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4"/>
  </p:sldMasterIdLst>
  <p:notesMasterIdLst>
    <p:notesMasterId r:id="rId29"/>
  </p:notesMasterIdLst>
  <p:handoutMasterIdLst>
    <p:handoutMasterId r:id="rId30"/>
  </p:handoutMasterIdLst>
  <p:sldIdLst>
    <p:sldId id="691" r:id="rId5"/>
    <p:sldId id="723" r:id="rId6"/>
    <p:sldId id="842" r:id="rId7"/>
    <p:sldId id="811" r:id="rId8"/>
    <p:sldId id="912" r:id="rId9"/>
    <p:sldId id="847" r:id="rId10"/>
    <p:sldId id="850" r:id="rId11"/>
    <p:sldId id="913" r:id="rId12"/>
    <p:sldId id="843" r:id="rId13"/>
    <p:sldId id="849" r:id="rId14"/>
    <p:sldId id="844" r:id="rId15"/>
    <p:sldId id="820" r:id="rId16"/>
    <p:sldId id="845" r:id="rId17"/>
    <p:sldId id="846" r:id="rId18"/>
    <p:sldId id="816" r:id="rId19"/>
    <p:sldId id="930" r:id="rId20"/>
    <p:sldId id="851" r:id="rId21"/>
    <p:sldId id="817" r:id="rId22"/>
    <p:sldId id="818" r:id="rId23"/>
    <p:sldId id="819" r:id="rId24"/>
    <p:sldId id="833" r:id="rId25"/>
    <p:sldId id="832" r:id="rId26"/>
    <p:sldId id="828" r:id="rId27"/>
    <p:sldId id="806" r:id="rId28"/>
  </p:sldIdLst>
  <p:sldSz cx="9144000" cy="5143500" type="screen16x9"/>
  <p:notesSz cx="6858000" cy="9144000"/>
  <p:custDataLst>
    <p:tags r:id="rId31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ajdy opcjonalne" id="{6140C277-CA25-43D5-8728-C0BFEE526B72}">
          <p14:sldIdLst>
            <p14:sldId id="691"/>
            <p14:sldId id="723"/>
          </p14:sldIdLst>
        </p14:section>
        <p14:section name="Katalog slajdów" id="{7630FAC6-7D3E-4B3F-A78D-88C5369FB7DD}">
          <p14:sldIdLst>
            <p14:sldId id="842"/>
            <p14:sldId id="811"/>
            <p14:sldId id="912"/>
            <p14:sldId id="847"/>
            <p14:sldId id="850"/>
            <p14:sldId id="913"/>
            <p14:sldId id="843"/>
            <p14:sldId id="849"/>
            <p14:sldId id="844"/>
            <p14:sldId id="820"/>
            <p14:sldId id="845"/>
            <p14:sldId id="846"/>
            <p14:sldId id="816"/>
            <p14:sldId id="930"/>
            <p14:sldId id="851"/>
            <p14:sldId id="817"/>
            <p14:sldId id="818"/>
            <p14:sldId id="819"/>
            <p14:sldId id="833"/>
            <p14:sldId id="832"/>
            <p14:sldId id="828"/>
            <p14:sldId id="8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901">
          <p15:clr>
            <a:srgbClr val="A4A3A4"/>
          </p15:clr>
        </p15:guide>
        <p15:guide id="3" orient="horz" pos="849">
          <p15:clr>
            <a:srgbClr val="A4A3A4"/>
          </p15:clr>
        </p15:guide>
        <p15:guide id="4" orient="horz" pos="441" userDrawn="1">
          <p15:clr>
            <a:srgbClr val="A4A3A4"/>
          </p15:clr>
        </p15:guide>
        <p15:guide id="5" pos="1694">
          <p15:clr>
            <a:srgbClr val="A4A3A4"/>
          </p15:clr>
        </p15:guide>
        <p15:guide id="6" pos="4400">
          <p15:clr>
            <a:srgbClr val="A4A3A4"/>
          </p15:clr>
        </p15:guide>
        <p15:guide id="7" pos="431">
          <p15:clr>
            <a:srgbClr val="A4A3A4"/>
          </p15:clr>
        </p15:guide>
        <p15:guide id="8" pos="5329">
          <p15:clr>
            <a:srgbClr val="A4A3A4"/>
          </p15:clr>
        </p15:guide>
        <p15:guide id="9" pos="2936">
          <p15:clr>
            <a:srgbClr val="A4A3A4"/>
          </p15:clr>
        </p15:guide>
        <p15:guide id="10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er Reijn" initials="SR" lastIdx="2" clrIdx="0"/>
  <p:cmAuthor id="1" name="MattRoper" initials="M" lastIdx="2" clrIdx="1"/>
  <p:cmAuthor id="2" name="Top, Evert" initials="TE" lastIdx="2" clrIdx="2">
    <p:extLst>
      <p:ext uri="{19B8F6BF-5375-455C-9EA6-DF929625EA0E}">
        <p15:presenceInfo xmlns:p15="http://schemas.microsoft.com/office/powerpoint/2012/main" userId="S-1-5-21-505421461-1408518508-922709458-27443" providerId="AD"/>
      </p:ext>
    </p:extLst>
  </p:cmAuthor>
  <p:cmAuthor id="3" name="Lin, Chantal van" initials="LCv" lastIdx="24" clrIdx="3">
    <p:extLst>
      <p:ext uri="{19B8F6BF-5375-455C-9EA6-DF929625EA0E}">
        <p15:presenceInfo xmlns:p15="http://schemas.microsoft.com/office/powerpoint/2012/main" userId="S-1-5-21-505421461-1408518508-922709458-134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7"/>
    <a:srgbClr val="97BE0D"/>
    <a:srgbClr val="EF413D"/>
    <a:srgbClr val="1574C4"/>
    <a:srgbClr val="0098D4"/>
    <a:srgbClr val="000000"/>
    <a:srgbClr val="6E8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26" autoAdjust="0"/>
    <p:restoredTop sz="93792" autoAdjust="0"/>
  </p:normalViewPr>
  <p:slideViewPr>
    <p:cSldViewPr snapToObjects="1" showGuides="1">
      <p:cViewPr varScale="1">
        <p:scale>
          <a:sx n="84" d="100"/>
          <a:sy n="84" d="100"/>
        </p:scale>
        <p:origin x="704" y="64"/>
      </p:cViewPr>
      <p:guideLst>
        <p:guide orient="horz" pos="1620"/>
        <p:guide orient="horz" pos="2901"/>
        <p:guide orient="horz" pos="849"/>
        <p:guide orient="horz" pos="441"/>
        <p:guide pos="1694"/>
        <p:guide pos="4400"/>
        <p:guide pos="431"/>
        <p:guide pos="5329"/>
        <p:guide pos="293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-4387"/>
    </p:cViewPr>
  </p:sorterViewPr>
  <p:notesViewPr>
    <p:cSldViewPr snapToObjects="1">
      <p:cViewPr varScale="1">
        <p:scale>
          <a:sx n="48" d="100"/>
          <a:sy n="48" d="100"/>
        </p:scale>
        <p:origin x="2684" y="4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Blad1!$A$1</c:f>
              <c:strCache>
                <c:ptCount val="1"/>
                <c:pt idx="0">
                  <c:v>Kolom1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4D-444B-AA71-002FD69CEF7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4D-444B-AA71-002FD69CEF75}"/>
              </c:ext>
            </c:extLst>
          </c:dPt>
          <c:val>
            <c:numRef>
              <c:f>Blad1!$A$2:$A$3</c:f>
              <c:numCache>
                <c:formatCode>General</c:formatCode>
                <c:ptCount val="2"/>
                <c:pt idx="0">
                  <c:v>93</c:v>
                </c:pt>
                <c:pt idx="1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multiLvlStrRef>
                    <c:extLst>
                      <c:ext uri="{02D57815-91ED-43cb-92C2-25804820EDAC}">
                        <c15:formulaRef>
                          <c15:sqref>Blad1!#REF!</c15:sqref>
                        </c15:formulaRef>
                      </c:ext>
                    </c:extLst>
                  </c:multiLvlStrRef>
                </c15:cat>
              </c15:filteredCategoryTitle>
            </c:ext>
            <c:ext xmlns:c16="http://schemas.microsoft.com/office/drawing/2014/chart" uri="{C3380CC4-5D6E-409C-BE32-E72D297353CC}">
              <c16:uniqueId val="{00000004-3F4D-444B-AA71-002FD69CEF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006FB7"/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Seria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5B-49FB-BC6C-7F339D004572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Seria 2</c:v>
                </c:pt>
              </c:strCache>
            </c:strRef>
          </c:tx>
          <c:spPr>
            <a:pattFill prst="wdDnDiag">
              <a:fgClr>
                <a:schemeClr val="tx1">
                  <a:lumMod val="20000"/>
                  <a:lumOff val="80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Arkusz1!$A$2:$A$5</c:f>
              <c:strCache>
                <c:ptCount val="4"/>
                <c:pt idx="0">
                  <c:v>Kategoria 1</c:v>
                </c:pt>
                <c:pt idx="1">
                  <c:v>Kategoria 2</c:v>
                </c:pt>
                <c:pt idx="2">
                  <c:v>Kategoria 3</c:v>
                </c:pt>
                <c:pt idx="3">
                  <c:v>Kategoria 4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5B-49FB-BC6C-7F339D004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6932527"/>
        <c:axId val="427944191"/>
      </c:barChart>
      <c:catAx>
        <c:axId val="576932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6FB7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7944191"/>
        <c:crosses val="autoZero"/>
        <c:auto val="1"/>
        <c:lblAlgn val="ctr"/>
        <c:lblOffset val="100"/>
        <c:noMultiLvlLbl val="0"/>
      </c:catAx>
      <c:valAx>
        <c:axId val="427944191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76932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2E5676-09A1-473F-AA81-6E17D4B14F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321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89A93-6AC5-4961-8533-81CFEB3BBDEA}" type="datetimeFigureOut">
              <a:rPr lang="nl-NL" smtClean="0"/>
              <a:pPr/>
              <a:t>28-3-2022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D7195-42D9-47B3-94DA-DB2FAAB097F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4565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7195-42D9-47B3-94DA-DB2FAAB097FB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747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D7195-42D9-47B3-94DA-DB2FAAB097FB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4782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Ważne: ZAWSZE efekty naszych działań to efekty współpracy- ze sprzedażą, produkcją, innymi działami w firmie. A przede wszystkim z klientem, bo też wszystkie działania, które podejmujemy są po to, aby klient był z nami na dłużej, jego doświadczenia były przyjemniejsze a dzięki temu nasze wyniki sprzedażowe coraz lepsze.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2D7195-42D9-47B3-94DA-DB2FAAB097FB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3093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4.wdp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ep 11">
            <a:extLst>
              <a:ext uri="{FF2B5EF4-FFF2-40B4-BE49-F238E27FC236}">
                <a16:creationId xmlns:a16="http://schemas.microsoft.com/office/drawing/2014/main" id="{64C3C369-2D46-41F2-B200-5986C078C2EB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66" name="Rechthoek 12">
              <a:extLst>
                <a:ext uri="{FF2B5EF4-FFF2-40B4-BE49-F238E27FC236}">
                  <a16:creationId xmlns:a16="http://schemas.microsoft.com/office/drawing/2014/main" id="{3AF4220C-309F-4DB2-853A-DA1C5AF9B474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F36BAF70-32C3-4EA7-A979-B90B9EA799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68" name="AutoShape 3">
                <a:extLst>
                  <a:ext uri="{FF2B5EF4-FFF2-40B4-BE49-F238E27FC236}">
                    <a16:creationId xmlns:a16="http://schemas.microsoft.com/office/drawing/2014/main" id="{E203BBD5-5E74-4C3C-990C-F2C23E9B866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516436DD-F1F9-42A1-9ECC-CE6DC7155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5AA29A54-D0FE-4E86-817F-9EC12D566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DD325C92-EA1B-446C-B87C-E76C9319D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453B05A0-20B2-49C8-A8FF-1C3F2DDFE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5A8619CD-8C4A-478C-92E7-C356F4302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04987A9E-36D1-4E99-A7F6-661E1C1F3B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81A62FC0-B557-4243-A98F-2141BD5B2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45946D20-C41E-43A4-AD37-D56374E75F8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89951646-DBF5-499C-804D-D9CEBFC9494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E7E96967-D6BC-4256-BE75-849F0A10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512852D3-DF73-4CD4-83C7-23864ABD9D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351A42EF-0F84-4C94-9073-7BFC6D512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9C2462A7-A57A-4BD0-85CE-1DDA0AAE3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821352C-8A4D-4D63-BE25-5E2D12DED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90A2C260-A1A1-497E-8BD0-2CCA3D653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4705AACB-0CAF-4AF9-8235-AE532A4BF0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17B9BDFD-B3D4-42F7-9FFE-D3CAE350DA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32" name="Obraz 31" descr="Obraz zawierający zewnętrzne, trawa, pole, osoba&#10;&#10;Opis wygenerowany automatycznie">
            <a:extLst>
              <a:ext uri="{FF2B5EF4-FFF2-40B4-BE49-F238E27FC236}">
                <a16:creationId xmlns:a16="http://schemas.microsoft.com/office/drawing/2014/main" id="{3E8C93A9-6FCB-45BA-8C13-F605E639E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0256"/>
            <a:ext cx="7601782" cy="3871611"/>
          </a:xfrm>
          <a:prstGeom prst="rect">
            <a:avLst/>
          </a:prstGeom>
        </p:spPr>
      </p:pic>
      <p:grpSp>
        <p:nvGrpSpPr>
          <p:cNvPr id="59" name="Groep 38">
            <a:extLst>
              <a:ext uri="{FF2B5EF4-FFF2-40B4-BE49-F238E27FC236}">
                <a16:creationId xmlns:a16="http://schemas.microsoft.com/office/drawing/2014/main" id="{3BDA3D90-046A-4221-B10C-EFB4475282CE}"/>
              </a:ext>
            </a:extLst>
          </p:cNvPr>
          <p:cNvGrpSpPr/>
          <p:nvPr userDrawn="1"/>
        </p:nvGrpSpPr>
        <p:grpSpPr>
          <a:xfrm>
            <a:off x="5724128" y="418194"/>
            <a:ext cx="3064298" cy="1865524"/>
            <a:chOff x="4129741" y="584200"/>
            <a:chExt cx="3429000" cy="2545978"/>
          </a:xfrm>
        </p:grpSpPr>
        <p:sp>
          <p:nvSpPr>
            <p:cNvPr id="60" name="Rechthoek 39">
              <a:extLst>
                <a:ext uri="{FF2B5EF4-FFF2-40B4-BE49-F238E27FC236}">
                  <a16:creationId xmlns:a16="http://schemas.microsoft.com/office/drawing/2014/main" id="{6C83002C-91D3-466C-9FF6-85B546364BD6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61" name="Groep 40">
              <a:extLst>
                <a:ext uri="{FF2B5EF4-FFF2-40B4-BE49-F238E27FC236}">
                  <a16:creationId xmlns:a16="http://schemas.microsoft.com/office/drawing/2014/main" id="{9F411326-C7E3-4D2E-B87A-466CF0941584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62" name="Rechthoek 41">
                <a:extLst>
                  <a:ext uri="{FF2B5EF4-FFF2-40B4-BE49-F238E27FC236}">
                    <a16:creationId xmlns:a16="http://schemas.microsoft.com/office/drawing/2014/main" id="{E00D4403-5457-48AF-A4B0-25765C57F7F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63" name="Rechthoek 42">
                <a:extLst>
                  <a:ext uri="{FF2B5EF4-FFF2-40B4-BE49-F238E27FC236}">
                    <a16:creationId xmlns:a16="http://schemas.microsoft.com/office/drawing/2014/main" id="{5F26A2C7-3C32-44A5-90B8-C038A8130F5A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4" name="Tijdelijke aanduiding voor titel 1">
            <a:extLst>
              <a:ext uri="{FF2B5EF4-FFF2-40B4-BE49-F238E27FC236}">
                <a16:creationId xmlns:a16="http://schemas.microsoft.com/office/drawing/2014/main" id="{7FED426C-9EB9-4EE1-9558-A914D214D054}"/>
              </a:ext>
            </a:extLst>
          </p:cNvPr>
          <p:cNvSpPr txBox="1">
            <a:spLocks/>
          </p:cNvSpPr>
          <p:nvPr userDrawn="1"/>
        </p:nvSpPr>
        <p:spPr>
          <a:xfrm>
            <a:off x="5868143" y="581968"/>
            <a:ext cx="2817655" cy="114322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4000" dirty="0"/>
              <a:t>RAZEM!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7EC7A260-8E9A-4C74-A8E4-594FEEEA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822" y="4226860"/>
            <a:ext cx="7267275" cy="492663"/>
          </a:xfrm>
        </p:spPr>
        <p:txBody>
          <a:bodyPr/>
          <a:lstStyle>
            <a:lvl1pPr>
              <a:defRPr sz="2800" b="1" cap="none">
                <a:solidFill>
                  <a:srgbClr val="006FB7"/>
                </a:solidFill>
              </a:defRPr>
            </a:lvl1pPr>
          </a:lstStyle>
          <a:p>
            <a:r>
              <a:rPr lang="pl-PL" noProof="0" dirty="0"/>
              <a:t>Tytuł…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363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na niebieskim">
    <p:bg>
      <p:bgPr>
        <a:solidFill>
          <a:srgbClr val="006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BB09F4C4-3B3B-4689-A3C3-C4D855ACD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484" y="1059582"/>
            <a:ext cx="7857948" cy="3534018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FDD0456D-9CB1-483E-8D75-9EF6BAD8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453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biało-niebies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FDD0456D-9CB1-483E-8D75-9EF6BAD8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  <p:sp>
        <p:nvSpPr>
          <p:cNvPr id="4" name="Rechthoek 39">
            <a:extLst>
              <a:ext uri="{FF2B5EF4-FFF2-40B4-BE49-F238E27FC236}">
                <a16:creationId xmlns:a16="http://schemas.microsoft.com/office/drawing/2014/main" id="{5DF7F680-B4B5-449F-9495-54F8EF4AEEC9}"/>
              </a:ext>
            </a:extLst>
          </p:cNvPr>
          <p:cNvSpPr/>
          <p:nvPr userDrawn="1"/>
        </p:nvSpPr>
        <p:spPr>
          <a:xfrm>
            <a:off x="0" y="1061150"/>
            <a:ext cx="9144000" cy="1911806"/>
          </a:xfrm>
          <a:prstGeom prst="rect">
            <a:avLst/>
          </a:prstGeom>
          <a:solidFill>
            <a:srgbClr val="006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16000" tIns="216000" rIns="216000" bIns="216000" rtlCol="0" anchor="ctr"/>
          <a:lstStyle/>
          <a:p>
            <a:pPr marL="530225" indent="-1714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BB09F4C4-3B3B-4689-A3C3-C4D855ACD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484" y="1275606"/>
            <a:ext cx="7857948" cy="1440160"/>
          </a:xfrm>
        </p:spPr>
        <p:txBody>
          <a:bodyPr anchor="t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tekstu 9">
            <a:extLst>
              <a:ext uri="{FF2B5EF4-FFF2-40B4-BE49-F238E27FC236}">
                <a16:creationId xmlns:a16="http://schemas.microsoft.com/office/drawing/2014/main" id="{F7544DEC-9B03-47D8-9939-83FA74D572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484" y="3147814"/>
            <a:ext cx="7857948" cy="1440160"/>
          </a:xfrm>
        </p:spPr>
        <p:txBody>
          <a:bodyPr anchor="t"/>
          <a:lstStyle>
            <a:lvl1pPr marL="0" indent="0">
              <a:buNone/>
              <a:defRPr sz="1400">
                <a:solidFill>
                  <a:srgbClr val="006FB7"/>
                </a:solidFill>
              </a:defRPr>
            </a:lvl1pPr>
            <a:lvl2pPr>
              <a:defRPr sz="1400">
                <a:solidFill>
                  <a:srgbClr val="006FB7"/>
                </a:solidFill>
              </a:defRPr>
            </a:lvl2pPr>
            <a:lvl3pPr>
              <a:defRPr sz="1400">
                <a:solidFill>
                  <a:srgbClr val="006FB7"/>
                </a:solidFill>
              </a:defRPr>
            </a:lvl3pPr>
            <a:lvl4pPr>
              <a:defRPr sz="1400">
                <a:solidFill>
                  <a:srgbClr val="006FB7"/>
                </a:solidFill>
              </a:defRPr>
            </a:lvl4pPr>
            <a:lvl5pPr>
              <a:defRPr sz="1400">
                <a:solidFill>
                  <a:srgbClr val="006FB7"/>
                </a:solidFill>
              </a:defRPr>
            </a:lvl5pPr>
          </a:lstStyle>
          <a:p>
            <a:pPr lvl="0"/>
            <a:r>
              <a:rPr lang="pl-PL" dirty="0"/>
              <a:t>Kliknij, aby edytować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87281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na niebieskim + foto">
    <p:bg>
      <p:bgPr>
        <a:solidFill>
          <a:srgbClr val="006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hthoek 145">
            <a:extLst>
              <a:ext uri="{FF2B5EF4-FFF2-40B4-BE49-F238E27FC236}">
                <a16:creationId xmlns:a16="http://schemas.microsoft.com/office/drawing/2014/main" id="{6443D139-342A-4B78-9BC3-2B52D08D4ED9}"/>
              </a:ext>
            </a:extLst>
          </p:cNvPr>
          <p:cNvSpPr/>
          <p:nvPr userDrawn="1"/>
        </p:nvSpPr>
        <p:spPr>
          <a:xfrm>
            <a:off x="23318" y="8531"/>
            <a:ext cx="9153024" cy="514350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en-GB" sz="1200" b="0" i="0" dirty="0" err="1">
              <a:latin typeface="Helvetica Light" panose="020B0403020202020204" pitchFamily="34" charset="0"/>
            </a:endParaRPr>
          </a:p>
        </p:txBody>
      </p:sp>
      <p:grpSp>
        <p:nvGrpSpPr>
          <p:cNvPr id="147" name="Groep 146">
            <a:extLst>
              <a:ext uri="{FF2B5EF4-FFF2-40B4-BE49-F238E27FC236}">
                <a16:creationId xmlns:a16="http://schemas.microsoft.com/office/drawing/2014/main" id="{DDF269DF-0D64-4680-A4F2-6182F0AC29A7}"/>
              </a:ext>
            </a:extLst>
          </p:cNvPr>
          <p:cNvGrpSpPr/>
          <p:nvPr userDrawn="1"/>
        </p:nvGrpSpPr>
        <p:grpSpPr>
          <a:xfrm>
            <a:off x="8257204" y="4239937"/>
            <a:ext cx="695168" cy="684635"/>
            <a:chOff x="11009605" y="5653249"/>
            <a:chExt cx="926890" cy="912846"/>
          </a:xfrm>
        </p:grpSpPr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7FB3D80-8F96-4488-BE42-6FD7826BE869}"/>
                </a:ext>
              </a:extLst>
            </p:cNvPr>
            <p:cNvGrpSpPr/>
            <p:nvPr userDrawn="1"/>
          </p:nvGrpSpPr>
          <p:grpSpPr>
            <a:xfrm>
              <a:off x="11236466" y="5653249"/>
              <a:ext cx="566613" cy="425365"/>
              <a:chOff x="11236466" y="5653249"/>
              <a:chExt cx="566613" cy="425365"/>
            </a:xfrm>
            <a:solidFill>
              <a:schemeClr val="bg1"/>
            </a:solidFill>
          </p:grpSpPr>
          <p:sp>
            <p:nvSpPr>
              <p:cNvPr id="232" name="Freeform 5">
                <a:extLst>
                  <a:ext uri="{FF2B5EF4-FFF2-40B4-BE49-F238E27FC236}">
                    <a16:creationId xmlns:a16="http://schemas.microsoft.com/office/drawing/2014/main" id="{CC17B9A1-2F5C-4E49-A5E8-92AC850C9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79605" y="5727789"/>
                <a:ext cx="297080" cy="253868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3" name="Freeform 6">
                <a:extLst>
                  <a:ext uri="{FF2B5EF4-FFF2-40B4-BE49-F238E27FC236}">
                    <a16:creationId xmlns:a16="http://schemas.microsoft.com/office/drawing/2014/main" id="{471952E1-D32C-4B66-9A20-998C3D7BA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36466" y="5723198"/>
                <a:ext cx="378102" cy="331109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4" name="Freeform 7">
                <a:extLst>
                  <a:ext uri="{FF2B5EF4-FFF2-40B4-BE49-F238E27FC236}">
                    <a16:creationId xmlns:a16="http://schemas.microsoft.com/office/drawing/2014/main" id="{F511C448-7266-46F9-BC3B-A50256FD67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98437" y="5664322"/>
                <a:ext cx="291139" cy="224971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5" name="Freeform 8">
                <a:extLst>
                  <a:ext uri="{FF2B5EF4-FFF2-40B4-BE49-F238E27FC236}">
                    <a16:creationId xmlns:a16="http://schemas.microsoft.com/office/drawing/2014/main" id="{AAD843B1-DCD3-44C5-8042-2B85AFC7A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66174" y="5978417"/>
                <a:ext cx="347584" cy="100197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6" name="Freeform 9">
                <a:extLst>
                  <a:ext uri="{FF2B5EF4-FFF2-40B4-BE49-F238E27FC236}">
                    <a16:creationId xmlns:a16="http://schemas.microsoft.com/office/drawing/2014/main" id="{EA008482-0DED-4418-AC22-52895AC43F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49014" y="5843920"/>
                <a:ext cx="55905" cy="41591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7" name="Freeform 10">
                <a:extLst>
                  <a:ext uri="{FF2B5EF4-FFF2-40B4-BE49-F238E27FC236}">
                    <a16:creationId xmlns:a16="http://schemas.microsoft.com/office/drawing/2014/main" id="{838E4368-38D0-4A87-8CA1-B6D27D70A7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79189" y="5653249"/>
                <a:ext cx="223890" cy="179598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FA7C9A5D-7D9C-458F-ACD3-7CD82B2FE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3459" y="6320329"/>
              <a:ext cx="341372" cy="103438"/>
            </a:xfrm>
            <a:custGeom>
              <a:avLst/>
              <a:gdLst>
                <a:gd name="T0" fmla="*/ 61 w 532"/>
                <a:gd name="T1" fmla="*/ 113 h 161"/>
                <a:gd name="T2" fmla="*/ 138 w 532"/>
                <a:gd name="T3" fmla="*/ 69 h 161"/>
                <a:gd name="T4" fmla="*/ 223 w 532"/>
                <a:gd name="T5" fmla="*/ 36 h 161"/>
                <a:gd name="T6" fmla="*/ 311 w 532"/>
                <a:gd name="T7" fmla="*/ 15 h 161"/>
                <a:gd name="T8" fmla="*/ 393 w 532"/>
                <a:gd name="T9" fmla="*/ 9 h 161"/>
                <a:gd name="T10" fmla="*/ 466 w 532"/>
                <a:gd name="T11" fmla="*/ 14 h 161"/>
                <a:gd name="T12" fmla="*/ 524 w 532"/>
                <a:gd name="T13" fmla="*/ 32 h 161"/>
                <a:gd name="T14" fmla="*/ 532 w 532"/>
                <a:gd name="T15" fmla="*/ 35 h 161"/>
                <a:gd name="T16" fmla="*/ 525 w 532"/>
                <a:gd name="T17" fmla="*/ 31 h 161"/>
                <a:gd name="T18" fmla="*/ 470 w 532"/>
                <a:gd name="T19" fmla="*/ 11 h 161"/>
                <a:gd name="T20" fmla="*/ 400 w 532"/>
                <a:gd name="T21" fmla="*/ 1 h 161"/>
                <a:gd name="T22" fmla="*/ 318 w 532"/>
                <a:gd name="T23" fmla="*/ 4 h 161"/>
                <a:gd name="T24" fmla="*/ 230 w 532"/>
                <a:gd name="T25" fmla="*/ 19 h 161"/>
                <a:gd name="T26" fmla="*/ 143 w 532"/>
                <a:gd name="T27" fmla="*/ 48 h 161"/>
                <a:gd name="T28" fmla="*/ 64 w 532"/>
                <a:gd name="T29" fmla="*/ 89 h 161"/>
                <a:gd name="T30" fmla="*/ 0 w 532"/>
                <a:gd name="T31" fmla="*/ 137 h 161"/>
                <a:gd name="T32" fmla="*/ 5 w 532"/>
                <a:gd name="T33" fmla="*/ 161 h 161"/>
                <a:gd name="T34" fmla="*/ 61 w 532"/>
                <a:gd name="T3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2" h="161">
                  <a:moveTo>
                    <a:pt x="61" y="113"/>
                  </a:moveTo>
                  <a:cubicBezTo>
                    <a:pt x="84" y="97"/>
                    <a:pt x="110" y="83"/>
                    <a:pt x="138" y="69"/>
                  </a:cubicBezTo>
                  <a:cubicBezTo>
                    <a:pt x="165" y="56"/>
                    <a:pt x="194" y="45"/>
                    <a:pt x="223" y="36"/>
                  </a:cubicBezTo>
                  <a:cubicBezTo>
                    <a:pt x="252" y="27"/>
                    <a:pt x="282" y="20"/>
                    <a:pt x="311" y="15"/>
                  </a:cubicBezTo>
                  <a:cubicBezTo>
                    <a:pt x="339" y="11"/>
                    <a:pt x="367" y="9"/>
                    <a:pt x="393" y="9"/>
                  </a:cubicBezTo>
                  <a:cubicBezTo>
                    <a:pt x="419" y="8"/>
                    <a:pt x="443" y="10"/>
                    <a:pt x="466" y="14"/>
                  </a:cubicBezTo>
                  <a:cubicBezTo>
                    <a:pt x="487" y="18"/>
                    <a:pt x="507" y="24"/>
                    <a:pt x="524" y="32"/>
                  </a:cubicBezTo>
                  <a:cubicBezTo>
                    <a:pt x="527" y="33"/>
                    <a:pt x="530" y="34"/>
                    <a:pt x="532" y="35"/>
                  </a:cubicBezTo>
                  <a:cubicBezTo>
                    <a:pt x="530" y="34"/>
                    <a:pt x="527" y="33"/>
                    <a:pt x="525" y="31"/>
                  </a:cubicBezTo>
                  <a:cubicBezTo>
                    <a:pt x="509" y="23"/>
                    <a:pt x="490" y="16"/>
                    <a:pt x="470" y="11"/>
                  </a:cubicBezTo>
                  <a:cubicBezTo>
                    <a:pt x="448" y="6"/>
                    <a:pt x="425" y="3"/>
                    <a:pt x="400" y="1"/>
                  </a:cubicBezTo>
                  <a:cubicBezTo>
                    <a:pt x="374" y="0"/>
                    <a:pt x="346" y="1"/>
                    <a:pt x="318" y="4"/>
                  </a:cubicBezTo>
                  <a:cubicBezTo>
                    <a:pt x="289" y="7"/>
                    <a:pt x="259" y="12"/>
                    <a:pt x="230" y="19"/>
                  </a:cubicBezTo>
                  <a:cubicBezTo>
                    <a:pt x="200" y="27"/>
                    <a:pt x="171" y="37"/>
                    <a:pt x="143" y="48"/>
                  </a:cubicBezTo>
                  <a:cubicBezTo>
                    <a:pt x="114" y="60"/>
                    <a:pt x="88" y="74"/>
                    <a:pt x="64" y="89"/>
                  </a:cubicBezTo>
                  <a:cubicBezTo>
                    <a:pt x="40" y="104"/>
                    <a:pt x="18" y="120"/>
                    <a:pt x="0" y="137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1" y="144"/>
                    <a:pt x="40" y="128"/>
                    <a:pt x="61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b="0" i="0" dirty="0">
                <a:latin typeface="Helvetica Light" panose="020B0403020202020204" pitchFamily="34" charset="0"/>
              </a:endParaRPr>
            </a:p>
          </p:txBody>
        </p: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68599270-7C6A-46FE-81E8-5B611F42CCEC}"/>
                </a:ext>
              </a:extLst>
            </p:cNvPr>
            <p:cNvGrpSpPr/>
            <p:nvPr userDrawn="1"/>
          </p:nvGrpSpPr>
          <p:grpSpPr>
            <a:xfrm>
              <a:off x="11114663" y="6099139"/>
              <a:ext cx="800226" cy="166635"/>
              <a:chOff x="11114663" y="6099139"/>
              <a:chExt cx="800226" cy="166635"/>
            </a:xfrm>
            <a:solidFill>
              <a:schemeClr val="bg1"/>
            </a:solidFill>
          </p:grpSpPr>
          <p:sp>
            <p:nvSpPr>
              <p:cNvPr id="152" name="Freeform 12">
                <a:extLst>
                  <a:ext uri="{FF2B5EF4-FFF2-40B4-BE49-F238E27FC236}">
                    <a16:creationId xmlns:a16="http://schemas.microsoft.com/office/drawing/2014/main" id="{162AC094-D501-441E-A939-069FA7D5D9E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114663" y="6135059"/>
                <a:ext cx="111000" cy="129635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3" name="Freeform 13">
                <a:extLst>
                  <a:ext uri="{FF2B5EF4-FFF2-40B4-BE49-F238E27FC236}">
                    <a16:creationId xmlns:a16="http://schemas.microsoft.com/office/drawing/2014/main" id="{4F3C7318-B8AA-42D1-A6CE-DB363B5E82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29444" y="6170978"/>
                <a:ext cx="97496" cy="93715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4" name="Freeform 14">
                <a:extLst>
                  <a:ext uri="{FF2B5EF4-FFF2-40B4-BE49-F238E27FC236}">
                    <a16:creationId xmlns:a16="http://schemas.microsoft.com/office/drawing/2014/main" id="{2D9CA797-149E-41D8-932D-B96580D79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79065" y="6136409"/>
                <a:ext cx="104518" cy="125584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5" name="Freeform 15">
                <a:extLst>
                  <a:ext uri="{FF2B5EF4-FFF2-40B4-BE49-F238E27FC236}">
                    <a16:creationId xmlns:a16="http://schemas.microsoft.com/office/drawing/2014/main" id="{158AD312-E1DE-44B7-B931-7E23EAA8425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9787" y="6170978"/>
                <a:ext cx="96686" cy="93715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3" name="Freeform 16">
                <a:extLst>
                  <a:ext uri="{FF2B5EF4-FFF2-40B4-BE49-F238E27FC236}">
                    <a16:creationId xmlns:a16="http://schemas.microsoft.com/office/drawing/2014/main" id="{41873E23-1B43-4203-AFAF-414317400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610517" y="6171519"/>
                <a:ext cx="104788" cy="94255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8" name="Freeform 17">
                <a:extLst>
                  <a:ext uri="{FF2B5EF4-FFF2-40B4-BE49-F238E27FC236}">
                    <a16:creationId xmlns:a16="http://schemas.microsoft.com/office/drawing/2014/main" id="{F1D9C869-76CF-4D1B-8641-D2D94ED474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717736" y="6171519"/>
                <a:ext cx="103978" cy="9317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9" name="Freeform 18">
                <a:extLst>
                  <a:ext uri="{FF2B5EF4-FFF2-40B4-BE49-F238E27FC236}">
                    <a16:creationId xmlns:a16="http://schemas.microsoft.com/office/drawing/2014/main" id="{634EED2A-7F74-433C-8DA8-1D1E488CEA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55203" y="6099139"/>
                <a:ext cx="12153" cy="8912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0" name="Freeform 19">
                <a:extLst>
                  <a:ext uri="{FF2B5EF4-FFF2-40B4-BE49-F238E27FC236}">
                    <a16:creationId xmlns:a16="http://schemas.microsoft.com/office/drawing/2014/main" id="{1807FB45-CC7E-4BBE-BCED-CD82FDD029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29546" y="6149103"/>
                <a:ext cx="62657" cy="11073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1" name="Freeform 20">
                <a:extLst>
                  <a:ext uri="{FF2B5EF4-FFF2-40B4-BE49-F238E27FC236}">
                    <a16:creationId xmlns:a16="http://schemas.microsoft.com/office/drawing/2014/main" id="{BE44D8AB-E1C6-4992-A319-0492A69A34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06860" y="6109402"/>
                <a:ext cx="108029" cy="3781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207A122-B0F4-4A50-BA61-8CC97A64C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9605" y="6468059"/>
              <a:ext cx="926890" cy="98036"/>
            </a:xfrm>
            <a:custGeom>
              <a:avLst/>
              <a:gdLst>
                <a:gd name="T0" fmla="*/ 1412 w 1445"/>
                <a:gd name="T1" fmla="*/ 48 h 153"/>
                <a:gd name="T2" fmla="*/ 1402 w 1445"/>
                <a:gd name="T3" fmla="*/ 84 h 153"/>
                <a:gd name="T4" fmla="*/ 1396 w 1445"/>
                <a:gd name="T5" fmla="*/ 121 h 153"/>
                <a:gd name="T6" fmla="*/ 1330 w 1445"/>
                <a:gd name="T7" fmla="*/ 48 h 153"/>
                <a:gd name="T8" fmla="*/ 1320 w 1445"/>
                <a:gd name="T9" fmla="*/ 84 h 153"/>
                <a:gd name="T10" fmla="*/ 1314 w 1445"/>
                <a:gd name="T11" fmla="*/ 121 h 153"/>
                <a:gd name="T12" fmla="*/ 1257 w 1445"/>
                <a:gd name="T13" fmla="*/ 69 h 153"/>
                <a:gd name="T14" fmla="*/ 1233 w 1445"/>
                <a:gd name="T15" fmla="*/ 105 h 153"/>
                <a:gd name="T16" fmla="*/ 1249 w 1445"/>
                <a:gd name="T17" fmla="*/ 33 h 153"/>
                <a:gd name="T18" fmla="*/ 1143 w 1445"/>
                <a:gd name="T19" fmla="*/ 119 h 153"/>
                <a:gd name="T20" fmla="*/ 1194 w 1445"/>
                <a:gd name="T21" fmla="*/ 33 h 153"/>
                <a:gd name="T22" fmla="*/ 1123 w 1445"/>
                <a:gd name="T23" fmla="*/ 119 h 153"/>
                <a:gd name="T24" fmla="*/ 1097 w 1445"/>
                <a:gd name="T25" fmla="*/ 63 h 153"/>
                <a:gd name="T26" fmla="*/ 1124 w 1445"/>
                <a:gd name="T27" fmla="*/ 34 h 153"/>
                <a:gd name="T28" fmla="*/ 1038 w 1445"/>
                <a:gd name="T29" fmla="*/ 65 h 153"/>
                <a:gd name="T30" fmla="*/ 1086 w 1445"/>
                <a:gd name="T31" fmla="*/ 107 h 153"/>
                <a:gd name="T32" fmla="*/ 1053 w 1445"/>
                <a:gd name="T33" fmla="*/ 153 h 153"/>
                <a:gd name="T34" fmla="*/ 986 w 1445"/>
                <a:gd name="T35" fmla="*/ 50 h 153"/>
                <a:gd name="T36" fmla="*/ 969 w 1445"/>
                <a:gd name="T37" fmla="*/ 121 h 153"/>
                <a:gd name="T38" fmla="*/ 942 w 1445"/>
                <a:gd name="T39" fmla="*/ 68 h 153"/>
                <a:gd name="T40" fmla="*/ 885 w 1445"/>
                <a:gd name="T41" fmla="*/ 119 h 153"/>
                <a:gd name="T42" fmla="*/ 935 w 1445"/>
                <a:gd name="T43" fmla="*/ 33 h 153"/>
                <a:gd name="T44" fmla="*/ 865 w 1445"/>
                <a:gd name="T45" fmla="*/ 119 h 153"/>
                <a:gd name="T46" fmla="*/ 826 w 1445"/>
                <a:gd name="T47" fmla="*/ 49 h 153"/>
                <a:gd name="T48" fmla="*/ 761 w 1445"/>
                <a:gd name="T49" fmla="*/ 152 h 153"/>
                <a:gd name="T50" fmla="*/ 856 w 1445"/>
                <a:gd name="T51" fmla="*/ 87 h 153"/>
                <a:gd name="T52" fmla="*/ 808 w 1445"/>
                <a:gd name="T53" fmla="*/ 44 h 153"/>
                <a:gd name="T54" fmla="*/ 661 w 1445"/>
                <a:gd name="T55" fmla="*/ 89 h 153"/>
                <a:gd name="T56" fmla="*/ 676 w 1445"/>
                <a:gd name="T57" fmla="*/ 102 h 153"/>
                <a:gd name="T58" fmla="*/ 709 w 1445"/>
                <a:gd name="T59" fmla="*/ 44 h 153"/>
                <a:gd name="T60" fmla="*/ 639 w 1445"/>
                <a:gd name="T61" fmla="*/ 93 h 153"/>
                <a:gd name="T62" fmla="*/ 666 w 1445"/>
                <a:gd name="T63" fmla="*/ 137 h 153"/>
                <a:gd name="T64" fmla="*/ 558 w 1445"/>
                <a:gd name="T65" fmla="*/ 119 h 153"/>
                <a:gd name="T66" fmla="*/ 592 w 1445"/>
                <a:gd name="T67" fmla="*/ 119 h 153"/>
                <a:gd name="T68" fmla="*/ 577 w 1445"/>
                <a:gd name="T69" fmla="*/ 45 h 153"/>
                <a:gd name="T70" fmla="*/ 518 w 1445"/>
                <a:gd name="T71" fmla="*/ 21 h 153"/>
                <a:gd name="T72" fmla="*/ 493 w 1445"/>
                <a:gd name="T73" fmla="*/ 119 h 153"/>
                <a:gd name="T74" fmla="*/ 424 w 1445"/>
                <a:gd name="T75" fmla="*/ 119 h 153"/>
                <a:gd name="T76" fmla="*/ 501 w 1445"/>
                <a:gd name="T77" fmla="*/ 33 h 153"/>
                <a:gd name="T78" fmla="*/ 445 w 1445"/>
                <a:gd name="T79" fmla="*/ 34 h 153"/>
                <a:gd name="T80" fmla="*/ 397 w 1445"/>
                <a:gd name="T81" fmla="*/ 62 h 153"/>
                <a:gd name="T82" fmla="*/ 401 w 1445"/>
                <a:gd name="T83" fmla="*/ 97 h 153"/>
                <a:gd name="T84" fmla="*/ 418 w 1445"/>
                <a:gd name="T85" fmla="*/ 59 h 153"/>
                <a:gd name="T86" fmla="*/ 217 w 1445"/>
                <a:gd name="T87" fmla="*/ 119 h 153"/>
                <a:gd name="T88" fmla="*/ 291 w 1445"/>
                <a:gd name="T89" fmla="*/ 119 h 153"/>
                <a:gd name="T90" fmla="*/ 284 w 1445"/>
                <a:gd name="T91" fmla="*/ 34 h 153"/>
                <a:gd name="T92" fmla="*/ 211 w 1445"/>
                <a:gd name="T93" fmla="*/ 34 h 153"/>
                <a:gd name="T94" fmla="*/ 137 w 1445"/>
                <a:gd name="T95" fmla="*/ 67 h 153"/>
                <a:gd name="T96" fmla="*/ 147 w 1445"/>
                <a:gd name="T97" fmla="*/ 105 h 153"/>
                <a:gd name="T98" fmla="*/ 164 w 1445"/>
                <a:gd name="T99" fmla="*/ 33 h 153"/>
                <a:gd name="T100" fmla="*/ 52 w 1445"/>
                <a:gd name="T101" fmla="*/ 105 h 153"/>
                <a:gd name="T102" fmla="*/ 81 w 1445"/>
                <a:gd name="T103" fmla="*/ 63 h 153"/>
                <a:gd name="T104" fmla="*/ 21 w 1445"/>
                <a:gd name="T105" fmla="*/ 152 h 153"/>
                <a:gd name="T106" fmla="*/ 101 w 1445"/>
                <a:gd name="T107" fmla="*/ 66 h 153"/>
                <a:gd name="T108" fmla="*/ 50 w 1445"/>
                <a:gd name="T109" fmla="*/ 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153">
                  <a:moveTo>
                    <a:pt x="1396" y="121"/>
                  </a:moveTo>
                  <a:cubicBezTo>
                    <a:pt x="1415" y="121"/>
                    <a:pt x="1436" y="114"/>
                    <a:pt x="1437" y="91"/>
                  </a:cubicBezTo>
                  <a:cubicBezTo>
                    <a:pt x="1438" y="74"/>
                    <a:pt x="1414" y="70"/>
                    <a:pt x="1402" y="65"/>
                  </a:cubicBezTo>
                  <a:cubicBezTo>
                    <a:pt x="1397" y="63"/>
                    <a:pt x="1395" y="62"/>
                    <a:pt x="1395" y="58"/>
                  </a:cubicBezTo>
                  <a:cubicBezTo>
                    <a:pt x="1396" y="50"/>
                    <a:pt x="1405" y="48"/>
                    <a:pt x="1412" y="48"/>
                  </a:cubicBezTo>
                  <a:cubicBezTo>
                    <a:pt x="1420" y="48"/>
                    <a:pt x="1428" y="51"/>
                    <a:pt x="1432" y="55"/>
                  </a:cubicBezTo>
                  <a:cubicBezTo>
                    <a:pt x="1445" y="43"/>
                    <a:pt x="1445" y="43"/>
                    <a:pt x="1445" y="43"/>
                  </a:cubicBezTo>
                  <a:cubicBezTo>
                    <a:pt x="1437" y="35"/>
                    <a:pt x="1427" y="32"/>
                    <a:pt x="1415" y="32"/>
                  </a:cubicBezTo>
                  <a:cubicBezTo>
                    <a:pt x="1395" y="32"/>
                    <a:pt x="1378" y="42"/>
                    <a:pt x="1376" y="60"/>
                  </a:cubicBezTo>
                  <a:cubicBezTo>
                    <a:pt x="1375" y="77"/>
                    <a:pt x="1390" y="80"/>
                    <a:pt x="1402" y="84"/>
                  </a:cubicBezTo>
                  <a:cubicBezTo>
                    <a:pt x="1410" y="86"/>
                    <a:pt x="1418" y="88"/>
                    <a:pt x="1417" y="95"/>
                  </a:cubicBezTo>
                  <a:cubicBezTo>
                    <a:pt x="1416" y="105"/>
                    <a:pt x="1405" y="105"/>
                    <a:pt x="1398" y="105"/>
                  </a:cubicBezTo>
                  <a:cubicBezTo>
                    <a:pt x="1389" y="105"/>
                    <a:pt x="1380" y="101"/>
                    <a:pt x="1375" y="95"/>
                  </a:cubicBezTo>
                  <a:cubicBezTo>
                    <a:pt x="1361" y="107"/>
                    <a:pt x="1361" y="107"/>
                    <a:pt x="1361" y="107"/>
                  </a:cubicBezTo>
                  <a:cubicBezTo>
                    <a:pt x="1368" y="117"/>
                    <a:pt x="1382" y="121"/>
                    <a:pt x="1396" y="121"/>
                  </a:cubicBezTo>
                  <a:moveTo>
                    <a:pt x="1314" y="121"/>
                  </a:moveTo>
                  <a:cubicBezTo>
                    <a:pt x="1333" y="121"/>
                    <a:pt x="1354" y="114"/>
                    <a:pt x="1355" y="91"/>
                  </a:cubicBezTo>
                  <a:cubicBezTo>
                    <a:pt x="1356" y="74"/>
                    <a:pt x="1332" y="70"/>
                    <a:pt x="1320" y="65"/>
                  </a:cubicBezTo>
                  <a:cubicBezTo>
                    <a:pt x="1316" y="63"/>
                    <a:pt x="1313" y="62"/>
                    <a:pt x="1313" y="58"/>
                  </a:cubicBezTo>
                  <a:cubicBezTo>
                    <a:pt x="1314" y="50"/>
                    <a:pt x="1323" y="48"/>
                    <a:pt x="1330" y="48"/>
                  </a:cubicBezTo>
                  <a:cubicBezTo>
                    <a:pt x="1338" y="48"/>
                    <a:pt x="1346" y="51"/>
                    <a:pt x="1350" y="55"/>
                  </a:cubicBezTo>
                  <a:cubicBezTo>
                    <a:pt x="1364" y="43"/>
                    <a:pt x="1364" y="43"/>
                    <a:pt x="1364" y="43"/>
                  </a:cubicBezTo>
                  <a:cubicBezTo>
                    <a:pt x="1355" y="35"/>
                    <a:pt x="1345" y="32"/>
                    <a:pt x="1333" y="32"/>
                  </a:cubicBezTo>
                  <a:cubicBezTo>
                    <a:pt x="1314" y="32"/>
                    <a:pt x="1296" y="42"/>
                    <a:pt x="1294" y="60"/>
                  </a:cubicBezTo>
                  <a:cubicBezTo>
                    <a:pt x="1293" y="77"/>
                    <a:pt x="1308" y="80"/>
                    <a:pt x="1320" y="84"/>
                  </a:cubicBezTo>
                  <a:cubicBezTo>
                    <a:pt x="1328" y="86"/>
                    <a:pt x="1336" y="88"/>
                    <a:pt x="1335" y="95"/>
                  </a:cubicBezTo>
                  <a:cubicBezTo>
                    <a:pt x="1335" y="105"/>
                    <a:pt x="1323" y="105"/>
                    <a:pt x="1316" y="105"/>
                  </a:cubicBezTo>
                  <a:cubicBezTo>
                    <a:pt x="1307" y="105"/>
                    <a:pt x="1298" y="101"/>
                    <a:pt x="1293" y="95"/>
                  </a:cubicBezTo>
                  <a:cubicBezTo>
                    <a:pt x="1280" y="107"/>
                    <a:pt x="1280" y="107"/>
                    <a:pt x="1280" y="107"/>
                  </a:cubicBezTo>
                  <a:cubicBezTo>
                    <a:pt x="1287" y="117"/>
                    <a:pt x="1300" y="121"/>
                    <a:pt x="1314" y="121"/>
                  </a:cubicBezTo>
                  <a:moveTo>
                    <a:pt x="1222" y="69"/>
                  </a:moveTo>
                  <a:cubicBezTo>
                    <a:pt x="1222" y="67"/>
                    <a:pt x="1223" y="66"/>
                    <a:pt x="1223" y="64"/>
                  </a:cubicBezTo>
                  <a:cubicBezTo>
                    <a:pt x="1227" y="55"/>
                    <a:pt x="1234" y="49"/>
                    <a:pt x="1245" y="49"/>
                  </a:cubicBezTo>
                  <a:cubicBezTo>
                    <a:pt x="1253" y="49"/>
                    <a:pt x="1259" y="54"/>
                    <a:pt x="1259" y="62"/>
                  </a:cubicBezTo>
                  <a:cubicBezTo>
                    <a:pt x="1259" y="64"/>
                    <a:pt x="1258" y="66"/>
                    <a:pt x="1257" y="69"/>
                  </a:cubicBezTo>
                  <a:lnTo>
                    <a:pt x="1222" y="69"/>
                  </a:lnTo>
                  <a:close/>
                  <a:moveTo>
                    <a:pt x="1228" y="121"/>
                  </a:moveTo>
                  <a:cubicBezTo>
                    <a:pt x="1244" y="121"/>
                    <a:pt x="1260" y="117"/>
                    <a:pt x="1268" y="110"/>
                  </a:cubicBezTo>
                  <a:cubicBezTo>
                    <a:pt x="1263" y="97"/>
                    <a:pt x="1263" y="97"/>
                    <a:pt x="1263" y="97"/>
                  </a:cubicBezTo>
                  <a:cubicBezTo>
                    <a:pt x="1257" y="99"/>
                    <a:pt x="1246" y="105"/>
                    <a:pt x="1233" y="105"/>
                  </a:cubicBezTo>
                  <a:cubicBezTo>
                    <a:pt x="1224" y="105"/>
                    <a:pt x="1216" y="100"/>
                    <a:pt x="1217" y="91"/>
                  </a:cubicBezTo>
                  <a:cubicBezTo>
                    <a:pt x="1217" y="88"/>
                    <a:pt x="1218" y="85"/>
                    <a:pt x="1218" y="82"/>
                  </a:cubicBezTo>
                  <a:cubicBezTo>
                    <a:pt x="1274" y="82"/>
                    <a:pt x="1274" y="82"/>
                    <a:pt x="1274" y="82"/>
                  </a:cubicBezTo>
                  <a:cubicBezTo>
                    <a:pt x="1276" y="76"/>
                    <a:pt x="1279" y="66"/>
                    <a:pt x="1279" y="59"/>
                  </a:cubicBezTo>
                  <a:cubicBezTo>
                    <a:pt x="1280" y="41"/>
                    <a:pt x="1266" y="33"/>
                    <a:pt x="1249" y="33"/>
                  </a:cubicBezTo>
                  <a:cubicBezTo>
                    <a:pt x="1226" y="33"/>
                    <a:pt x="1206" y="47"/>
                    <a:pt x="1200" y="70"/>
                  </a:cubicBezTo>
                  <a:cubicBezTo>
                    <a:pt x="1199" y="77"/>
                    <a:pt x="1196" y="87"/>
                    <a:pt x="1195" y="93"/>
                  </a:cubicBezTo>
                  <a:cubicBezTo>
                    <a:pt x="1194" y="113"/>
                    <a:pt x="1210" y="121"/>
                    <a:pt x="1228" y="121"/>
                  </a:cubicBezTo>
                  <a:moveTo>
                    <a:pt x="1123" y="119"/>
                  </a:moveTo>
                  <a:cubicBezTo>
                    <a:pt x="1143" y="119"/>
                    <a:pt x="1143" y="119"/>
                    <a:pt x="1143" y="119"/>
                  </a:cubicBezTo>
                  <a:cubicBezTo>
                    <a:pt x="1154" y="76"/>
                    <a:pt x="1154" y="76"/>
                    <a:pt x="1154" y="76"/>
                  </a:cubicBezTo>
                  <a:cubicBezTo>
                    <a:pt x="1158" y="60"/>
                    <a:pt x="1170" y="51"/>
                    <a:pt x="1186" y="51"/>
                  </a:cubicBezTo>
                  <a:cubicBezTo>
                    <a:pt x="1189" y="51"/>
                    <a:pt x="1193" y="51"/>
                    <a:pt x="1195" y="51"/>
                  </a:cubicBezTo>
                  <a:cubicBezTo>
                    <a:pt x="1200" y="33"/>
                    <a:pt x="1200" y="33"/>
                    <a:pt x="1200" y="33"/>
                  </a:cubicBezTo>
                  <a:cubicBezTo>
                    <a:pt x="1198" y="33"/>
                    <a:pt x="1196" y="33"/>
                    <a:pt x="1194" y="33"/>
                  </a:cubicBezTo>
                  <a:cubicBezTo>
                    <a:pt x="1183" y="33"/>
                    <a:pt x="1169" y="39"/>
                    <a:pt x="1161" y="48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64" y="34"/>
                    <a:pt x="1164" y="34"/>
                    <a:pt x="1164" y="34"/>
                  </a:cubicBezTo>
                  <a:cubicBezTo>
                    <a:pt x="1144" y="34"/>
                    <a:pt x="1144" y="34"/>
                    <a:pt x="1144" y="34"/>
                  </a:cubicBezTo>
                  <a:lnTo>
                    <a:pt x="1123" y="119"/>
                  </a:lnTo>
                  <a:close/>
                  <a:moveTo>
                    <a:pt x="1069" y="102"/>
                  </a:moveTo>
                  <a:cubicBezTo>
                    <a:pt x="1060" y="102"/>
                    <a:pt x="1053" y="98"/>
                    <a:pt x="1054" y="89"/>
                  </a:cubicBezTo>
                  <a:cubicBezTo>
                    <a:pt x="1054" y="88"/>
                    <a:pt x="1054" y="87"/>
                    <a:pt x="1059" y="67"/>
                  </a:cubicBezTo>
                  <a:cubicBezTo>
                    <a:pt x="1062" y="55"/>
                    <a:pt x="1069" y="49"/>
                    <a:pt x="1080" y="49"/>
                  </a:cubicBezTo>
                  <a:cubicBezTo>
                    <a:pt x="1091" y="49"/>
                    <a:pt x="1098" y="54"/>
                    <a:pt x="1097" y="63"/>
                  </a:cubicBezTo>
                  <a:cubicBezTo>
                    <a:pt x="1097" y="64"/>
                    <a:pt x="1097" y="65"/>
                    <a:pt x="1092" y="85"/>
                  </a:cubicBezTo>
                  <a:cubicBezTo>
                    <a:pt x="1089" y="96"/>
                    <a:pt x="1080" y="102"/>
                    <a:pt x="1069" y="102"/>
                  </a:cubicBezTo>
                  <a:moveTo>
                    <a:pt x="1053" y="153"/>
                  </a:moveTo>
                  <a:cubicBezTo>
                    <a:pt x="1078" y="153"/>
                    <a:pt x="1097" y="140"/>
                    <a:pt x="1104" y="116"/>
                  </a:cubicBezTo>
                  <a:cubicBezTo>
                    <a:pt x="1124" y="34"/>
                    <a:pt x="1124" y="34"/>
                    <a:pt x="1124" y="34"/>
                  </a:cubicBezTo>
                  <a:cubicBezTo>
                    <a:pt x="1104" y="34"/>
                    <a:pt x="1104" y="34"/>
                    <a:pt x="1104" y="34"/>
                  </a:cubicBezTo>
                  <a:cubicBezTo>
                    <a:pt x="1102" y="44"/>
                    <a:pt x="1102" y="44"/>
                    <a:pt x="1102" y="44"/>
                  </a:cubicBezTo>
                  <a:cubicBezTo>
                    <a:pt x="1101" y="44"/>
                    <a:pt x="1101" y="44"/>
                    <a:pt x="1101" y="44"/>
                  </a:cubicBezTo>
                  <a:cubicBezTo>
                    <a:pt x="1098" y="36"/>
                    <a:pt x="1087" y="33"/>
                    <a:pt x="1079" y="33"/>
                  </a:cubicBezTo>
                  <a:cubicBezTo>
                    <a:pt x="1057" y="33"/>
                    <a:pt x="1044" y="45"/>
                    <a:pt x="1038" y="65"/>
                  </a:cubicBezTo>
                  <a:cubicBezTo>
                    <a:pt x="1037" y="70"/>
                    <a:pt x="1035" y="77"/>
                    <a:pt x="1034" y="84"/>
                  </a:cubicBezTo>
                  <a:cubicBezTo>
                    <a:pt x="1033" y="87"/>
                    <a:pt x="1032" y="90"/>
                    <a:pt x="1032" y="93"/>
                  </a:cubicBezTo>
                  <a:cubicBezTo>
                    <a:pt x="1031" y="111"/>
                    <a:pt x="1043" y="118"/>
                    <a:pt x="1060" y="118"/>
                  </a:cubicBezTo>
                  <a:cubicBezTo>
                    <a:pt x="1069" y="118"/>
                    <a:pt x="1079" y="114"/>
                    <a:pt x="1085" y="107"/>
                  </a:cubicBezTo>
                  <a:cubicBezTo>
                    <a:pt x="1086" y="107"/>
                    <a:pt x="1086" y="107"/>
                    <a:pt x="1086" y="107"/>
                  </a:cubicBezTo>
                  <a:cubicBezTo>
                    <a:pt x="1085" y="110"/>
                    <a:pt x="1084" y="114"/>
                    <a:pt x="1084" y="117"/>
                  </a:cubicBezTo>
                  <a:cubicBezTo>
                    <a:pt x="1080" y="129"/>
                    <a:pt x="1072" y="137"/>
                    <a:pt x="1059" y="137"/>
                  </a:cubicBezTo>
                  <a:cubicBezTo>
                    <a:pt x="1051" y="137"/>
                    <a:pt x="1044" y="135"/>
                    <a:pt x="1039" y="129"/>
                  </a:cubicBezTo>
                  <a:cubicBezTo>
                    <a:pt x="1024" y="139"/>
                    <a:pt x="1024" y="139"/>
                    <a:pt x="1024" y="139"/>
                  </a:cubicBezTo>
                  <a:cubicBezTo>
                    <a:pt x="1028" y="148"/>
                    <a:pt x="1040" y="153"/>
                    <a:pt x="1053" y="153"/>
                  </a:cubicBezTo>
                  <a:moveTo>
                    <a:pt x="973" y="105"/>
                  </a:moveTo>
                  <a:cubicBezTo>
                    <a:pt x="964" y="105"/>
                    <a:pt x="957" y="100"/>
                    <a:pt x="958" y="91"/>
                  </a:cubicBezTo>
                  <a:cubicBezTo>
                    <a:pt x="958" y="90"/>
                    <a:pt x="958" y="89"/>
                    <a:pt x="958" y="88"/>
                  </a:cubicBezTo>
                  <a:cubicBezTo>
                    <a:pt x="963" y="67"/>
                    <a:pt x="963" y="67"/>
                    <a:pt x="963" y="67"/>
                  </a:cubicBezTo>
                  <a:cubicBezTo>
                    <a:pt x="966" y="56"/>
                    <a:pt x="975" y="50"/>
                    <a:pt x="986" y="50"/>
                  </a:cubicBezTo>
                  <a:cubicBezTo>
                    <a:pt x="995" y="50"/>
                    <a:pt x="1002" y="54"/>
                    <a:pt x="1002" y="63"/>
                  </a:cubicBezTo>
                  <a:cubicBezTo>
                    <a:pt x="1001" y="64"/>
                    <a:pt x="1001" y="65"/>
                    <a:pt x="1001" y="66"/>
                  </a:cubicBezTo>
                  <a:cubicBezTo>
                    <a:pt x="996" y="87"/>
                    <a:pt x="996" y="87"/>
                    <a:pt x="996" y="87"/>
                  </a:cubicBezTo>
                  <a:cubicBezTo>
                    <a:pt x="993" y="98"/>
                    <a:pt x="984" y="105"/>
                    <a:pt x="973" y="105"/>
                  </a:cubicBezTo>
                  <a:moveTo>
                    <a:pt x="969" y="121"/>
                  </a:moveTo>
                  <a:cubicBezTo>
                    <a:pt x="990" y="121"/>
                    <a:pt x="1011" y="107"/>
                    <a:pt x="1017" y="86"/>
                  </a:cubicBezTo>
                  <a:cubicBezTo>
                    <a:pt x="1018" y="80"/>
                    <a:pt x="1020" y="74"/>
                    <a:pt x="1021" y="68"/>
                  </a:cubicBezTo>
                  <a:cubicBezTo>
                    <a:pt x="1022" y="66"/>
                    <a:pt x="1022" y="64"/>
                    <a:pt x="1022" y="62"/>
                  </a:cubicBezTo>
                  <a:cubicBezTo>
                    <a:pt x="1023" y="43"/>
                    <a:pt x="1008" y="33"/>
                    <a:pt x="990" y="33"/>
                  </a:cubicBezTo>
                  <a:cubicBezTo>
                    <a:pt x="969" y="33"/>
                    <a:pt x="948" y="47"/>
                    <a:pt x="942" y="68"/>
                  </a:cubicBezTo>
                  <a:cubicBezTo>
                    <a:pt x="941" y="75"/>
                    <a:pt x="939" y="81"/>
                    <a:pt x="937" y="88"/>
                  </a:cubicBezTo>
                  <a:cubicBezTo>
                    <a:pt x="937" y="90"/>
                    <a:pt x="937" y="92"/>
                    <a:pt x="937" y="94"/>
                  </a:cubicBezTo>
                  <a:cubicBezTo>
                    <a:pt x="935" y="113"/>
                    <a:pt x="952" y="121"/>
                    <a:pt x="969" y="121"/>
                  </a:cubicBezTo>
                  <a:moveTo>
                    <a:pt x="865" y="119"/>
                  </a:moveTo>
                  <a:cubicBezTo>
                    <a:pt x="885" y="119"/>
                    <a:pt x="885" y="119"/>
                    <a:pt x="885" y="119"/>
                  </a:cubicBezTo>
                  <a:cubicBezTo>
                    <a:pt x="896" y="76"/>
                    <a:pt x="896" y="76"/>
                    <a:pt x="896" y="76"/>
                  </a:cubicBezTo>
                  <a:cubicBezTo>
                    <a:pt x="899" y="60"/>
                    <a:pt x="911" y="51"/>
                    <a:pt x="928" y="51"/>
                  </a:cubicBezTo>
                  <a:cubicBezTo>
                    <a:pt x="930" y="51"/>
                    <a:pt x="934" y="51"/>
                    <a:pt x="937" y="51"/>
                  </a:cubicBezTo>
                  <a:cubicBezTo>
                    <a:pt x="942" y="33"/>
                    <a:pt x="942" y="33"/>
                    <a:pt x="942" y="33"/>
                  </a:cubicBezTo>
                  <a:cubicBezTo>
                    <a:pt x="940" y="33"/>
                    <a:pt x="937" y="33"/>
                    <a:pt x="935" y="33"/>
                  </a:cubicBezTo>
                  <a:cubicBezTo>
                    <a:pt x="925" y="33"/>
                    <a:pt x="910" y="39"/>
                    <a:pt x="903" y="48"/>
                  </a:cubicBezTo>
                  <a:cubicBezTo>
                    <a:pt x="902" y="48"/>
                    <a:pt x="902" y="48"/>
                    <a:pt x="902" y="48"/>
                  </a:cubicBezTo>
                  <a:cubicBezTo>
                    <a:pt x="906" y="34"/>
                    <a:pt x="906" y="34"/>
                    <a:pt x="906" y="34"/>
                  </a:cubicBezTo>
                  <a:cubicBezTo>
                    <a:pt x="886" y="34"/>
                    <a:pt x="886" y="34"/>
                    <a:pt x="886" y="34"/>
                  </a:cubicBezTo>
                  <a:lnTo>
                    <a:pt x="865" y="119"/>
                  </a:lnTo>
                  <a:close/>
                  <a:moveTo>
                    <a:pt x="813" y="105"/>
                  </a:moveTo>
                  <a:cubicBezTo>
                    <a:pt x="804" y="105"/>
                    <a:pt x="796" y="100"/>
                    <a:pt x="797" y="91"/>
                  </a:cubicBezTo>
                  <a:cubicBezTo>
                    <a:pt x="797" y="90"/>
                    <a:pt x="797" y="89"/>
                    <a:pt x="797" y="88"/>
                  </a:cubicBezTo>
                  <a:cubicBezTo>
                    <a:pt x="802" y="68"/>
                    <a:pt x="802" y="68"/>
                    <a:pt x="802" y="68"/>
                  </a:cubicBezTo>
                  <a:cubicBezTo>
                    <a:pt x="805" y="57"/>
                    <a:pt x="815" y="49"/>
                    <a:pt x="826" y="49"/>
                  </a:cubicBezTo>
                  <a:cubicBezTo>
                    <a:pt x="834" y="49"/>
                    <a:pt x="842" y="54"/>
                    <a:pt x="841" y="63"/>
                  </a:cubicBezTo>
                  <a:cubicBezTo>
                    <a:pt x="841" y="64"/>
                    <a:pt x="841" y="65"/>
                    <a:pt x="841" y="66"/>
                  </a:cubicBezTo>
                  <a:cubicBezTo>
                    <a:pt x="835" y="87"/>
                    <a:pt x="835" y="87"/>
                    <a:pt x="835" y="87"/>
                  </a:cubicBezTo>
                  <a:cubicBezTo>
                    <a:pt x="832" y="98"/>
                    <a:pt x="824" y="105"/>
                    <a:pt x="813" y="105"/>
                  </a:cubicBezTo>
                  <a:moveTo>
                    <a:pt x="761" y="152"/>
                  </a:moveTo>
                  <a:cubicBezTo>
                    <a:pt x="781" y="152"/>
                    <a:pt x="781" y="152"/>
                    <a:pt x="781" y="152"/>
                  </a:cubicBezTo>
                  <a:cubicBezTo>
                    <a:pt x="792" y="111"/>
                    <a:pt x="792" y="111"/>
                    <a:pt x="792" y="111"/>
                  </a:cubicBezTo>
                  <a:cubicBezTo>
                    <a:pt x="793" y="111"/>
                    <a:pt x="793" y="111"/>
                    <a:pt x="793" y="111"/>
                  </a:cubicBezTo>
                  <a:cubicBezTo>
                    <a:pt x="796" y="118"/>
                    <a:pt x="804" y="121"/>
                    <a:pt x="812" y="121"/>
                  </a:cubicBezTo>
                  <a:cubicBezTo>
                    <a:pt x="834" y="121"/>
                    <a:pt x="851" y="108"/>
                    <a:pt x="856" y="87"/>
                  </a:cubicBezTo>
                  <a:cubicBezTo>
                    <a:pt x="858" y="80"/>
                    <a:pt x="860" y="73"/>
                    <a:pt x="861" y="66"/>
                  </a:cubicBezTo>
                  <a:cubicBezTo>
                    <a:pt x="862" y="63"/>
                    <a:pt x="862" y="61"/>
                    <a:pt x="862" y="59"/>
                  </a:cubicBezTo>
                  <a:cubicBezTo>
                    <a:pt x="864" y="42"/>
                    <a:pt x="852" y="33"/>
                    <a:pt x="836" y="33"/>
                  </a:cubicBezTo>
                  <a:cubicBezTo>
                    <a:pt x="826" y="33"/>
                    <a:pt x="816" y="37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10" y="34"/>
                    <a:pt x="810" y="34"/>
                    <a:pt x="810" y="34"/>
                  </a:cubicBezTo>
                  <a:cubicBezTo>
                    <a:pt x="791" y="34"/>
                    <a:pt x="791" y="34"/>
                    <a:pt x="791" y="34"/>
                  </a:cubicBezTo>
                  <a:lnTo>
                    <a:pt x="761" y="152"/>
                  </a:lnTo>
                  <a:close/>
                  <a:moveTo>
                    <a:pt x="676" y="102"/>
                  </a:moveTo>
                  <a:cubicBezTo>
                    <a:pt x="667" y="102"/>
                    <a:pt x="660" y="98"/>
                    <a:pt x="661" y="89"/>
                  </a:cubicBezTo>
                  <a:cubicBezTo>
                    <a:pt x="661" y="88"/>
                    <a:pt x="661" y="87"/>
                    <a:pt x="666" y="67"/>
                  </a:cubicBezTo>
                  <a:cubicBezTo>
                    <a:pt x="668" y="55"/>
                    <a:pt x="676" y="49"/>
                    <a:pt x="687" y="49"/>
                  </a:cubicBezTo>
                  <a:cubicBezTo>
                    <a:pt x="698" y="49"/>
                    <a:pt x="704" y="54"/>
                    <a:pt x="704" y="63"/>
                  </a:cubicBezTo>
                  <a:cubicBezTo>
                    <a:pt x="704" y="64"/>
                    <a:pt x="703" y="65"/>
                    <a:pt x="698" y="85"/>
                  </a:cubicBezTo>
                  <a:cubicBezTo>
                    <a:pt x="696" y="96"/>
                    <a:pt x="687" y="102"/>
                    <a:pt x="676" y="102"/>
                  </a:cubicBezTo>
                  <a:moveTo>
                    <a:pt x="660" y="153"/>
                  </a:moveTo>
                  <a:cubicBezTo>
                    <a:pt x="685" y="153"/>
                    <a:pt x="704" y="140"/>
                    <a:pt x="710" y="116"/>
                  </a:cubicBezTo>
                  <a:cubicBezTo>
                    <a:pt x="731" y="34"/>
                    <a:pt x="731" y="34"/>
                    <a:pt x="731" y="34"/>
                  </a:cubicBezTo>
                  <a:cubicBezTo>
                    <a:pt x="711" y="34"/>
                    <a:pt x="711" y="34"/>
                    <a:pt x="711" y="34"/>
                  </a:cubicBezTo>
                  <a:cubicBezTo>
                    <a:pt x="709" y="44"/>
                    <a:pt x="709" y="44"/>
                    <a:pt x="709" y="44"/>
                  </a:cubicBezTo>
                  <a:cubicBezTo>
                    <a:pt x="708" y="44"/>
                    <a:pt x="708" y="44"/>
                    <a:pt x="708" y="44"/>
                  </a:cubicBezTo>
                  <a:cubicBezTo>
                    <a:pt x="705" y="36"/>
                    <a:pt x="694" y="33"/>
                    <a:pt x="686" y="33"/>
                  </a:cubicBezTo>
                  <a:cubicBezTo>
                    <a:pt x="664" y="33"/>
                    <a:pt x="650" y="45"/>
                    <a:pt x="645" y="65"/>
                  </a:cubicBezTo>
                  <a:cubicBezTo>
                    <a:pt x="644" y="70"/>
                    <a:pt x="642" y="77"/>
                    <a:pt x="641" y="84"/>
                  </a:cubicBezTo>
                  <a:cubicBezTo>
                    <a:pt x="640" y="87"/>
                    <a:pt x="639" y="90"/>
                    <a:pt x="639" y="93"/>
                  </a:cubicBezTo>
                  <a:cubicBezTo>
                    <a:pt x="638" y="111"/>
                    <a:pt x="650" y="118"/>
                    <a:pt x="666" y="118"/>
                  </a:cubicBezTo>
                  <a:cubicBezTo>
                    <a:pt x="676" y="118"/>
                    <a:pt x="685" y="114"/>
                    <a:pt x="692" y="107"/>
                  </a:cubicBezTo>
                  <a:cubicBezTo>
                    <a:pt x="693" y="107"/>
                    <a:pt x="693" y="107"/>
                    <a:pt x="693" y="107"/>
                  </a:cubicBezTo>
                  <a:cubicBezTo>
                    <a:pt x="692" y="110"/>
                    <a:pt x="691" y="114"/>
                    <a:pt x="690" y="117"/>
                  </a:cubicBezTo>
                  <a:cubicBezTo>
                    <a:pt x="687" y="129"/>
                    <a:pt x="678" y="137"/>
                    <a:pt x="666" y="137"/>
                  </a:cubicBezTo>
                  <a:cubicBezTo>
                    <a:pt x="658" y="137"/>
                    <a:pt x="651" y="135"/>
                    <a:pt x="646" y="129"/>
                  </a:cubicBezTo>
                  <a:cubicBezTo>
                    <a:pt x="631" y="139"/>
                    <a:pt x="631" y="139"/>
                    <a:pt x="631" y="139"/>
                  </a:cubicBezTo>
                  <a:cubicBezTo>
                    <a:pt x="635" y="148"/>
                    <a:pt x="647" y="153"/>
                    <a:pt x="660" y="153"/>
                  </a:cubicBezTo>
                  <a:moveTo>
                    <a:pt x="538" y="119"/>
                  </a:moveTo>
                  <a:cubicBezTo>
                    <a:pt x="558" y="119"/>
                    <a:pt x="558" y="119"/>
                    <a:pt x="558" y="119"/>
                  </a:cubicBezTo>
                  <a:cubicBezTo>
                    <a:pt x="570" y="72"/>
                    <a:pt x="570" y="72"/>
                    <a:pt x="570" y="72"/>
                  </a:cubicBezTo>
                  <a:cubicBezTo>
                    <a:pt x="573" y="59"/>
                    <a:pt x="580" y="50"/>
                    <a:pt x="593" y="50"/>
                  </a:cubicBezTo>
                  <a:cubicBezTo>
                    <a:pt x="602" y="50"/>
                    <a:pt x="607" y="55"/>
                    <a:pt x="606" y="62"/>
                  </a:cubicBezTo>
                  <a:cubicBezTo>
                    <a:pt x="606" y="64"/>
                    <a:pt x="605" y="68"/>
                    <a:pt x="605" y="70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26" y="65"/>
                    <a:pt x="626" y="65"/>
                    <a:pt x="626" y="65"/>
                  </a:cubicBezTo>
                  <a:cubicBezTo>
                    <a:pt x="627" y="62"/>
                    <a:pt x="628" y="57"/>
                    <a:pt x="628" y="55"/>
                  </a:cubicBezTo>
                  <a:cubicBezTo>
                    <a:pt x="629" y="43"/>
                    <a:pt x="620" y="33"/>
                    <a:pt x="604" y="33"/>
                  </a:cubicBezTo>
                  <a:cubicBezTo>
                    <a:pt x="594" y="33"/>
                    <a:pt x="584" y="37"/>
                    <a:pt x="57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8" y="34"/>
                    <a:pt x="578" y="34"/>
                    <a:pt x="578" y="34"/>
                  </a:cubicBezTo>
                  <a:cubicBezTo>
                    <a:pt x="559" y="34"/>
                    <a:pt x="559" y="34"/>
                    <a:pt x="559" y="34"/>
                  </a:cubicBezTo>
                  <a:lnTo>
                    <a:pt x="538" y="119"/>
                  </a:lnTo>
                  <a:close/>
                  <a:moveTo>
                    <a:pt x="518" y="21"/>
                  </a:moveTo>
                  <a:cubicBezTo>
                    <a:pt x="538" y="21"/>
                    <a:pt x="538" y="21"/>
                    <a:pt x="538" y="21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23" y="0"/>
                    <a:pt x="523" y="0"/>
                    <a:pt x="523" y="0"/>
                  </a:cubicBezTo>
                  <a:lnTo>
                    <a:pt x="518" y="21"/>
                  </a:lnTo>
                  <a:close/>
                  <a:moveTo>
                    <a:pt x="493" y="119"/>
                  </a:moveTo>
                  <a:cubicBezTo>
                    <a:pt x="514" y="119"/>
                    <a:pt x="514" y="119"/>
                    <a:pt x="514" y="119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15" y="34"/>
                    <a:pt x="515" y="34"/>
                    <a:pt x="515" y="34"/>
                  </a:cubicBezTo>
                  <a:lnTo>
                    <a:pt x="493" y="119"/>
                  </a:lnTo>
                  <a:close/>
                  <a:moveTo>
                    <a:pt x="424" y="119"/>
                  </a:moveTo>
                  <a:cubicBezTo>
                    <a:pt x="444" y="119"/>
                    <a:pt x="444" y="119"/>
                    <a:pt x="444" y="119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9" y="60"/>
                    <a:pt x="471" y="51"/>
                    <a:pt x="487" y="51"/>
                  </a:cubicBezTo>
                  <a:cubicBezTo>
                    <a:pt x="490" y="51"/>
                    <a:pt x="494" y="51"/>
                    <a:pt x="497" y="51"/>
                  </a:cubicBezTo>
                  <a:cubicBezTo>
                    <a:pt x="501" y="33"/>
                    <a:pt x="501" y="33"/>
                    <a:pt x="501" y="33"/>
                  </a:cubicBezTo>
                  <a:cubicBezTo>
                    <a:pt x="499" y="33"/>
                    <a:pt x="497" y="33"/>
                    <a:pt x="495" y="33"/>
                  </a:cubicBezTo>
                  <a:cubicBezTo>
                    <a:pt x="484" y="33"/>
                    <a:pt x="470" y="39"/>
                    <a:pt x="463" y="48"/>
                  </a:cubicBezTo>
                  <a:cubicBezTo>
                    <a:pt x="462" y="48"/>
                    <a:pt x="462" y="48"/>
                    <a:pt x="462" y="48"/>
                  </a:cubicBezTo>
                  <a:cubicBezTo>
                    <a:pt x="465" y="34"/>
                    <a:pt x="465" y="34"/>
                    <a:pt x="465" y="34"/>
                  </a:cubicBezTo>
                  <a:cubicBezTo>
                    <a:pt x="445" y="34"/>
                    <a:pt x="445" y="34"/>
                    <a:pt x="445" y="34"/>
                  </a:cubicBezTo>
                  <a:lnTo>
                    <a:pt x="424" y="119"/>
                  </a:lnTo>
                  <a:close/>
                  <a:moveTo>
                    <a:pt x="360" y="69"/>
                  </a:moveTo>
                  <a:cubicBezTo>
                    <a:pt x="361" y="67"/>
                    <a:pt x="361" y="66"/>
                    <a:pt x="362" y="64"/>
                  </a:cubicBezTo>
                  <a:cubicBezTo>
                    <a:pt x="365" y="55"/>
                    <a:pt x="373" y="49"/>
                    <a:pt x="384" y="49"/>
                  </a:cubicBezTo>
                  <a:cubicBezTo>
                    <a:pt x="392" y="49"/>
                    <a:pt x="398" y="54"/>
                    <a:pt x="397" y="62"/>
                  </a:cubicBezTo>
                  <a:cubicBezTo>
                    <a:pt x="397" y="64"/>
                    <a:pt x="397" y="66"/>
                    <a:pt x="396" y="69"/>
                  </a:cubicBezTo>
                  <a:lnTo>
                    <a:pt x="360" y="69"/>
                  </a:lnTo>
                  <a:close/>
                  <a:moveTo>
                    <a:pt x="366" y="121"/>
                  </a:moveTo>
                  <a:cubicBezTo>
                    <a:pt x="383" y="121"/>
                    <a:pt x="399" y="117"/>
                    <a:pt x="407" y="110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396" y="99"/>
                    <a:pt x="384" y="105"/>
                    <a:pt x="372" y="105"/>
                  </a:cubicBezTo>
                  <a:cubicBezTo>
                    <a:pt x="363" y="105"/>
                    <a:pt x="355" y="100"/>
                    <a:pt x="355" y="91"/>
                  </a:cubicBezTo>
                  <a:cubicBezTo>
                    <a:pt x="355" y="88"/>
                    <a:pt x="356" y="85"/>
                    <a:pt x="357" y="82"/>
                  </a:cubicBezTo>
                  <a:cubicBezTo>
                    <a:pt x="413" y="82"/>
                    <a:pt x="413" y="82"/>
                    <a:pt x="413" y="82"/>
                  </a:cubicBezTo>
                  <a:cubicBezTo>
                    <a:pt x="414" y="76"/>
                    <a:pt x="417" y="66"/>
                    <a:pt x="418" y="59"/>
                  </a:cubicBezTo>
                  <a:cubicBezTo>
                    <a:pt x="419" y="41"/>
                    <a:pt x="405" y="33"/>
                    <a:pt x="388" y="33"/>
                  </a:cubicBezTo>
                  <a:cubicBezTo>
                    <a:pt x="365" y="33"/>
                    <a:pt x="345" y="47"/>
                    <a:pt x="339" y="70"/>
                  </a:cubicBezTo>
                  <a:cubicBezTo>
                    <a:pt x="337" y="77"/>
                    <a:pt x="334" y="87"/>
                    <a:pt x="334" y="93"/>
                  </a:cubicBezTo>
                  <a:cubicBezTo>
                    <a:pt x="332" y="113"/>
                    <a:pt x="349" y="121"/>
                    <a:pt x="366" y="121"/>
                  </a:cubicBezTo>
                  <a:moveTo>
                    <a:pt x="217" y="119"/>
                  </a:moveTo>
                  <a:cubicBezTo>
                    <a:pt x="237" y="119"/>
                    <a:pt x="237" y="119"/>
                    <a:pt x="237" y="119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71" y="119"/>
                    <a:pt x="271" y="119"/>
                    <a:pt x="271" y="119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339" y="34"/>
                    <a:pt x="339" y="34"/>
                    <a:pt x="339" y="34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4" y="34"/>
                    <a:pt x="284" y="34"/>
                    <a:pt x="284" y="34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11" y="34"/>
                    <a:pt x="211" y="34"/>
                    <a:pt x="211" y="34"/>
                  </a:cubicBezTo>
                  <a:lnTo>
                    <a:pt x="217" y="119"/>
                  </a:lnTo>
                  <a:close/>
                  <a:moveTo>
                    <a:pt x="147" y="105"/>
                  </a:moveTo>
                  <a:cubicBezTo>
                    <a:pt x="138" y="105"/>
                    <a:pt x="131" y="100"/>
                    <a:pt x="131" y="91"/>
                  </a:cubicBezTo>
                  <a:cubicBezTo>
                    <a:pt x="132" y="90"/>
                    <a:pt x="132" y="89"/>
                    <a:pt x="132" y="8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40" y="56"/>
                    <a:pt x="149" y="50"/>
                    <a:pt x="160" y="50"/>
                  </a:cubicBezTo>
                  <a:cubicBezTo>
                    <a:pt x="168" y="50"/>
                    <a:pt x="176" y="54"/>
                    <a:pt x="175" y="63"/>
                  </a:cubicBezTo>
                  <a:cubicBezTo>
                    <a:pt x="175" y="64"/>
                    <a:pt x="175" y="65"/>
                    <a:pt x="175" y="66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7" y="98"/>
                    <a:pt x="158" y="105"/>
                    <a:pt x="147" y="105"/>
                  </a:cubicBezTo>
                  <a:moveTo>
                    <a:pt x="143" y="121"/>
                  </a:moveTo>
                  <a:cubicBezTo>
                    <a:pt x="164" y="121"/>
                    <a:pt x="185" y="107"/>
                    <a:pt x="191" y="86"/>
                  </a:cubicBezTo>
                  <a:cubicBezTo>
                    <a:pt x="192" y="80"/>
                    <a:pt x="193" y="74"/>
                    <a:pt x="195" y="68"/>
                  </a:cubicBezTo>
                  <a:cubicBezTo>
                    <a:pt x="195" y="66"/>
                    <a:pt x="196" y="64"/>
                    <a:pt x="196" y="62"/>
                  </a:cubicBezTo>
                  <a:cubicBezTo>
                    <a:pt x="197" y="43"/>
                    <a:pt x="182" y="33"/>
                    <a:pt x="164" y="33"/>
                  </a:cubicBezTo>
                  <a:cubicBezTo>
                    <a:pt x="143" y="33"/>
                    <a:pt x="122" y="47"/>
                    <a:pt x="116" y="68"/>
                  </a:cubicBezTo>
                  <a:cubicBezTo>
                    <a:pt x="115" y="75"/>
                    <a:pt x="113" y="81"/>
                    <a:pt x="111" y="88"/>
                  </a:cubicBezTo>
                  <a:cubicBezTo>
                    <a:pt x="111" y="90"/>
                    <a:pt x="110" y="92"/>
                    <a:pt x="110" y="94"/>
                  </a:cubicBezTo>
                  <a:cubicBezTo>
                    <a:pt x="109" y="113"/>
                    <a:pt x="125" y="121"/>
                    <a:pt x="143" y="121"/>
                  </a:cubicBezTo>
                  <a:moveTo>
                    <a:pt x="52" y="105"/>
                  </a:moveTo>
                  <a:cubicBezTo>
                    <a:pt x="43" y="105"/>
                    <a:pt x="35" y="100"/>
                    <a:pt x="36" y="91"/>
                  </a:cubicBezTo>
                  <a:cubicBezTo>
                    <a:pt x="36" y="90"/>
                    <a:pt x="36" y="89"/>
                    <a:pt x="37" y="8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57"/>
                    <a:pt x="54" y="49"/>
                    <a:pt x="65" y="49"/>
                  </a:cubicBezTo>
                  <a:cubicBezTo>
                    <a:pt x="74" y="49"/>
                    <a:pt x="81" y="54"/>
                    <a:pt x="81" y="63"/>
                  </a:cubicBezTo>
                  <a:cubicBezTo>
                    <a:pt x="80" y="64"/>
                    <a:pt x="80" y="65"/>
                    <a:pt x="80" y="6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2" y="98"/>
                    <a:pt x="63" y="105"/>
                    <a:pt x="52" y="105"/>
                  </a:cubicBezTo>
                  <a:moveTo>
                    <a:pt x="0" y="152"/>
                  </a:moveTo>
                  <a:cubicBezTo>
                    <a:pt x="21" y="152"/>
                    <a:pt x="21" y="152"/>
                    <a:pt x="21" y="152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5" y="118"/>
                    <a:pt x="43" y="121"/>
                    <a:pt x="51" y="121"/>
                  </a:cubicBezTo>
                  <a:cubicBezTo>
                    <a:pt x="73" y="121"/>
                    <a:pt x="90" y="108"/>
                    <a:pt x="95" y="87"/>
                  </a:cubicBezTo>
                  <a:cubicBezTo>
                    <a:pt x="97" y="80"/>
                    <a:pt x="99" y="73"/>
                    <a:pt x="101" y="66"/>
                  </a:cubicBezTo>
                  <a:cubicBezTo>
                    <a:pt x="101" y="63"/>
                    <a:pt x="102" y="61"/>
                    <a:pt x="102" y="59"/>
                  </a:cubicBezTo>
                  <a:cubicBezTo>
                    <a:pt x="103" y="42"/>
                    <a:pt x="91" y="33"/>
                    <a:pt x="75" y="33"/>
                  </a:cubicBezTo>
                  <a:cubicBezTo>
                    <a:pt x="65" y="33"/>
                    <a:pt x="55" y="37"/>
                    <a:pt x="48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30" y="34"/>
                    <a:pt x="30" y="34"/>
                    <a:pt x="30" y="34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b="0" i="0" dirty="0">
                <a:latin typeface="Helvetica Light" panose="020B0403020202020204" pitchFamily="34" charset="0"/>
              </a:endParaRPr>
            </a:p>
          </p:txBody>
        </p:sp>
      </p:grp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FB23358F-8060-4ADD-B81E-8239D184E7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3387608" cy="5143501"/>
          </a:xfrm>
          <a:solidFill>
            <a:schemeClr val="bg1">
              <a:lumMod val="95000"/>
            </a:schemeClr>
          </a:solidFill>
        </p:spPr>
        <p:txBody>
          <a:bodyPr lIns="360000" tIns="0" rIns="360000" bIns="720000" anchor="ctr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9024" y="0"/>
            <a:ext cx="9153024" cy="51435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893B5D-8E80-4F6B-B50D-D784C310D2BE}"/>
                </a:ext>
              </a:extLst>
            </p:cNvPr>
            <p:cNvSpPr/>
            <p:nvPr userDrawn="1"/>
          </p:nvSpPr>
          <p:spPr>
            <a:xfrm>
              <a:off x="6875968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B8CFAD0-7B2A-4AE1-8484-5CB839C7BC80}"/>
                </a:ext>
              </a:extLst>
            </p:cNvPr>
            <p:cNvSpPr/>
            <p:nvPr userDrawn="1"/>
          </p:nvSpPr>
          <p:spPr>
            <a:xfrm>
              <a:off x="7675114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224" name="INSTRUCTION">
            <a:extLst>
              <a:ext uri="{FF2B5EF4-FFF2-40B4-BE49-F238E27FC236}">
                <a16:creationId xmlns:a16="http://schemas.microsoft.com/office/drawing/2014/main" id="{2FC7310B-C83B-4D07-B599-1129721493EF}"/>
              </a:ext>
            </a:extLst>
          </p:cNvPr>
          <p:cNvGrpSpPr/>
          <p:nvPr userDrawn="1"/>
        </p:nvGrpSpPr>
        <p:grpSpPr>
          <a:xfrm>
            <a:off x="9283196" y="0"/>
            <a:ext cx="2770040" cy="4696415"/>
            <a:chOff x="-3786437" y="0"/>
            <a:chExt cx="3693386" cy="6261886"/>
          </a:xfrm>
        </p:grpSpPr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ECEBB041-F556-4EE2-82B3-A7B12B21528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50" b="0" i="0" cap="all" baseline="0" noProof="0" dirty="0">
                  <a:solidFill>
                    <a:schemeClr val="accent1"/>
                  </a:solidFill>
                  <a:latin typeface="Helvetica" pitchFamily="2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2AF803B0-B6D8-4818-9BB6-6C1339916DF5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Want to know more?</a:t>
              </a:r>
              <a:b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Go to the instruction slide ‘VIDEO INSTRUCTIONS’.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or insert it via ‘Home’ &gt; ‘New Slide’.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37AE2ED6-4121-450C-B77F-E76675BCC7B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6E2B66D9-1FC1-4B24-BCCC-B12FA1EB1B8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by using the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 ‘Backspace key’. Click on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(see example below).</a:t>
              </a:r>
            </a:p>
          </p:txBody>
        </p:sp>
        <p:grpSp>
          <p:nvGrpSpPr>
            <p:cNvPr id="309" name="Groep 308">
              <a:extLst>
                <a:ext uri="{FF2B5EF4-FFF2-40B4-BE49-F238E27FC236}">
                  <a16:creationId xmlns:a16="http://schemas.microsoft.com/office/drawing/2014/main" id="{918FD756-A24C-40A7-9F73-B65D20DB65E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355" name="Rechthoek 354">
                <a:extLst>
                  <a:ext uri="{FF2B5EF4-FFF2-40B4-BE49-F238E27FC236}">
                    <a16:creationId xmlns:a16="http://schemas.microsoft.com/office/drawing/2014/main" id="{4E4C33FF-6A2D-45D6-AE73-A7AC644376D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6" name="Ovaal 355">
                <a:extLst>
                  <a:ext uri="{FF2B5EF4-FFF2-40B4-BE49-F238E27FC236}">
                    <a16:creationId xmlns:a16="http://schemas.microsoft.com/office/drawing/2014/main" id="{0DE89D7B-13D5-40DB-B19F-50D60506F51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7" name="Vrije vorm: vorm 356">
                <a:extLst>
                  <a:ext uri="{FF2B5EF4-FFF2-40B4-BE49-F238E27FC236}">
                    <a16:creationId xmlns:a16="http://schemas.microsoft.com/office/drawing/2014/main" id="{561E3C35-698E-446B-A6BD-3FB4478089A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" name="Rechthoek: afgeronde hoeken 357">
                <a:extLst>
                  <a:ext uri="{FF2B5EF4-FFF2-40B4-BE49-F238E27FC236}">
                    <a16:creationId xmlns:a16="http://schemas.microsoft.com/office/drawing/2014/main" id="{86463CB9-599D-41BE-B6CB-E89F9C8D07F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59" name="Rechte verbindingslijn 358">
                <a:extLst>
                  <a:ext uri="{FF2B5EF4-FFF2-40B4-BE49-F238E27FC236}">
                    <a16:creationId xmlns:a16="http://schemas.microsoft.com/office/drawing/2014/main" id="{F1FB2C7B-D0C7-4034-9246-04D81CBC86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0" name="Rechte verbindingslijn 359">
                <a:extLst>
                  <a:ext uri="{FF2B5EF4-FFF2-40B4-BE49-F238E27FC236}">
                    <a16:creationId xmlns:a16="http://schemas.microsoft.com/office/drawing/2014/main" id="{ED46DBB3-BD44-44C3-81CD-5D1A479E1E6F}"/>
                  </a:ext>
                </a:extLst>
              </p:cNvPr>
              <p:cNvCxnSpPr>
                <a:cxnSpLocks/>
                <a:stCxn id="35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0" name="Ovaal 309">
              <a:extLst>
                <a:ext uri="{FF2B5EF4-FFF2-40B4-BE49-F238E27FC236}">
                  <a16:creationId xmlns:a16="http://schemas.microsoft.com/office/drawing/2014/main" id="{B88832B9-EA3E-46FF-B327-BADD8292926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11" name="Rechthoek 310">
              <a:extLst>
                <a:ext uri="{FF2B5EF4-FFF2-40B4-BE49-F238E27FC236}">
                  <a16:creationId xmlns:a16="http://schemas.microsoft.com/office/drawing/2014/main" id="{E6E145D6-FECC-4465-B02E-09DDA83C5F98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and click on  ‘Insert’.</a:t>
              </a:r>
            </a:p>
          </p:txBody>
        </p:sp>
        <p:grpSp>
          <p:nvGrpSpPr>
            <p:cNvPr id="312" name="Groep 311">
              <a:extLst>
                <a:ext uri="{FF2B5EF4-FFF2-40B4-BE49-F238E27FC236}">
                  <a16:creationId xmlns:a16="http://schemas.microsoft.com/office/drawing/2014/main" id="{5EA210A6-47E3-4664-A13B-C7F0FE59B0A1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52" name="Rechthoek 351">
                <a:extLst>
                  <a:ext uri="{FF2B5EF4-FFF2-40B4-BE49-F238E27FC236}">
                    <a16:creationId xmlns:a16="http://schemas.microsoft.com/office/drawing/2014/main" id="{6A97ACC9-4B48-49FF-9BE5-1DD9C7352E6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53" name="Rechte verbindingslijn 352">
                <a:extLst>
                  <a:ext uri="{FF2B5EF4-FFF2-40B4-BE49-F238E27FC236}">
                    <a16:creationId xmlns:a16="http://schemas.microsoft.com/office/drawing/2014/main" id="{8AD803FE-685A-4F13-90FE-4C41227D741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4" name="Gelijkbenige driehoek 353">
                <a:extLst>
                  <a:ext uri="{FF2B5EF4-FFF2-40B4-BE49-F238E27FC236}">
                    <a16:creationId xmlns:a16="http://schemas.microsoft.com/office/drawing/2014/main" id="{69EFC864-E50C-433C-B715-32C3FE79C0D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75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3" name="Ovaal 312">
              <a:extLst>
                <a:ext uri="{FF2B5EF4-FFF2-40B4-BE49-F238E27FC236}">
                  <a16:creationId xmlns:a16="http://schemas.microsoft.com/office/drawing/2014/main" id="{28056DBB-0855-4992-9FC0-29B6F1F05E4D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4" name="Rechthoek 313">
              <a:extLst>
                <a:ext uri="{FF2B5EF4-FFF2-40B4-BE49-F238E27FC236}">
                  <a16:creationId xmlns:a16="http://schemas.microsoft.com/office/drawing/2014/main" id="{C89DC460-C0CF-4454-8075-4CFD25D4AE3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Click with the right mouse button on the image and choose ‘Send to back’.</a:t>
              </a:r>
            </a:p>
          </p:txBody>
        </p:sp>
        <p:sp>
          <p:nvSpPr>
            <p:cNvPr id="315" name="Ovaal 314">
              <a:extLst>
                <a:ext uri="{FF2B5EF4-FFF2-40B4-BE49-F238E27FC236}">
                  <a16:creationId xmlns:a16="http://schemas.microsoft.com/office/drawing/2014/main" id="{C5CA49EC-EF32-40BA-951B-64F0AA0D6729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6" name="Rechthoek 315">
              <a:extLst>
                <a:ext uri="{FF2B5EF4-FFF2-40B4-BE49-F238E27FC236}">
                  <a16:creationId xmlns:a16="http://schemas.microsoft.com/office/drawing/2014/main" id="{396087A7-7622-428D-9CD6-A5A3EB00768F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To scale or drag the image, go to the tab ‘Picture Tools - Format’ and click on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button ‘Crop’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.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17" name="Groep 316">
              <a:extLst>
                <a:ext uri="{FF2B5EF4-FFF2-40B4-BE49-F238E27FC236}">
                  <a16:creationId xmlns:a16="http://schemas.microsoft.com/office/drawing/2014/main" id="{7B0E1873-A33A-4608-A180-85FA5FB58006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336" name="Groep 335">
                <a:extLst>
                  <a:ext uri="{FF2B5EF4-FFF2-40B4-BE49-F238E27FC236}">
                    <a16:creationId xmlns:a16="http://schemas.microsoft.com/office/drawing/2014/main" id="{88804D94-22E7-4F39-A38E-99A445224BB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39" name="Groep 338">
                  <a:extLst>
                    <a:ext uri="{FF2B5EF4-FFF2-40B4-BE49-F238E27FC236}">
                      <a16:creationId xmlns:a16="http://schemas.microsoft.com/office/drawing/2014/main" id="{3364E5B0-E838-435C-A7C1-4309B32D3E0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46" name="Groep 345">
                    <a:extLst>
                      <a:ext uri="{FF2B5EF4-FFF2-40B4-BE49-F238E27FC236}">
                        <a16:creationId xmlns:a16="http://schemas.microsoft.com/office/drawing/2014/main" id="{6E41C978-9D81-4A55-8D8D-61C973AEFA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49" name="Rechthoek 348">
                      <a:extLst>
                        <a:ext uri="{FF2B5EF4-FFF2-40B4-BE49-F238E27FC236}">
                          <a16:creationId xmlns:a16="http://schemas.microsoft.com/office/drawing/2014/main" id="{506ABB38-6C21-473E-A20D-DE397AA333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D31B6A3E-AE05-4830-BA76-6422D0A2C8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1" name="Ovaal 350">
                      <a:extLst>
                        <a:ext uri="{FF2B5EF4-FFF2-40B4-BE49-F238E27FC236}">
                          <a16:creationId xmlns:a16="http://schemas.microsoft.com/office/drawing/2014/main" id="{094BE1A9-FACD-4750-BB24-684577CF98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75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47" name="Afbeelding 346">
                    <a:extLst>
                      <a:ext uri="{FF2B5EF4-FFF2-40B4-BE49-F238E27FC236}">
                        <a16:creationId xmlns:a16="http://schemas.microsoft.com/office/drawing/2014/main" id="{089C82C3-B94A-44BA-9165-4B779D2A8E8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21B15192-38E1-4487-BCB4-E18E84E0CBE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D10E1EB6-D79D-434D-9CDF-723214E18B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4032CB92-687B-490F-9575-153E26DC5F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B29FD19E-88C3-4F0E-9826-BA57517D60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2B84046-8FFE-412E-9CD7-378E9724A42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F7928B9E-0637-4025-8AE1-56B4F6A6B8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15ADC188-E65C-415C-A930-61083F00791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674764F3-CE57-4449-9FE2-8C3BF53BCCC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17BAA0D3-A481-4E78-BE1E-ED0BC2A598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8" name="Groep 317">
              <a:extLst>
                <a:ext uri="{FF2B5EF4-FFF2-40B4-BE49-F238E27FC236}">
                  <a16:creationId xmlns:a16="http://schemas.microsoft.com/office/drawing/2014/main" id="{48173854-C2D7-458E-AC98-0E59DF47A62D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124ECE8C-3F9D-4EE6-8BA9-305BCAA041EB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Rechthoek 322">
                <a:extLst>
                  <a:ext uri="{FF2B5EF4-FFF2-40B4-BE49-F238E27FC236}">
                    <a16:creationId xmlns:a16="http://schemas.microsoft.com/office/drawing/2014/main" id="{9D5ADA63-2FAF-432F-B98D-9C727151821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Tekstvak 323">
                <a:extLst>
                  <a:ext uri="{FF2B5EF4-FFF2-40B4-BE49-F238E27FC236}">
                    <a16:creationId xmlns:a16="http://schemas.microsoft.com/office/drawing/2014/main" id="{1D00CDD1-803F-486A-818D-3BA87120EC25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325" name="Tekstvak 324">
                <a:extLst>
                  <a:ext uri="{FF2B5EF4-FFF2-40B4-BE49-F238E27FC236}">
                    <a16:creationId xmlns:a16="http://schemas.microsoft.com/office/drawing/2014/main" id="{A3EF8C69-2DDB-458B-BCD6-8A00D39CF2F5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326" name="Vrije vorm: vorm 325">
                <a:extLst>
                  <a:ext uri="{FF2B5EF4-FFF2-40B4-BE49-F238E27FC236}">
                    <a16:creationId xmlns:a16="http://schemas.microsoft.com/office/drawing/2014/main" id="{1212909E-6B26-4A1D-BF5F-9F93778A3F6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F343D2A9-95B7-4C71-97F1-27AAE515293F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3A270A77-EE80-4441-AB82-2E0954960A14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D48BBBD9-6557-4F46-956C-F916075B5CD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4" name="Rechthoek 333">
                  <a:extLst>
                    <a:ext uri="{FF2B5EF4-FFF2-40B4-BE49-F238E27FC236}">
                      <a16:creationId xmlns:a16="http://schemas.microsoft.com/office/drawing/2014/main" id="{8708343D-A58D-4FA7-9107-D6DF3F14ADC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5" name="Rechthoek 334">
                  <a:extLst>
                    <a:ext uri="{FF2B5EF4-FFF2-40B4-BE49-F238E27FC236}">
                      <a16:creationId xmlns:a16="http://schemas.microsoft.com/office/drawing/2014/main" id="{27A985BC-9ABA-41B0-BAC4-8960A96CD61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9" name="Groep 328">
                <a:extLst>
                  <a:ext uri="{FF2B5EF4-FFF2-40B4-BE49-F238E27FC236}">
                    <a16:creationId xmlns:a16="http://schemas.microsoft.com/office/drawing/2014/main" id="{454AF623-2D16-4326-AE3D-27559EEB665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77D4803C-B271-4883-A935-8964179E2E1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5ECFDFB6-E509-4A08-94B2-F173BF9EFA7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2" name="Rechthoek 331">
                  <a:extLst>
                    <a:ext uri="{FF2B5EF4-FFF2-40B4-BE49-F238E27FC236}">
                      <a16:creationId xmlns:a16="http://schemas.microsoft.com/office/drawing/2014/main" id="{EE978192-66B2-4DB3-BC7C-6EB5385907D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9" name="ICOON_info">
              <a:extLst>
                <a:ext uri="{FF2B5EF4-FFF2-40B4-BE49-F238E27FC236}">
                  <a16:creationId xmlns:a16="http://schemas.microsoft.com/office/drawing/2014/main" id="{53EDB77E-D0D8-4A34-AAD5-7ACD601123EE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F6FC8285-403B-4F8C-8F2E-E7FAE8BA6CE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Graphic 163" descr="Informatie">
                <a:extLst>
                  <a:ext uri="{FF2B5EF4-FFF2-40B4-BE49-F238E27FC236}">
                    <a16:creationId xmlns:a16="http://schemas.microsoft.com/office/drawing/2014/main" id="{F5295792-0F77-4BEE-963F-DC6BFFA1DD6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15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8" name="Titel 1">
            <a:extLst>
              <a:ext uri="{FF2B5EF4-FFF2-40B4-BE49-F238E27FC236}">
                <a16:creationId xmlns:a16="http://schemas.microsoft.com/office/drawing/2014/main" id="{B21E3475-0702-4B96-B0E9-8A8EEAC7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08438" y="483153"/>
            <a:ext cx="4742616" cy="36949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</a:t>
            </a:r>
            <a:endParaRPr lang="en-GB" noProof="0" dirty="0"/>
          </a:p>
        </p:txBody>
      </p:sp>
      <p:sp>
        <p:nvSpPr>
          <p:cNvPr id="239" name="Tijdelijke aanduiding voor verticale tekst 2">
            <a:extLst>
              <a:ext uri="{FF2B5EF4-FFF2-40B4-BE49-F238E27FC236}">
                <a16:creationId xmlns:a16="http://schemas.microsoft.com/office/drawing/2014/main" id="{F5F5BEBA-C579-4906-9ADD-6DDA2911B19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908438" y="1116869"/>
            <a:ext cx="4742616" cy="2827313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</p:txBody>
      </p:sp>
    </p:spTree>
    <p:extLst>
      <p:ext uri="{BB962C8B-B14F-4D97-AF65-F5344CB8AC3E}">
        <p14:creationId xmlns:p14="http://schemas.microsoft.com/office/powerpoint/2010/main" val="21088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na niebieskim + foto">
    <p:bg>
      <p:bgPr>
        <a:solidFill>
          <a:srgbClr val="006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hthoek 145">
            <a:extLst>
              <a:ext uri="{FF2B5EF4-FFF2-40B4-BE49-F238E27FC236}">
                <a16:creationId xmlns:a16="http://schemas.microsoft.com/office/drawing/2014/main" id="{6443D139-342A-4B78-9BC3-2B52D08D4ED9}"/>
              </a:ext>
            </a:extLst>
          </p:cNvPr>
          <p:cNvSpPr/>
          <p:nvPr userDrawn="1"/>
        </p:nvSpPr>
        <p:spPr>
          <a:xfrm>
            <a:off x="23318" y="8531"/>
            <a:ext cx="9153024" cy="514350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en-GB" sz="1200" b="0" i="0" dirty="0" err="1">
              <a:latin typeface="Helvetica Light" panose="020B0403020202020204" pitchFamily="34" charset="0"/>
            </a:endParaRPr>
          </a:p>
        </p:txBody>
      </p:sp>
      <p:grpSp>
        <p:nvGrpSpPr>
          <p:cNvPr id="147" name="Groep 146">
            <a:extLst>
              <a:ext uri="{FF2B5EF4-FFF2-40B4-BE49-F238E27FC236}">
                <a16:creationId xmlns:a16="http://schemas.microsoft.com/office/drawing/2014/main" id="{DDF269DF-0D64-4680-A4F2-6182F0AC29A7}"/>
              </a:ext>
            </a:extLst>
          </p:cNvPr>
          <p:cNvGrpSpPr/>
          <p:nvPr userDrawn="1"/>
        </p:nvGrpSpPr>
        <p:grpSpPr>
          <a:xfrm>
            <a:off x="8257204" y="4239937"/>
            <a:ext cx="695168" cy="684635"/>
            <a:chOff x="11009605" y="5653249"/>
            <a:chExt cx="926890" cy="912846"/>
          </a:xfrm>
        </p:grpSpPr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7FB3D80-8F96-4488-BE42-6FD7826BE869}"/>
                </a:ext>
              </a:extLst>
            </p:cNvPr>
            <p:cNvGrpSpPr/>
            <p:nvPr userDrawn="1"/>
          </p:nvGrpSpPr>
          <p:grpSpPr>
            <a:xfrm>
              <a:off x="11236466" y="5653249"/>
              <a:ext cx="566613" cy="425365"/>
              <a:chOff x="11236466" y="5653249"/>
              <a:chExt cx="566613" cy="425365"/>
            </a:xfrm>
            <a:solidFill>
              <a:schemeClr val="bg1"/>
            </a:solidFill>
          </p:grpSpPr>
          <p:sp>
            <p:nvSpPr>
              <p:cNvPr id="232" name="Freeform 5">
                <a:extLst>
                  <a:ext uri="{FF2B5EF4-FFF2-40B4-BE49-F238E27FC236}">
                    <a16:creationId xmlns:a16="http://schemas.microsoft.com/office/drawing/2014/main" id="{CC17B9A1-2F5C-4E49-A5E8-92AC850C9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79605" y="5727789"/>
                <a:ext cx="297080" cy="253868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3" name="Freeform 6">
                <a:extLst>
                  <a:ext uri="{FF2B5EF4-FFF2-40B4-BE49-F238E27FC236}">
                    <a16:creationId xmlns:a16="http://schemas.microsoft.com/office/drawing/2014/main" id="{471952E1-D32C-4B66-9A20-998C3D7BA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36466" y="5723198"/>
                <a:ext cx="378102" cy="331109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4" name="Freeform 7">
                <a:extLst>
                  <a:ext uri="{FF2B5EF4-FFF2-40B4-BE49-F238E27FC236}">
                    <a16:creationId xmlns:a16="http://schemas.microsoft.com/office/drawing/2014/main" id="{F511C448-7266-46F9-BC3B-A50256FD67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98437" y="5664322"/>
                <a:ext cx="291139" cy="224971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5" name="Freeform 8">
                <a:extLst>
                  <a:ext uri="{FF2B5EF4-FFF2-40B4-BE49-F238E27FC236}">
                    <a16:creationId xmlns:a16="http://schemas.microsoft.com/office/drawing/2014/main" id="{AAD843B1-DCD3-44C5-8042-2B85AFC7A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66174" y="5978417"/>
                <a:ext cx="347584" cy="100197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6" name="Freeform 9">
                <a:extLst>
                  <a:ext uri="{FF2B5EF4-FFF2-40B4-BE49-F238E27FC236}">
                    <a16:creationId xmlns:a16="http://schemas.microsoft.com/office/drawing/2014/main" id="{EA008482-0DED-4418-AC22-52895AC43F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49014" y="5843920"/>
                <a:ext cx="55905" cy="41591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7" name="Freeform 10">
                <a:extLst>
                  <a:ext uri="{FF2B5EF4-FFF2-40B4-BE49-F238E27FC236}">
                    <a16:creationId xmlns:a16="http://schemas.microsoft.com/office/drawing/2014/main" id="{838E4368-38D0-4A87-8CA1-B6D27D70A7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79189" y="5653249"/>
                <a:ext cx="223890" cy="179598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FA7C9A5D-7D9C-458F-ACD3-7CD82B2FE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3459" y="6320329"/>
              <a:ext cx="341372" cy="103438"/>
            </a:xfrm>
            <a:custGeom>
              <a:avLst/>
              <a:gdLst>
                <a:gd name="T0" fmla="*/ 61 w 532"/>
                <a:gd name="T1" fmla="*/ 113 h 161"/>
                <a:gd name="T2" fmla="*/ 138 w 532"/>
                <a:gd name="T3" fmla="*/ 69 h 161"/>
                <a:gd name="T4" fmla="*/ 223 w 532"/>
                <a:gd name="T5" fmla="*/ 36 h 161"/>
                <a:gd name="T6" fmla="*/ 311 w 532"/>
                <a:gd name="T7" fmla="*/ 15 h 161"/>
                <a:gd name="T8" fmla="*/ 393 w 532"/>
                <a:gd name="T9" fmla="*/ 9 h 161"/>
                <a:gd name="T10" fmla="*/ 466 w 532"/>
                <a:gd name="T11" fmla="*/ 14 h 161"/>
                <a:gd name="T12" fmla="*/ 524 w 532"/>
                <a:gd name="T13" fmla="*/ 32 h 161"/>
                <a:gd name="T14" fmla="*/ 532 w 532"/>
                <a:gd name="T15" fmla="*/ 35 h 161"/>
                <a:gd name="T16" fmla="*/ 525 w 532"/>
                <a:gd name="T17" fmla="*/ 31 h 161"/>
                <a:gd name="T18" fmla="*/ 470 w 532"/>
                <a:gd name="T19" fmla="*/ 11 h 161"/>
                <a:gd name="T20" fmla="*/ 400 w 532"/>
                <a:gd name="T21" fmla="*/ 1 h 161"/>
                <a:gd name="T22" fmla="*/ 318 w 532"/>
                <a:gd name="T23" fmla="*/ 4 h 161"/>
                <a:gd name="T24" fmla="*/ 230 w 532"/>
                <a:gd name="T25" fmla="*/ 19 h 161"/>
                <a:gd name="T26" fmla="*/ 143 w 532"/>
                <a:gd name="T27" fmla="*/ 48 h 161"/>
                <a:gd name="T28" fmla="*/ 64 w 532"/>
                <a:gd name="T29" fmla="*/ 89 h 161"/>
                <a:gd name="T30" fmla="*/ 0 w 532"/>
                <a:gd name="T31" fmla="*/ 137 h 161"/>
                <a:gd name="T32" fmla="*/ 5 w 532"/>
                <a:gd name="T33" fmla="*/ 161 h 161"/>
                <a:gd name="T34" fmla="*/ 61 w 532"/>
                <a:gd name="T3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2" h="161">
                  <a:moveTo>
                    <a:pt x="61" y="113"/>
                  </a:moveTo>
                  <a:cubicBezTo>
                    <a:pt x="84" y="97"/>
                    <a:pt x="110" y="83"/>
                    <a:pt x="138" y="69"/>
                  </a:cubicBezTo>
                  <a:cubicBezTo>
                    <a:pt x="165" y="56"/>
                    <a:pt x="194" y="45"/>
                    <a:pt x="223" y="36"/>
                  </a:cubicBezTo>
                  <a:cubicBezTo>
                    <a:pt x="252" y="27"/>
                    <a:pt x="282" y="20"/>
                    <a:pt x="311" y="15"/>
                  </a:cubicBezTo>
                  <a:cubicBezTo>
                    <a:pt x="339" y="11"/>
                    <a:pt x="367" y="9"/>
                    <a:pt x="393" y="9"/>
                  </a:cubicBezTo>
                  <a:cubicBezTo>
                    <a:pt x="419" y="8"/>
                    <a:pt x="443" y="10"/>
                    <a:pt x="466" y="14"/>
                  </a:cubicBezTo>
                  <a:cubicBezTo>
                    <a:pt x="487" y="18"/>
                    <a:pt x="507" y="24"/>
                    <a:pt x="524" y="32"/>
                  </a:cubicBezTo>
                  <a:cubicBezTo>
                    <a:pt x="527" y="33"/>
                    <a:pt x="530" y="34"/>
                    <a:pt x="532" y="35"/>
                  </a:cubicBezTo>
                  <a:cubicBezTo>
                    <a:pt x="530" y="34"/>
                    <a:pt x="527" y="33"/>
                    <a:pt x="525" y="31"/>
                  </a:cubicBezTo>
                  <a:cubicBezTo>
                    <a:pt x="509" y="23"/>
                    <a:pt x="490" y="16"/>
                    <a:pt x="470" y="11"/>
                  </a:cubicBezTo>
                  <a:cubicBezTo>
                    <a:pt x="448" y="6"/>
                    <a:pt x="425" y="3"/>
                    <a:pt x="400" y="1"/>
                  </a:cubicBezTo>
                  <a:cubicBezTo>
                    <a:pt x="374" y="0"/>
                    <a:pt x="346" y="1"/>
                    <a:pt x="318" y="4"/>
                  </a:cubicBezTo>
                  <a:cubicBezTo>
                    <a:pt x="289" y="7"/>
                    <a:pt x="259" y="12"/>
                    <a:pt x="230" y="19"/>
                  </a:cubicBezTo>
                  <a:cubicBezTo>
                    <a:pt x="200" y="27"/>
                    <a:pt x="171" y="37"/>
                    <a:pt x="143" y="48"/>
                  </a:cubicBezTo>
                  <a:cubicBezTo>
                    <a:pt x="114" y="60"/>
                    <a:pt x="88" y="74"/>
                    <a:pt x="64" y="89"/>
                  </a:cubicBezTo>
                  <a:cubicBezTo>
                    <a:pt x="40" y="104"/>
                    <a:pt x="18" y="120"/>
                    <a:pt x="0" y="137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1" y="144"/>
                    <a:pt x="40" y="128"/>
                    <a:pt x="61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b="0" i="0" dirty="0">
                <a:latin typeface="Helvetica Light" panose="020B0403020202020204" pitchFamily="34" charset="0"/>
              </a:endParaRPr>
            </a:p>
          </p:txBody>
        </p: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68599270-7C6A-46FE-81E8-5B611F42CCEC}"/>
                </a:ext>
              </a:extLst>
            </p:cNvPr>
            <p:cNvGrpSpPr/>
            <p:nvPr userDrawn="1"/>
          </p:nvGrpSpPr>
          <p:grpSpPr>
            <a:xfrm>
              <a:off x="11114663" y="6099139"/>
              <a:ext cx="800226" cy="166635"/>
              <a:chOff x="11114663" y="6099139"/>
              <a:chExt cx="800226" cy="166635"/>
            </a:xfrm>
            <a:solidFill>
              <a:schemeClr val="bg1"/>
            </a:solidFill>
          </p:grpSpPr>
          <p:sp>
            <p:nvSpPr>
              <p:cNvPr id="152" name="Freeform 12">
                <a:extLst>
                  <a:ext uri="{FF2B5EF4-FFF2-40B4-BE49-F238E27FC236}">
                    <a16:creationId xmlns:a16="http://schemas.microsoft.com/office/drawing/2014/main" id="{162AC094-D501-441E-A939-069FA7D5D9E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114663" y="6135059"/>
                <a:ext cx="111000" cy="129635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3" name="Freeform 13">
                <a:extLst>
                  <a:ext uri="{FF2B5EF4-FFF2-40B4-BE49-F238E27FC236}">
                    <a16:creationId xmlns:a16="http://schemas.microsoft.com/office/drawing/2014/main" id="{4F3C7318-B8AA-42D1-A6CE-DB363B5E82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29444" y="6170978"/>
                <a:ext cx="97496" cy="93715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4" name="Freeform 14">
                <a:extLst>
                  <a:ext uri="{FF2B5EF4-FFF2-40B4-BE49-F238E27FC236}">
                    <a16:creationId xmlns:a16="http://schemas.microsoft.com/office/drawing/2014/main" id="{2D9CA797-149E-41D8-932D-B96580D79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79065" y="6136409"/>
                <a:ext cx="104518" cy="125584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5" name="Freeform 15">
                <a:extLst>
                  <a:ext uri="{FF2B5EF4-FFF2-40B4-BE49-F238E27FC236}">
                    <a16:creationId xmlns:a16="http://schemas.microsoft.com/office/drawing/2014/main" id="{158AD312-E1DE-44B7-B931-7E23EAA8425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9787" y="6170978"/>
                <a:ext cx="96686" cy="93715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3" name="Freeform 16">
                <a:extLst>
                  <a:ext uri="{FF2B5EF4-FFF2-40B4-BE49-F238E27FC236}">
                    <a16:creationId xmlns:a16="http://schemas.microsoft.com/office/drawing/2014/main" id="{41873E23-1B43-4203-AFAF-414317400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610517" y="6171519"/>
                <a:ext cx="104788" cy="94255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8" name="Freeform 17">
                <a:extLst>
                  <a:ext uri="{FF2B5EF4-FFF2-40B4-BE49-F238E27FC236}">
                    <a16:creationId xmlns:a16="http://schemas.microsoft.com/office/drawing/2014/main" id="{F1D9C869-76CF-4D1B-8641-D2D94ED474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717736" y="6171519"/>
                <a:ext cx="103978" cy="9317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9" name="Freeform 18">
                <a:extLst>
                  <a:ext uri="{FF2B5EF4-FFF2-40B4-BE49-F238E27FC236}">
                    <a16:creationId xmlns:a16="http://schemas.microsoft.com/office/drawing/2014/main" id="{634EED2A-7F74-433C-8DA8-1D1E488CEA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55203" y="6099139"/>
                <a:ext cx="12153" cy="8912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0" name="Freeform 19">
                <a:extLst>
                  <a:ext uri="{FF2B5EF4-FFF2-40B4-BE49-F238E27FC236}">
                    <a16:creationId xmlns:a16="http://schemas.microsoft.com/office/drawing/2014/main" id="{1807FB45-CC7E-4BBE-BCED-CD82FDD029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29546" y="6149103"/>
                <a:ext cx="62657" cy="11073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1" name="Freeform 20">
                <a:extLst>
                  <a:ext uri="{FF2B5EF4-FFF2-40B4-BE49-F238E27FC236}">
                    <a16:creationId xmlns:a16="http://schemas.microsoft.com/office/drawing/2014/main" id="{BE44D8AB-E1C6-4992-A319-0492A69A34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06860" y="6109402"/>
                <a:ext cx="108029" cy="3781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207A122-B0F4-4A50-BA61-8CC97A64C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9605" y="6468059"/>
              <a:ext cx="926890" cy="98036"/>
            </a:xfrm>
            <a:custGeom>
              <a:avLst/>
              <a:gdLst>
                <a:gd name="T0" fmla="*/ 1412 w 1445"/>
                <a:gd name="T1" fmla="*/ 48 h 153"/>
                <a:gd name="T2" fmla="*/ 1402 w 1445"/>
                <a:gd name="T3" fmla="*/ 84 h 153"/>
                <a:gd name="T4" fmla="*/ 1396 w 1445"/>
                <a:gd name="T5" fmla="*/ 121 h 153"/>
                <a:gd name="T6" fmla="*/ 1330 w 1445"/>
                <a:gd name="T7" fmla="*/ 48 h 153"/>
                <a:gd name="T8" fmla="*/ 1320 w 1445"/>
                <a:gd name="T9" fmla="*/ 84 h 153"/>
                <a:gd name="T10" fmla="*/ 1314 w 1445"/>
                <a:gd name="T11" fmla="*/ 121 h 153"/>
                <a:gd name="T12" fmla="*/ 1257 w 1445"/>
                <a:gd name="T13" fmla="*/ 69 h 153"/>
                <a:gd name="T14" fmla="*/ 1233 w 1445"/>
                <a:gd name="T15" fmla="*/ 105 h 153"/>
                <a:gd name="T16" fmla="*/ 1249 w 1445"/>
                <a:gd name="T17" fmla="*/ 33 h 153"/>
                <a:gd name="T18" fmla="*/ 1143 w 1445"/>
                <a:gd name="T19" fmla="*/ 119 h 153"/>
                <a:gd name="T20" fmla="*/ 1194 w 1445"/>
                <a:gd name="T21" fmla="*/ 33 h 153"/>
                <a:gd name="T22" fmla="*/ 1123 w 1445"/>
                <a:gd name="T23" fmla="*/ 119 h 153"/>
                <a:gd name="T24" fmla="*/ 1097 w 1445"/>
                <a:gd name="T25" fmla="*/ 63 h 153"/>
                <a:gd name="T26" fmla="*/ 1124 w 1445"/>
                <a:gd name="T27" fmla="*/ 34 h 153"/>
                <a:gd name="T28" fmla="*/ 1038 w 1445"/>
                <a:gd name="T29" fmla="*/ 65 h 153"/>
                <a:gd name="T30" fmla="*/ 1086 w 1445"/>
                <a:gd name="T31" fmla="*/ 107 h 153"/>
                <a:gd name="T32" fmla="*/ 1053 w 1445"/>
                <a:gd name="T33" fmla="*/ 153 h 153"/>
                <a:gd name="T34" fmla="*/ 986 w 1445"/>
                <a:gd name="T35" fmla="*/ 50 h 153"/>
                <a:gd name="T36" fmla="*/ 969 w 1445"/>
                <a:gd name="T37" fmla="*/ 121 h 153"/>
                <a:gd name="T38" fmla="*/ 942 w 1445"/>
                <a:gd name="T39" fmla="*/ 68 h 153"/>
                <a:gd name="T40" fmla="*/ 885 w 1445"/>
                <a:gd name="T41" fmla="*/ 119 h 153"/>
                <a:gd name="T42" fmla="*/ 935 w 1445"/>
                <a:gd name="T43" fmla="*/ 33 h 153"/>
                <a:gd name="T44" fmla="*/ 865 w 1445"/>
                <a:gd name="T45" fmla="*/ 119 h 153"/>
                <a:gd name="T46" fmla="*/ 826 w 1445"/>
                <a:gd name="T47" fmla="*/ 49 h 153"/>
                <a:gd name="T48" fmla="*/ 761 w 1445"/>
                <a:gd name="T49" fmla="*/ 152 h 153"/>
                <a:gd name="T50" fmla="*/ 856 w 1445"/>
                <a:gd name="T51" fmla="*/ 87 h 153"/>
                <a:gd name="T52" fmla="*/ 808 w 1445"/>
                <a:gd name="T53" fmla="*/ 44 h 153"/>
                <a:gd name="T54" fmla="*/ 661 w 1445"/>
                <a:gd name="T55" fmla="*/ 89 h 153"/>
                <a:gd name="T56" fmla="*/ 676 w 1445"/>
                <a:gd name="T57" fmla="*/ 102 h 153"/>
                <a:gd name="T58" fmla="*/ 709 w 1445"/>
                <a:gd name="T59" fmla="*/ 44 h 153"/>
                <a:gd name="T60" fmla="*/ 639 w 1445"/>
                <a:gd name="T61" fmla="*/ 93 h 153"/>
                <a:gd name="T62" fmla="*/ 666 w 1445"/>
                <a:gd name="T63" fmla="*/ 137 h 153"/>
                <a:gd name="T64" fmla="*/ 558 w 1445"/>
                <a:gd name="T65" fmla="*/ 119 h 153"/>
                <a:gd name="T66" fmla="*/ 592 w 1445"/>
                <a:gd name="T67" fmla="*/ 119 h 153"/>
                <a:gd name="T68" fmla="*/ 577 w 1445"/>
                <a:gd name="T69" fmla="*/ 45 h 153"/>
                <a:gd name="T70" fmla="*/ 518 w 1445"/>
                <a:gd name="T71" fmla="*/ 21 h 153"/>
                <a:gd name="T72" fmla="*/ 493 w 1445"/>
                <a:gd name="T73" fmla="*/ 119 h 153"/>
                <a:gd name="T74" fmla="*/ 424 w 1445"/>
                <a:gd name="T75" fmla="*/ 119 h 153"/>
                <a:gd name="T76" fmla="*/ 501 w 1445"/>
                <a:gd name="T77" fmla="*/ 33 h 153"/>
                <a:gd name="T78" fmla="*/ 445 w 1445"/>
                <a:gd name="T79" fmla="*/ 34 h 153"/>
                <a:gd name="T80" fmla="*/ 397 w 1445"/>
                <a:gd name="T81" fmla="*/ 62 h 153"/>
                <a:gd name="T82" fmla="*/ 401 w 1445"/>
                <a:gd name="T83" fmla="*/ 97 h 153"/>
                <a:gd name="T84" fmla="*/ 418 w 1445"/>
                <a:gd name="T85" fmla="*/ 59 h 153"/>
                <a:gd name="T86" fmla="*/ 217 w 1445"/>
                <a:gd name="T87" fmla="*/ 119 h 153"/>
                <a:gd name="T88" fmla="*/ 291 w 1445"/>
                <a:gd name="T89" fmla="*/ 119 h 153"/>
                <a:gd name="T90" fmla="*/ 284 w 1445"/>
                <a:gd name="T91" fmla="*/ 34 h 153"/>
                <a:gd name="T92" fmla="*/ 211 w 1445"/>
                <a:gd name="T93" fmla="*/ 34 h 153"/>
                <a:gd name="T94" fmla="*/ 137 w 1445"/>
                <a:gd name="T95" fmla="*/ 67 h 153"/>
                <a:gd name="T96" fmla="*/ 147 w 1445"/>
                <a:gd name="T97" fmla="*/ 105 h 153"/>
                <a:gd name="T98" fmla="*/ 164 w 1445"/>
                <a:gd name="T99" fmla="*/ 33 h 153"/>
                <a:gd name="T100" fmla="*/ 52 w 1445"/>
                <a:gd name="T101" fmla="*/ 105 h 153"/>
                <a:gd name="T102" fmla="*/ 81 w 1445"/>
                <a:gd name="T103" fmla="*/ 63 h 153"/>
                <a:gd name="T104" fmla="*/ 21 w 1445"/>
                <a:gd name="T105" fmla="*/ 152 h 153"/>
                <a:gd name="T106" fmla="*/ 101 w 1445"/>
                <a:gd name="T107" fmla="*/ 66 h 153"/>
                <a:gd name="T108" fmla="*/ 50 w 1445"/>
                <a:gd name="T109" fmla="*/ 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153">
                  <a:moveTo>
                    <a:pt x="1396" y="121"/>
                  </a:moveTo>
                  <a:cubicBezTo>
                    <a:pt x="1415" y="121"/>
                    <a:pt x="1436" y="114"/>
                    <a:pt x="1437" y="91"/>
                  </a:cubicBezTo>
                  <a:cubicBezTo>
                    <a:pt x="1438" y="74"/>
                    <a:pt x="1414" y="70"/>
                    <a:pt x="1402" y="65"/>
                  </a:cubicBezTo>
                  <a:cubicBezTo>
                    <a:pt x="1397" y="63"/>
                    <a:pt x="1395" y="62"/>
                    <a:pt x="1395" y="58"/>
                  </a:cubicBezTo>
                  <a:cubicBezTo>
                    <a:pt x="1396" y="50"/>
                    <a:pt x="1405" y="48"/>
                    <a:pt x="1412" y="48"/>
                  </a:cubicBezTo>
                  <a:cubicBezTo>
                    <a:pt x="1420" y="48"/>
                    <a:pt x="1428" y="51"/>
                    <a:pt x="1432" y="55"/>
                  </a:cubicBezTo>
                  <a:cubicBezTo>
                    <a:pt x="1445" y="43"/>
                    <a:pt x="1445" y="43"/>
                    <a:pt x="1445" y="43"/>
                  </a:cubicBezTo>
                  <a:cubicBezTo>
                    <a:pt x="1437" y="35"/>
                    <a:pt x="1427" y="32"/>
                    <a:pt x="1415" y="32"/>
                  </a:cubicBezTo>
                  <a:cubicBezTo>
                    <a:pt x="1395" y="32"/>
                    <a:pt x="1378" y="42"/>
                    <a:pt x="1376" y="60"/>
                  </a:cubicBezTo>
                  <a:cubicBezTo>
                    <a:pt x="1375" y="77"/>
                    <a:pt x="1390" y="80"/>
                    <a:pt x="1402" y="84"/>
                  </a:cubicBezTo>
                  <a:cubicBezTo>
                    <a:pt x="1410" y="86"/>
                    <a:pt x="1418" y="88"/>
                    <a:pt x="1417" y="95"/>
                  </a:cubicBezTo>
                  <a:cubicBezTo>
                    <a:pt x="1416" y="105"/>
                    <a:pt x="1405" y="105"/>
                    <a:pt x="1398" y="105"/>
                  </a:cubicBezTo>
                  <a:cubicBezTo>
                    <a:pt x="1389" y="105"/>
                    <a:pt x="1380" y="101"/>
                    <a:pt x="1375" y="95"/>
                  </a:cubicBezTo>
                  <a:cubicBezTo>
                    <a:pt x="1361" y="107"/>
                    <a:pt x="1361" y="107"/>
                    <a:pt x="1361" y="107"/>
                  </a:cubicBezTo>
                  <a:cubicBezTo>
                    <a:pt x="1368" y="117"/>
                    <a:pt x="1382" y="121"/>
                    <a:pt x="1396" y="121"/>
                  </a:cubicBezTo>
                  <a:moveTo>
                    <a:pt x="1314" y="121"/>
                  </a:moveTo>
                  <a:cubicBezTo>
                    <a:pt x="1333" y="121"/>
                    <a:pt x="1354" y="114"/>
                    <a:pt x="1355" y="91"/>
                  </a:cubicBezTo>
                  <a:cubicBezTo>
                    <a:pt x="1356" y="74"/>
                    <a:pt x="1332" y="70"/>
                    <a:pt x="1320" y="65"/>
                  </a:cubicBezTo>
                  <a:cubicBezTo>
                    <a:pt x="1316" y="63"/>
                    <a:pt x="1313" y="62"/>
                    <a:pt x="1313" y="58"/>
                  </a:cubicBezTo>
                  <a:cubicBezTo>
                    <a:pt x="1314" y="50"/>
                    <a:pt x="1323" y="48"/>
                    <a:pt x="1330" y="48"/>
                  </a:cubicBezTo>
                  <a:cubicBezTo>
                    <a:pt x="1338" y="48"/>
                    <a:pt x="1346" y="51"/>
                    <a:pt x="1350" y="55"/>
                  </a:cubicBezTo>
                  <a:cubicBezTo>
                    <a:pt x="1364" y="43"/>
                    <a:pt x="1364" y="43"/>
                    <a:pt x="1364" y="43"/>
                  </a:cubicBezTo>
                  <a:cubicBezTo>
                    <a:pt x="1355" y="35"/>
                    <a:pt x="1345" y="32"/>
                    <a:pt x="1333" y="32"/>
                  </a:cubicBezTo>
                  <a:cubicBezTo>
                    <a:pt x="1314" y="32"/>
                    <a:pt x="1296" y="42"/>
                    <a:pt x="1294" y="60"/>
                  </a:cubicBezTo>
                  <a:cubicBezTo>
                    <a:pt x="1293" y="77"/>
                    <a:pt x="1308" y="80"/>
                    <a:pt x="1320" y="84"/>
                  </a:cubicBezTo>
                  <a:cubicBezTo>
                    <a:pt x="1328" y="86"/>
                    <a:pt x="1336" y="88"/>
                    <a:pt x="1335" y="95"/>
                  </a:cubicBezTo>
                  <a:cubicBezTo>
                    <a:pt x="1335" y="105"/>
                    <a:pt x="1323" y="105"/>
                    <a:pt x="1316" y="105"/>
                  </a:cubicBezTo>
                  <a:cubicBezTo>
                    <a:pt x="1307" y="105"/>
                    <a:pt x="1298" y="101"/>
                    <a:pt x="1293" y="95"/>
                  </a:cubicBezTo>
                  <a:cubicBezTo>
                    <a:pt x="1280" y="107"/>
                    <a:pt x="1280" y="107"/>
                    <a:pt x="1280" y="107"/>
                  </a:cubicBezTo>
                  <a:cubicBezTo>
                    <a:pt x="1287" y="117"/>
                    <a:pt x="1300" y="121"/>
                    <a:pt x="1314" y="121"/>
                  </a:cubicBezTo>
                  <a:moveTo>
                    <a:pt x="1222" y="69"/>
                  </a:moveTo>
                  <a:cubicBezTo>
                    <a:pt x="1222" y="67"/>
                    <a:pt x="1223" y="66"/>
                    <a:pt x="1223" y="64"/>
                  </a:cubicBezTo>
                  <a:cubicBezTo>
                    <a:pt x="1227" y="55"/>
                    <a:pt x="1234" y="49"/>
                    <a:pt x="1245" y="49"/>
                  </a:cubicBezTo>
                  <a:cubicBezTo>
                    <a:pt x="1253" y="49"/>
                    <a:pt x="1259" y="54"/>
                    <a:pt x="1259" y="62"/>
                  </a:cubicBezTo>
                  <a:cubicBezTo>
                    <a:pt x="1259" y="64"/>
                    <a:pt x="1258" y="66"/>
                    <a:pt x="1257" y="69"/>
                  </a:cubicBezTo>
                  <a:lnTo>
                    <a:pt x="1222" y="69"/>
                  </a:lnTo>
                  <a:close/>
                  <a:moveTo>
                    <a:pt x="1228" y="121"/>
                  </a:moveTo>
                  <a:cubicBezTo>
                    <a:pt x="1244" y="121"/>
                    <a:pt x="1260" y="117"/>
                    <a:pt x="1268" y="110"/>
                  </a:cubicBezTo>
                  <a:cubicBezTo>
                    <a:pt x="1263" y="97"/>
                    <a:pt x="1263" y="97"/>
                    <a:pt x="1263" y="97"/>
                  </a:cubicBezTo>
                  <a:cubicBezTo>
                    <a:pt x="1257" y="99"/>
                    <a:pt x="1246" y="105"/>
                    <a:pt x="1233" y="105"/>
                  </a:cubicBezTo>
                  <a:cubicBezTo>
                    <a:pt x="1224" y="105"/>
                    <a:pt x="1216" y="100"/>
                    <a:pt x="1217" y="91"/>
                  </a:cubicBezTo>
                  <a:cubicBezTo>
                    <a:pt x="1217" y="88"/>
                    <a:pt x="1218" y="85"/>
                    <a:pt x="1218" y="82"/>
                  </a:cubicBezTo>
                  <a:cubicBezTo>
                    <a:pt x="1274" y="82"/>
                    <a:pt x="1274" y="82"/>
                    <a:pt x="1274" y="82"/>
                  </a:cubicBezTo>
                  <a:cubicBezTo>
                    <a:pt x="1276" y="76"/>
                    <a:pt x="1279" y="66"/>
                    <a:pt x="1279" y="59"/>
                  </a:cubicBezTo>
                  <a:cubicBezTo>
                    <a:pt x="1280" y="41"/>
                    <a:pt x="1266" y="33"/>
                    <a:pt x="1249" y="33"/>
                  </a:cubicBezTo>
                  <a:cubicBezTo>
                    <a:pt x="1226" y="33"/>
                    <a:pt x="1206" y="47"/>
                    <a:pt x="1200" y="70"/>
                  </a:cubicBezTo>
                  <a:cubicBezTo>
                    <a:pt x="1199" y="77"/>
                    <a:pt x="1196" y="87"/>
                    <a:pt x="1195" y="93"/>
                  </a:cubicBezTo>
                  <a:cubicBezTo>
                    <a:pt x="1194" y="113"/>
                    <a:pt x="1210" y="121"/>
                    <a:pt x="1228" y="121"/>
                  </a:cubicBezTo>
                  <a:moveTo>
                    <a:pt x="1123" y="119"/>
                  </a:moveTo>
                  <a:cubicBezTo>
                    <a:pt x="1143" y="119"/>
                    <a:pt x="1143" y="119"/>
                    <a:pt x="1143" y="119"/>
                  </a:cubicBezTo>
                  <a:cubicBezTo>
                    <a:pt x="1154" y="76"/>
                    <a:pt x="1154" y="76"/>
                    <a:pt x="1154" y="76"/>
                  </a:cubicBezTo>
                  <a:cubicBezTo>
                    <a:pt x="1158" y="60"/>
                    <a:pt x="1170" y="51"/>
                    <a:pt x="1186" y="51"/>
                  </a:cubicBezTo>
                  <a:cubicBezTo>
                    <a:pt x="1189" y="51"/>
                    <a:pt x="1193" y="51"/>
                    <a:pt x="1195" y="51"/>
                  </a:cubicBezTo>
                  <a:cubicBezTo>
                    <a:pt x="1200" y="33"/>
                    <a:pt x="1200" y="33"/>
                    <a:pt x="1200" y="33"/>
                  </a:cubicBezTo>
                  <a:cubicBezTo>
                    <a:pt x="1198" y="33"/>
                    <a:pt x="1196" y="33"/>
                    <a:pt x="1194" y="33"/>
                  </a:cubicBezTo>
                  <a:cubicBezTo>
                    <a:pt x="1183" y="33"/>
                    <a:pt x="1169" y="39"/>
                    <a:pt x="1161" y="48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64" y="34"/>
                    <a:pt x="1164" y="34"/>
                    <a:pt x="1164" y="34"/>
                  </a:cubicBezTo>
                  <a:cubicBezTo>
                    <a:pt x="1144" y="34"/>
                    <a:pt x="1144" y="34"/>
                    <a:pt x="1144" y="34"/>
                  </a:cubicBezTo>
                  <a:lnTo>
                    <a:pt x="1123" y="119"/>
                  </a:lnTo>
                  <a:close/>
                  <a:moveTo>
                    <a:pt x="1069" y="102"/>
                  </a:moveTo>
                  <a:cubicBezTo>
                    <a:pt x="1060" y="102"/>
                    <a:pt x="1053" y="98"/>
                    <a:pt x="1054" y="89"/>
                  </a:cubicBezTo>
                  <a:cubicBezTo>
                    <a:pt x="1054" y="88"/>
                    <a:pt x="1054" y="87"/>
                    <a:pt x="1059" y="67"/>
                  </a:cubicBezTo>
                  <a:cubicBezTo>
                    <a:pt x="1062" y="55"/>
                    <a:pt x="1069" y="49"/>
                    <a:pt x="1080" y="49"/>
                  </a:cubicBezTo>
                  <a:cubicBezTo>
                    <a:pt x="1091" y="49"/>
                    <a:pt x="1098" y="54"/>
                    <a:pt x="1097" y="63"/>
                  </a:cubicBezTo>
                  <a:cubicBezTo>
                    <a:pt x="1097" y="64"/>
                    <a:pt x="1097" y="65"/>
                    <a:pt x="1092" y="85"/>
                  </a:cubicBezTo>
                  <a:cubicBezTo>
                    <a:pt x="1089" y="96"/>
                    <a:pt x="1080" y="102"/>
                    <a:pt x="1069" y="102"/>
                  </a:cubicBezTo>
                  <a:moveTo>
                    <a:pt x="1053" y="153"/>
                  </a:moveTo>
                  <a:cubicBezTo>
                    <a:pt x="1078" y="153"/>
                    <a:pt x="1097" y="140"/>
                    <a:pt x="1104" y="116"/>
                  </a:cubicBezTo>
                  <a:cubicBezTo>
                    <a:pt x="1124" y="34"/>
                    <a:pt x="1124" y="34"/>
                    <a:pt x="1124" y="34"/>
                  </a:cubicBezTo>
                  <a:cubicBezTo>
                    <a:pt x="1104" y="34"/>
                    <a:pt x="1104" y="34"/>
                    <a:pt x="1104" y="34"/>
                  </a:cubicBezTo>
                  <a:cubicBezTo>
                    <a:pt x="1102" y="44"/>
                    <a:pt x="1102" y="44"/>
                    <a:pt x="1102" y="44"/>
                  </a:cubicBezTo>
                  <a:cubicBezTo>
                    <a:pt x="1101" y="44"/>
                    <a:pt x="1101" y="44"/>
                    <a:pt x="1101" y="44"/>
                  </a:cubicBezTo>
                  <a:cubicBezTo>
                    <a:pt x="1098" y="36"/>
                    <a:pt x="1087" y="33"/>
                    <a:pt x="1079" y="33"/>
                  </a:cubicBezTo>
                  <a:cubicBezTo>
                    <a:pt x="1057" y="33"/>
                    <a:pt x="1044" y="45"/>
                    <a:pt x="1038" y="65"/>
                  </a:cubicBezTo>
                  <a:cubicBezTo>
                    <a:pt x="1037" y="70"/>
                    <a:pt x="1035" y="77"/>
                    <a:pt x="1034" y="84"/>
                  </a:cubicBezTo>
                  <a:cubicBezTo>
                    <a:pt x="1033" y="87"/>
                    <a:pt x="1032" y="90"/>
                    <a:pt x="1032" y="93"/>
                  </a:cubicBezTo>
                  <a:cubicBezTo>
                    <a:pt x="1031" y="111"/>
                    <a:pt x="1043" y="118"/>
                    <a:pt x="1060" y="118"/>
                  </a:cubicBezTo>
                  <a:cubicBezTo>
                    <a:pt x="1069" y="118"/>
                    <a:pt x="1079" y="114"/>
                    <a:pt x="1085" y="107"/>
                  </a:cubicBezTo>
                  <a:cubicBezTo>
                    <a:pt x="1086" y="107"/>
                    <a:pt x="1086" y="107"/>
                    <a:pt x="1086" y="107"/>
                  </a:cubicBezTo>
                  <a:cubicBezTo>
                    <a:pt x="1085" y="110"/>
                    <a:pt x="1084" y="114"/>
                    <a:pt x="1084" y="117"/>
                  </a:cubicBezTo>
                  <a:cubicBezTo>
                    <a:pt x="1080" y="129"/>
                    <a:pt x="1072" y="137"/>
                    <a:pt x="1059" y="137"/>
                  </a:cubicBezTo>
                  <a:cubicBezTo>
                    <a:pt x="1051" y="137"/>
                    <a:pt x="1044" y="135"/>
                    <a:pt x="1039" y="129"/>
                  </a:cubicBezTo>
                  <a:cubicBezTo>
                    <a:pt x="1024" y="139"/>
                    <a:pt x="1024" y="139"/>
                    <a:pt x="1024" y="139"/>
                  </a:cubicBezTo>
                  <a:cubicBezTo>
                    <a:pt x="1028" y="148"/>
                    <a:pt x="1040" y="153"/>
                    <a:pt x="1053" y="153"/>
                  </a:cubicBezTo>
                  <a:moveTo>
                    <a:pt x="973" y="105"/>
                  </a:moveTo>
                  <a:cubicBezTo>
                    <a:pt x="964" y="105"/>
                    <a:pt x="957" y="100"/>
                    <a:pt x="958" y="91"/>
                  </a:cubicBezTo>
                  <a:cubicBezTo>
                    <a:pt x="958" y="90"/>
                    <a:pt x="958" y="89"/>
                    <a:pt x="958" y="88"/>
                  </a:cubicBezTo>
                  <a:cubicBezTo>
                    <a:pt x="963" y="67"/>
                    <a:pt x="963" y="67"/>
                    <a:pt x="963" y="67"/>
                  </a:cubicBezTo>
                  <a:cubicBezTo>
                    <a:pt x="966" y="56"/>
                    <a:pt x="975" y="50"/>
                    <a:pt x="986" y="50"/>
                  </a:cubicBezTo>
                  <a:cubicBezTo>
                    <a:pt x="995" y="50"/>
                    <a:pt x="1002" y="54"/>
                    <a:pt x="1002" y="63"/>
                  </a:cubicBezTo>
                  <a:cubicBezTo>
                    <a:pt x="1001" y="64"/>
                    <a:pt x="1001" y="65"/>
                    <a:pt x="1001" y="66"/>
                  </a:cubicBezTo>
                  <a:cubicBezTo>
                    <a:pt x="996" y="87"/>
                    <a:pt x="996" y="87"/>
                    <a:pt x="996" y="87"/>
                  </a:cubicBezTo>
                  <a:cubicBezTo>
                    <a:pt x="993" y="98"/>
                    <a:pt x="984" y="105"/>
                    <a:pt x="973" y="105"/>
                  </a:cubicBezTo>
                  <a:moveTo>
                    <a:pt x="969" y="121"/>
                  </a:moveTo>
                  <a:cubicBezTo>
                    <a:pt x="990" y="121"/>
                    <a:pt x="1011" y="107"/>
                    <a:pt x="1017" y="86"/>
                  </a:cubicBezTo>
                  <a:cubicBezTo>
                    <a:pt x="1018" y="80"/>
                    <a:pt x="1020" y="74"/>
                    <a:pt x="1021" y="68"/>
                  </a:cubicBezTo>
                  <a:cubicBezTo>
                    <a:pt x="1022" y="66"/>
                    <a:pt x="1022" y="64"/>
                    <a:pt x="1022" y="62"/>
                  </a:cubicBezTo>
                  <a:cubicBezTo>
                    <a:pt x="1023" y="43"/>
                    <a:pt x="1008" y="33"/>
                    <a:pt x="990" y="33"/>
                  </a:cubicBezTo>
                  <a:cubicBezTo>
                    <a:pt x="969" y="33"/>
                    <a:pt x="948" y="47"/>
                    <a:pt x="942" y="68"/>
                  </a:cubicBezTo>
                  <a:cubicBezTo>
                    <a:pt x="941" y="75"/>
                    <a:pt x="939" y="81"/>
                    <a:pt x="937" y="88"/>
                  </a:cubicBezTo>
                  <a:cubicBezTo>
                    <a:pt x="937" y="90"/>
                    <a:pt x="937" y="92"/>
                    <a:pt x="937" y="94"/>
                  </a:cubicBezTo>
                  <a:cubicBezTo>
                    <a:pt x="935" y="113"/>
                    <a:pt x="952" y="121"/>
                    <a:pt x="969" y="121"/>
                  </a:cubicBezTo>
                  <a:moveTo>
                    <a:pt x="865" y="119"/>
                  </a:moveTo>
                  <a:cubicBezTo>
                    <a:pt x="885" y="119"/>
                    <a:pt x="885" y="119"/>
                    <a:pt x="885" y="119"/>
                  </a:cubicBezTo>
                  <a:cubicBezTo>
                    <a:pt x="896" y="76"/>
                    <a:pt x="896" y="76"/>
                    <a:pt x="896" y="76"/>
                  </a:cubicBezTo>
                  <a:cubicBezTo>
                    <a:pt x="899" y="60"/>
                    <a:pt x="911" y="51"/>
                    <a:pt x="928" y="51"/>
                  </a:cubicBezTo>
                  <a:cubicBezTo>
                    <a:pt x="930" y="51"/>
                    <a:pt x="934" y="51"/>
                    <a:pt x="937" y="51"/>
                  </a:cubicBezTo>
                  <a:cubicBezTo>
                    <a:pt x="942" y="33"/>
                    <a:pt x="942" y="33"/>
                    <a:pt x="942" y="33"/>
                  </a:cubicBezTo>
                  <a:cubicBezTo>
                    <a:pt x="940" y="33"/>
                    <a:pt x="937" y="33"/>
                    <a:pt x="935" y="33"/>
                  </a:cubicBezTo>
                  <a:cubicBezTo>
                    <a:pt x="925" y="33"/>
                    <a:pt x="910" y="39"/>
                    <a:pt x="903" y="48"/>
                  </a:cubicBezTo>
                  <a:cubicBezTo>
                    <a:pt x="902" y="48"/>
                    <a:pt x="902" y="48"/>
                    <a:pt x="902" y="48"/>
                  </a:cubicBezTo>
                  <a:cubicBezTo>
                    <a:pt x="906" y="34"/>
                    <a:pt x="906" y="34"/>
                    <a:pt x="906" y="34"/>
                  </a:cubicBezTo>
                  <a:cubicBezTo>
                    <a:pt x="886" y="34"/>
                    <a:pt x="886" y="34"/>
                    <a:pt x="886" y="34"/>
                  </a:cubicBezTo>
                  <a:lnTo>
                    <a:pt x="865" y="119"/>
                  </a:lnTo>
                  <a:close/>
                  <a:moveTo>
                    <a:pt x="813" y="105"/>
                  </a:moveTo>
                  <a:cubicBezTo>
                    <a:pt x="804" y="105"/>
                    <a:pt x="796" y="100"/>
                    <a:pt x="797" y="91"/>
                  </a:cubicBezTo>
                  <a:cubicBezTo>
                    <a:pt x="797" y="90"/>
                    <a:pt x="797" y="89"/>
                    <a:pt x="797" y="88"/>
                  </a:cubicBezTo>
                  <a:cubicBezTo>
                    <a:pt x="802" y="68"/>
                    <a:pt x="802" y="68"/>
                    <a:pt x="802" y="68"/>
                  </a:cubicBezTo>
                  <a:cubicBezTo>
                    <a:pt x="805" y="57"/>
                    <a:pt x="815" y="49"/>
                    <a:pt x="826" y="49"/>
                  </a:cubicBezTo>
                  <a:cubicBezTo>
                    <a:pt x="834" y="49"/>
                    <a:pt x="842" y="54"/>
                    <a:pt x="841" y="63"/>
                  </a:cubicBezTo>
                  <a:cubicBezTo>
                    <a:pt x="841" y="64"/>
                    <a:pt x="841" y="65"/>
                    <a:pt x="841" y="66"/>
                  </a:cubicBezTo>
                  <a:cubicBezTo>
                    <a:pt x="835" y="87"/>
                    <a:pt x="835" y="87"/>
                    <a:pt x="835" y="87"/>
                  </a:cubicBezTo>
                  <a:cubicBezTo>
                    <a:pt x="832" y="98"/>
                    <a:pt x="824" y="105"/>
                    <a:pt x="813" y="105"/>
                  </a:cubicBezTo>
                  <a:moveTo>
                    <a:pt x="761" y="152"/>
                  </a:moveTo>
                  <a:cubicBezTo>
                    <a:pt x="781" y="152"/>
                    <a:pt x="781" y="152"/>
                    <a:pt x="781" y="152"/>
                  </a:cubicBezTo>
                  <a:cubicBezTo>
                    <a:pt x="792" y="111"/>
                    <a:pt x="792" y="111"/>
                    <a:pt x="792" y="111"/>
                  </a:cubicBezTo>
                  <a:cubicBezTo>
                    <a:pt x="793" y="111"/>
                    <a:pt x="793" y="111"/>
                    <a:pt x="793" y="111"/>
                  </a:cubicBezTo>
                  <a:cubicBezTo>
                    <a:pt x="796" y="118"/>
                    <a:pt x="804" y="121"/>
                    <a:pt x="812" y="121"/>
                  </a:cubicBezTo>
                  <a:cubicBezTo>
                    <a:pt x="834" y="121"/>
                    <a:pt x="851" y="108"/>
                    <a:pt x="856" y="87"/>
                  </a:cubicBezTo>
                  <a:cubicBezTo>
                    <a:pt x="858" y="80"/>
                    <a:pt x="860" y="73"/>
                    <a:pt x="861" y="66"/>
                  </a:cubicBezTo>
                  <a:cubicBezTo>
                    <a:pt x="862" y="63"/>
                    <a:pt x="862" y="61"/>
                    <a:pt x="862" y="59"/>
                  </a:cubicBezTo>
                  <a:cubicBezTo>
                    <a:pt x="864" y="42"/>
                    <a:pt x="852" y="33"/>
                    <a:pt x="836" y="33"/>
                  </a:cubicBezTo>
                  <a:cubicBezTo>
                    <a:pt x="826" y="33"/>
                    <a:pt x="816" y="37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10" y="34"/>
                    <a:pt x="810" y="34"/>
                    <a:pt x="810" y="34"/>
                  </a:cubicBezTo>
                  <a:cubicBezTo>
                    <a:pt x="791" y="34"/>
                    <a:pt x="791" y="34"/>
                    <a:pt x="791" y="34"/>
                  </a:cubicBezTo>
                  <a:lnTo>
                    <a:pt x="761" y="152"/>
                  </a:lnTo>
                  <a:close/>
                  <a:moveTo>
                    <a:pt x="676" y="102"/>
                  </a:moveTo>
                  <a:cubicBezTo>
                    <a:pt x="667" y="102"/>
                    <a:pt x="660" y="98"/>
                    <a:pt x="661" y="89"/>
                  </a:cubicBezTo>
                  <a:cubicBezTo>
                    <a:pt x="661" y="88"/>
                    <a:pt x="661" y="87"/>
                    <a:pt x="666" y="67"/>
                  </a:cubicBezTo>
                  <a:cubicBezTo>
                    <a:pt x="668" y="55"/>
                    <a:pt x="676" y="49"/>
                    <a:pt x="687" y="49"/>
                  </a:cubicBezTo>
                  <a:cubicBezTo>
                    <a:pt x="698" y="49"/>
                    <a:pt x="704" y="54"/>
                    <a:pt x="704" y="63"/>
                  </a:cubicBezTo>
                  <a:cubicBezTo>
                    <a:pt x="704" y="64"/>
                    <a:pt x="703" y="65"/>
                    <a:pt x="698" y="85"/>
                  </a:cubicBezTo>
                  <a:cubicBezTo>
                    <a:pt x="696" y="96"/>
                    <a:pt x="687" y="102"/>
                    <a:pt x="676" y="102"/>
                  </a:cubicBezTo>
                  <a:moveTo>
                    <a:pt x="660" y="153"/>
                  </a:moveTo>
                  <a:cubicBezTo>
                    <a:pt x="685" y="153"/>
                    <a:pt x="704" y="140"/>
                    <a:pt x="710" y="116"/>
                  </a:cubicBezTo>
                  <a:cubicBezTo>
                    <a:pt x="731" y="34"/>
                    <a:pt x="731" y="34"/>
                    <a:pt x="731" y="34"/>
                  </a:cubicBezTo>
                  <a:cubicBezTo>
                    <a:pt x="711" y="34"/>
                    <a:pt x="711" y="34"/>
                    <a:pt x="711" y="34"/>
                  </a:cubicBezTo>
                  <a:cubicBezTo>
                    <a:pt x="709" y="44"/>
                    <a:pt x="709" y="44"/>
                    <a:pt x="709" y="44"/>
                  </a:cubicBezTo>
                  <a:cubicBezTo>
                    <a:pt x="708" y="44"/>
                    <a:pt x="708" y="44"/>
                    <a:pt x="708" y="44"/>
                  </a:cubicBezTo>
                  <a:cubicBezTo>
                    <a:pt x="705" y="36"/>
                    <a:pt x="694" y="33"/>
                    <a:pt x="686" y="33"/>
                  </a:cubicBezTo>
                  <a:cubicBezTo>
                    <a:pt x="664" y="33"/>
                    <a:pt x="650" y="45"/>
                    <a:pt x="645" y="65"/>
                  </a:cubicBezTo>
                  <a:cubicBezTo>
                    <a:pt x="644" y="70"/>
                    <a:pt x="642" y="77"/>
                    <a:pt x="641" y="84"/>
                  </a:cubicBezTo>
                  <a:cubicBezTo>
                    <a:pt x="640" y="87"/>
                    <a:pt x="639" y="90"/>
                    <a:pt x="639" y="93"/>
                  </a:cubicBezTo>
                  <a:cubicBezTo>
                    <a:pt x="638" y="111"/>
                    <a:pt x="650" y="118"/>
                    <a:pt x="666" y="118"/>
                  </a:cubicBezTo>
                  <a:cubicBezTo>
                    <a:pt x="676" y="118"/>
                    <a:pt x="685" y="114"/>
                    <a:pt x="692" y="107"/>
                  </a:cubicBezTo>
                  <a:cubicBezTo>
                    <a:pt x="693" y="107"/>
                    <a:pt x="693" y="107"/>
                    <a:pt x="693" y="107"/>
                  </a:cubicBezTo>
                  <a:cubicBezTo>
                    <a:pt x="692" y="110"/>
                    <a:pt x="691" y="114"/>
                    <a:pt x="690" y="117"/>
                  </a:cubicBezTo>
                  <a:cubicBezTo>
                    <a:pt x="687" y="129"/>
                    <a:pt x="678" y="137"/>
                    <a:pt x="666" y="137"/>
                  </a:cubicBezTo>
                  <a:cubicBezTo>
                    <a:pt x="658" y="137"/>
                    <a:pt x="651" y="135"/>
                    <a:pt x="646" y="129"/>
                  </a:cubicBezTo>
                  <a:cubicBezTo>
                    <a:pt x="631" y="139"/>
                    <a:pt x="631" y="139"/>
                    <a:pt x="631" y="139"/>
                  </a:cubicBezTo>
                  <a:cubicBezTo>
                    <a:pt x="635" y="148"/>
                    <a:pt x="647" y="153"/>
                    <a:pt x="660" y="153"/>
                  </a:cubicBezTo>
                  <a:moveTo>
                    <a:pt x="538" y="119"/>
                  </a:moveTo>
                  <a:cubicBezTo>
                    <a:pt x="558" y="119"/>
                    <a:pt x="558" y="119"/>
                    <a:pt x="558" y="119"/>
                  </a:cubicBezTo>
                  <a:cubicBezTo>
                    <a:pt x="570" y="72"/>
                    <a:pt x="570" y="72"/>
                    <a:pt x="570" y="72"/>
                  </a:cubicBezTo>
                  <a:cubicBezTo>
                    <a:pt x="573" y="59"/>
                    <a:pt x="580" y="50"/>
                    <a:pt x="593" y="50"/>
                  </a:cubicBezTo>
                  <a:cubicBezTo>
                    <a:pt x="602" y="50"/>
                    <a:pt x="607" y="55"/>
                    <a:pt x="606" y="62"/>
                  </a:cubicBezTo>
                  <a:cubicBezTo>
                    <a:pt x="606" y="64"/>
                    <a:pt x="605" y="68"/>
                    <a:pt x="605" y="70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26" y="65"/>
                    <a:pt x="626" y="65"/>
                    <a:pt x="626" y="65"/>
                  </a:cubicBezTo>
                  <a:cubicBezTo>
                    <a:pt x="627" y="62"/>
                    <a:pt x="628" y="57"/>
                    <a:pt x="628" y="55"/>
                  </a:cubicBezTo>
                  <a:cubicBezTo>
                    <a:pt x="629" y="43"/>
                    <a:pt x="620" y="33"/>
                    <a:pt x="604" y="33"/>
                  </a:cubicBezTo>
                  <a:cubicBezTo>
                    <a:pt x="594" y="33"/>
                    <a:pt x="584" y="37"/>
                    <a:pt x="57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8" y="34"/>
                    <a:pt x="578" y="34"/>
                    <a:pt x="578" y="34"/>
                  </a:cubicBezTo>
                  <a:cubicBezTo>
                    <a:pt x="559" y="34"/>
                    <a:pt x="559" y="34"/>
                    <a:pt x="559" y="34"/>
                  </a:cubicBezTo>
                  <a:lnTo>
                    <a:pt x="538" y="119"/>
                  </a:lnTo>
                  <a:close/>
                  <a:moveTo>
                    <a:pt x="518" y="21"/>
                  </a:moveTo>
                  <a:cubicBezTo>
                    <a:pt x="538" y="21"/>
                    <a:pt x="538" y="21"/>
                    <a:pt x="538" y="21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23" y="0"/>
                    <a:pt x="523" y="0"/>
                    <a:pt x="523" y="0"/>
                  </a:cubicBezTo>
                  <a:lnTo>
                    <a:pt x="518" y="21"/>
                  </a:lnTo>
                  <a:close/>
                  <a:moveTo>
                    <a:pt x="493" y="119"/>
                  </a:moveTo>
                  <a:cubicBezTo>
                    <a:pt x="514" y="119"/>
                    <a:pt x="514" y="119"/>
                    <a:pt x="514" y="119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15" y="34"/>
                    <a:pt x="515" y="34"/>
                    <a:pt x="515" y="34"/>
                  </a:cubicBezTo>
                  <a:lnTo>
                    <a:pt x="493" y="119"/>
                  </a:lnTo>
                  <a:close/>
                  <a:moveTo>
                    <a:pt x="424" y="119"/>
                  </a:moveTo>
                  <a:cubicBezTo>
                    <a:pt x="444" y="119"/>
                    <a:pt x="444" y="119"/>
                    <a:pt x="444" y="119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9" y="60"/>
                    <a:pt x="471" y="51"/>
                    <a:pt x="487" y="51"/>
                  </a:cubicBezTo>
                  <a:cubicBezTo>
                    <a:pt x="490" y="51"/>
                    <a:pt x="494" y="51"/>
                    <a:pt x="497" y="51"/>
                  </a:cubicBezTo>
                  <a:cubicBezTo>
                    <a:pt x="501" y="33"/>
                    <a:pt x="501" y="33"/>
                    <a:pt x="501" y="33"/>
                  </a:cubicBezTo>
                  <a:cubicBezTo>
                    <a:pt x="499" y="33"/>
                    <a:pt x="497" y="33"/>
                    <a:pt x="495" y="33"/>
                  </a:cubicBezTo>
                  <a:cubicBezTo>
                    <a:pt x="484" y="33"/>
                    <a:pt x="470" y="39"/>
                    <a:pt x="463" y="48"/>
                  </a:cubicBezTo>
                  <a:cubicBezTo>
                    <a:pt x="462" y="48"/>
                    <a:pt x="462" y="48"/>
                    <a:pt x="462" y="48"/>
                  </a:cubicBezTo>
                  <a:cubicBezTo>
                    <a:pt x="465" y="34"/>
                    <a:pt x="465" y="34"/>
                    <a:pt x="465" y="34"/>
                  </a:cubicBezTo>
                  <a:cubicBezTo>
                    <a:pt x="445" y="34"/>
                    <a:pt x="445" y="34"/>
                    <a:pt x="445" y="34"/>
                  </a:cubicBezTo>
                  <a:lnTo>
                    <a:pt x="424" y="119"/>
                  </a:lnTo>
                  <a:close/>
                  <a:moveTo>
                    <a:pt x="360" y="69"/>
                  </a:moveTo>
                  <a:cubicBezTo>
                    <a:pt x="361" y="67"/>
                    <a:pt x="361" y="66"/>
                    <a:pt x="362" y="64"/>
                  </a:cubicBezTo>
                  <a:cubicBezTo>
                    <a:pt x="365" y="55"/>
                    <a:pt x="373" y="49"/>
                    <a:pt x="384" y="49"/>
                  </a:cubicBezTo>
                  <a:cubicBezTo>
                    <a:pt x="392" y="49"/>
                    <a:pt x="398" y="54"/>
                    <a:pt x="397" y="62"/>
                  </a:cubicBezTo>
                  <a:cubicBezTo>
                    <a:pt x="397" y="64"/>
                    <a:pt x="397" y="66"/>
                    <a:pt x="396" y="69"/>
                  </a:cubicBezTo>
                  <a:lnTo>
                    <a:pt x="360" y="69"/>
                  </a:lnTo>
                  <a:close/>
                  <a:moveTo>
                    <a:pt x="366" y="121"/>
                  </a:moveTo>
                  <a:cubicBezTo>
                    <a:pt x="383" y="121"/>
                    <a:pt x="399" y="117"/>
                    <a:pt x="407" y="110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396" y="99"/>
                    <a:pt x="384" y="105"/>
                    <a:pt x="372" y="105"/>
                  </a:cubicBezTo>
                  <a:cubicBezTo>
                    <a:pt x="363" y="105"/>
                    <a:pt x="355" y="100"/>
                    <a:pt x="355" y="91"/>
                  </a:cubicBezTo>
                  <a:cubicBezTo>
                    <a:pt x="355" y="88"/>
                    <a:pt x="356" y="85"/>
                    <a:pt x="357" y="82"/>
                  </a:cubicBezTo>
                  <a:cubicBezTo>
                    <a:pt x="413" y="82"/>
                    <a:pt x="413" y="82"/>
                    <a:pt x="413" y="82"/>
                  </a:cubicBezTo>
                  <a:cubicBezTo>
                    <a:pt x="414" y="76"/>
                    <a:pt x="417" y="66"/>
                    <a:pt x="418" y="59"/>
                  </a:cubicBezTo>
                  <a:cubicBezTo>
                    <a:pt x="419" y="41"/>
                    <a:pt x="405" y="33"/>
                    <a:pt x="388" y="33"/>
                  </a:cubicBezTo>
                  <a:cubicBezTo>
                    <a:pt x="365" y="33"/>
                    <a:pt x="345" y="47"/>
                    <a:pt x="339" y="70"/>
                  </a:cubicBezTo>
                  <a:cubicBezTo>
                    <a:pt x="337" y="77"/>
                    <a:pt x="334" y="87"/>
                    <a:pt x="334" y="93"/>
                  </a:cubicBezTo>
                  <a:cubicBezTo>
                    <a:pt x="332" y="113"/>
                    <a:pt x="349" y="121"/>
                    <a:pt x="366" y="121"/>
                  </a:cubicBezTo>
                  <a:moveTo>
                    <a:pt x="217" y="119"/>
                  </a:moveTo>
                  <a:cubicBezTo>
                    <a:pt x="237" y="119"/>
                    <a:pt x="237" y="119"/>
                    <a:pt x="237" y="119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71" y="119"/>
                    <a:pt x="271" y="119"/>
                    <a:pt x="271" y="119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339" y="34"/>
                    <a:pt x="339" y="34"/>
                    <a:pt x="339" y="34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4" y="34"/>
                    <a:pt x="284" y="34"/>
                    <a:pt x="284" y="34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11" y="34"/>
                    <a:pt x="211" y="34"/>
                    <a:pt x="211" y="34"/>
                  </a:cubicBezTo>
                  <a:lnTo>
                    <a:pt x="217" y="119"/>
                  </a:lnTo>
                  <a:close/>
                  <a:moveTo>
                    <a:pt x="147" y="105"/>
                  </a:moveTo>
                  <a:cubicBezTo>
                    <a:pt x="138" y="105"/>
                    <a:pt x="131" y="100"/>
                    <a:pt x="131" y="91"/>
                  </a:cubicBezTo>
                  <a:cubicBezTo>
                    <a:pt x="132" y="90"/>
                    <a:pt x="132" y="89"/>
                    <a:pt x="132" y="8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40" y="56"/>
                    <a:pt x="149" y="50"/>
                    <a:pt x="160" y="50"/>
                  </a:cubicBezTo>
                  <a:cubicBezTo>
                    <a:pt x="168" y="50"/>
                    <a:pt x="176" y="54"/>
                    <a:pt x="175" y="63"/>
                  </a:cubicBezTo>
                  <a:cubicBezTo>
                    <a:pt x="175" y="64"/>
                    <a:pt x="175" y="65"/>
                    <a:pt x="175" y="66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7" y="98"/>
                    <a:pt x="158" y="105"/>
                    <a:pt x="147" y="105"/>
                  </a:cubicBezTo>
                  <a:moveTo>
                    <a:pt x="143" y="121"/>
                  </a:moveTo>
                  <a:cubicBezTo>
                    <a:pt x="164" y="121"/>
                    <a:pt x="185" y="107"/>
                    <a:pt x="191" y="86"/>
                  </a:cubicBezTo>
                  <a:cubicBezTo>
                    <a:pt x="192" y="80"/>
                    <a:pt x="193" y="74"/>
                    <a:pt x="195" y="68"/>
                  </a:cubicBezTo>
                  <a:cubicBezTo>
                    <a:pt x="195" y="66"/>
                    <a:pt x="196" y="64"/>
                    <a:pt x="196" y="62"/>
                  </a:cubicBezTo>
                  <a:cubicBezTo>
                    <a:pt x="197" y="43"/>
                    <a:pt x="182" y="33"/>
                    <a:pt x="164" y="33"/>
                  </a:cubicBezTo>
                  <a:cubicBezTo>
                    <a:pt x="143" y="33"/>
                    <a:pt x="122" y="47"/>
                    <a:pt x="116" y="68"/>
                  </a:cubicBezTo>
                  <a:cubicBezTo>
                    <a:pt x="115" y="75"/>
                    <a:pt x="113" y="81"/>
                    <a:pt x="111" y="88"/>
                  </a:cubicBezTo>
                  <a:cubicBezTo>
                    <a:pt x="111" y="90"/>
                    <a:pt x="110" y="92"/>
                    <a:pt x="110" y="94"/>
                  </a:cubicBezTo>
                  <a:cubicBezTo>
                    <a:pt x="109" y="113"/>
                    <a:pt x="125" y="121"/>
                    <a:pt x="143" y="121"/>
                  </a:cubicBezTo>
                  <a:moveTo>
                    <a:pt x="52" y="105"/>
                  </a:moveTo>
                  <a:cubicBezTo>
                    <a:pt x="43" y="105"/>
                    <a:pt x="35" y="100"/>
                    <a:pt x="36" y="91"/>
                  </a:cubicBezTo>
                  <a:cubicBezTo>
                    <a:pt x="36" y="90"/>
                    <a:pt x="36" y="89"/>
                    <a:pt x="37" y="8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57"/>
                    <a:pt x="54" y="49"/>
                    <a:pt x="65" y="49"/>
                  </a:cubicBezTo>
                  <a:cubicBezTo>
                    <a:pt x="74" y="49"/>
                    <a:pt x="81" y="54"/>
                    <a:pt x="81" y="63"/>
                  </a:cubicBezTo>
                  <a:cubicBezTo>
                    <a:pt x="80" y="64"/>
                    <a:pt x="80" y="65"/>
                    <a:pt x="80" y="6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2" y="98"/>
                    <a:pt x="63" y="105"/>
                    <a:pt x="52" y="105"/>
                  </a:cubicBezTo>
                  <a:moveTo>
                    <a:pt x="0" y="152"/>
                  </a:moveTo>
                  <a:cubicBezTo>
                    <a:pt x="21" y="152"/>
                    <a:pt x="21" y="152"/>
                    <a:pt x="21" y="152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5" y="118"/>
                    <a:pt x="43" y="121"/>
                    <a:pt x="51" y="121"/>
                  </a:cubicBezTo>
                  <a:cubicBezTo>
                    <a:pt x="73" y="121"/>
                    <a:pt x="90" y="108"/>
                    <a:pt x="95" y="87"/>
                  </a:cubicBezTo>
                  <a:cubicBezTo>
                    <a:pt x="97" y="80"/>
                    <a:pt x="99" y="73"/>
                    <a:pt x="101" y="66"/>
                  </a:cubicBezTo>
                  <a:cubicBezTo>
                    <a:pt x="101" y="63"/>
                    <a:pt x="102" y="61"/>
                    <a:pt x="102" y="59"/>
                  </a:cubicBezTo>
                  <a:cubicBezTo>
                    <a:pt x="103" y="42"/>
                    <a:pt x="91" y="33"/>
                    <a:pt x="75" y="33"/>
                  </a:cubicBezTo>
                  <a:cubicBezTo>
                    <a:pt x="65" y="33"/>
                    <a:pt x="55" y="37"/>
                    <a:pt x="48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30" y="34"/>
                    <a:pt x="30" y="34"/>
                    <a:pt x="30" y="34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b="0" i="0" dirty="0">
                <a:latin typeface="Helvetica Light" panose="020B0403020202020204" pitchFamily="34" charset="0"/>
              </a:endParaRPr>
            </a:p>
          </p:txBody>
        </p:sp>
      </p:grp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FB23358F-8060-4ADD-B81E-8239D184E7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1625776" cy="5143501"/>
          </a:xfrm>
          <a:solidFill>
            <a:schemeClr val="bg1">
              <a:lumMod val="95000"/>
            </a:schemeClr>
          </a:solidFill>
        </p:spPr>
        <p:txBody>
          <a:bodyPr lIns="360000" tIns="0" rIns="360000" bIns="720000" anchor="ctr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9024" y="0"/>
            <a:ext cx="9153024" cy="51435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893B5D-8E80-4F6B-B50D-D784C310D2BE}"/>
                </a:ext>
              </a:extLst>
            </p:cNvPr>
            <p:cNvSpPr/>
            <p:nvPr userDrawn="1"/>
          </p:nvSpPr>
          <p:spPr>
            <a:xfrm>
              <a:off x="6875968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B8CFAD0-7B2A-4AE1-8484-5CB839C7BC80}"/>
                </a:ext>
              </a:extLst>
            </p:cNvPr>
            <p:cNvSpPr/>
            <p:nvPr userDrawn="1"/>
          </p:nvSpPr>
          <p:spPr>
            <a:xfrm>
              <a:off x="7675114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224" name="INSTRUCTION">
            <a:extLst>
              <a:ext uri="{FF2B5EF4-FFF2-40B4-BE49-F238E27FC236}">
                <a16:creationId xmlns:a16="http://schemas.microsoft.com/office/drawing/2014/main" id="{2FC7310B-C83B-4D07-B599-1129721493EF}"/>
              </a:ext>
            </a:extLst>
          </p:cNvPr>
          <p:cNvGrpSpPr/>
          <p:nvPr userDrawn="1"/>
        </p:nvGrpSpPr>
        <p:grpSpPr>
          <a:xfrm>
            <a:off x="9283196" y="0"/>
            <a:ext cx="2770040" cy="4696415"/>
            <a:chOff x="-3786437" y="0"/>
            <a:chExt cx="3693386" cy="6261886"/>
          </a:xfrm>
        </p:grpSpPr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ECEBB041-F556-4EE2-82B3-A7B12B21528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50" b="0" i="0" cap="all" baseline="0" noProof="0" dirty="0">
                  <a:solidFill>
                    <a:schemeClr val="accent1"/>
                  </a:solidFill>
                  <a:latin typeface="Helvetica" pitchFamily="2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2AF803B0-B6D8-4818-9BB6-6C1339916DF5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Want to know more?</a:t>
              </a:r>
              <a:b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Go to the instruction slide ‘VIDEO INSTRUCTIONS’.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or insert it via ‘Home’ &gt; ‘New Slide’.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37AE2ED6-4121-450C-B77F-E76675BCC7B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6E2B66D9-1FC1-4B24-BCCC-B12FA1EB1B8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by using the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 ‘Backspace key’. Click on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(see example below).</a:t>
              </a:r>
            </a:p>
          </p:txBody>
        </p:sp>
        <p:grpSp>
          <p:nvGrpSpPr>
            <p:cNvPr id="309" name="Groep 308">
              <a:extLst>
                <a:ext uri="{FF2B5EF4-FFF2-40B4-BE49-F238E27FC236}">
                  <a16:creationId xmlns:a16="http://schemas.microsoft.com/office/drawing/2014/main" id="{918FD756-A24C-40A7-9F73-B65D20DB65E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355" name="Rechthoek 354">
                <a:extLst>
                  <a:ext uri="{FF2B5EF4-FFF2-40B4-BE49-F238E27FC236}">
                    <a16:creationId xmlns:a16="http://schemas.microsoft.com/office/drawing/2014/main" id="{4E4C33FF-6A2D-45D6-AE73-A7AC644376D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6" name="Ovaal 355">
                <a:extLst>
                  <a:ext uri="{FF2B5EF4-FFF2-40B4-BE49-F238E27FC236}">
                    <a16:creationId xmlns:a16="http://schemas.microsoft.com/office/drawing/2014/main" id="{0DE89D7B-13D5-40DB-B19F-50D60506F51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7" name="Vrije vorm: vorm 356">
                <a:extLst>
                  <a:ext uri="{FF2B5EF4-FFF2-40B4-BE49-F238E27FC236}">
                    <a16:creationId xmlns:a16="http://schemas.microsoft.com/office/drawing/2014/main" id="{561E3C35-698E-446B-A6BD-3FB4478089A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" name="Rechthoek: afgeronde hoeken 357">
                <a:extLst>
                  <a:ext uri="{FF2B5EF4-FFF2-40B4-BE49-F238E27FC236}">
                    <a16:creationId xmlns:a16="http://schemas.microsoft.com/office/drawing/2014/main" id="{86463CB9-599D-41BE-B6CB-E89F9C8D07F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59" name="Rechte verbindingslijn 358">
                <a:extLst>
                  <a:ext uri="{FF2B5EF4-FFF2-40B4-BE49-F238E27FC236}">
                    <a16:creationId xmlns:a16="http://schemas.microsoft.com/office/drawing/2014/main" id="{F1FB2C7B-D0C7-4034-9246-04D81CBC86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0" name="Rechte verbindingslijn 359">
                <a:extLst>
                  <a:ext uri="{FF2B5EF4-FFF2-40B4-BE49-F238E27FC236}">
                    <a16:creationId xmlns:a16="http://schemas.microsoft.com/office/drawing/2014/main" id="{ED46DBB3-BD44-44C3-81CD-5D1A479E1E6F}"/>
                  </a:ext>
                </a:extLst>
              </p:cNvPr>
              <p:cNvCxnSpPr>
                <a:cxnSpLocks/>
                <a:stCxn id="35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0" name="Ovaal 309">
              <a:extLst>
                <a:ext uri="{FF2B5EF4-FFF2-40B4-BE49-F238E27FC236}">
                  <a16:creationId xmlns:a16="http://schemas.microsoft.com/office/drawing/2014/main" id="{B88832B9-EA3E-46FF-B327-BADD8292926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11" name="Rechthoek 310">
              <a:extLst>
                <a:ext uri="{FF2B5EF4-FFF2-40B4-BE49-F238E27FC236}">
                  <a16:creationId xmlns:a16="http://schemas.microsoft.com/office/drawing/2014/main" id="{E6E145D6-FECC-4465-B02E-09DDA83C5F98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and click on  ‘Insert’.</a:t>
              </a:r>
            </a:p>
          </p:txBody>
        </p:sp>
        <p:grpSp>
          <p:nvGrpSpPr>
            <p:cNvPr id="312" name="Groep 311">
              <a:extLst>
                <a:ext uri="{FF2B5EF4-FFF2-40B4-BE49-F238E27FC236}">
                  <a16:creationId xmlns:a16="http://schemas.microsoft.com/office/drawing/2014/main" id="{5EA210A6-47E3-4664-A13B-C7F0FE59B0A1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52" name="Rechthoek 351">
                <a:extLst>
                  <a:ext uri="{FF2B5EF4-FFF2-40B4-BE49-F238E27FC236}">
                    <a16:creationId xmlns:a16="http://schemas.microsoft.com/office/drawing/2014/main" id="{6A97ACC9-4B48-49FF-9BE5-1DD9C7352E6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53" name="Rechte verbindingslijn 352">
                <a:extLst>
                  <a:ext uri="{FF2B5EF4-FFF2-40B4-BE49-F238E27FC236}">
                    <a16:creationId xmlns:a16="http://schemas.microsoft.com/office/drawing/2014/main" id="{8AD803FE-685A-4F13-90FE-4C41227D741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4" name="Gelijkbenige driehoek 353">
                <a:extLst>
                  <a:ext uri="{FF2B5EF4-FFF2-40B4-BE49-F238E27FC236}">
                    <a16:creationId xmlns:a16="http://schemas.microsoft.com/office/drawing/2014/main" id="{69EFC864-E50C-433C-B715-32C3FE79C0D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75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3" name="Ovaal 312">
              <a:extLst>
                <a:ext uri="{FF2B5EF4-FFF2-40B4-BE49-F238E27FC236}">
                  <a16:creationId xmlns:a16="http://schemas.microsoft.com/office/drawing/2014/main" id="{28056DBB-0855-4992-9FC0-29B6F1F05E4D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4" name="Rechthoek 313">
              <a:extLst>
                <a:ext uri="{FF2B5EF4-FFF2-40B4-BE49-F238E27FC236}">
                  <a16:creationId xmlns:a16="http://schemas.microsoft.com/office/drawing/2014/main" id="{C89DC460-C0CF-4454-8075-4CFD25D4AE3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Click with the right mouse button on the image and choose ‘Send to back’.</a:t>
              </a:r>
            </a:p>
          </p:txBody>
        </p:sp>
        <p:sp>
          <p:nvSpPr>
            <p:cNvPr id="315" name="Ovaal 314">
              <a:extLst>
                <a:ext uri="{FF2B5EF4-FFF2-40B4-BE49-F238E27FC236}">
                  <a16:creationId xmlns:a16="http://schemas.microsoft.com/office/drawing/2014/main" id="{C5CA49EC-EF32-40BA-951B-64F0AA0D6729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6" name="Rechthoek 315">
              <a:extLst>
                <a:ext uri="{FF2B5EF4-FFF2-40B4-BE49-F238E27FC236}">
                  <a16:creationId xmlns:a16="http://schemas.microsoft.com/office/drawing/2014/main" id="{396087A7-7622-428D-9CD6-A5A3EB00768F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To scale or drag the image, go to the tab ‘Picture Tools - Format’ and click on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button ‘Crop’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.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17" name="Groep 316">
              <a:extLst>
                <a:ext uri="{FF2B5EF4-FFF2-40B4-BE49-F238E27FC236}">
                  <a16:creationId xmlns:a16="http://schemas.microsoft.com/office/drawing/2014/main" id="{7B0E1873-A33A-4608-A180-85FA5FB58006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336" name="Groep 335">
                <a:extLst>
                  <a:ext uri="{FF2B5EF4-FFF2-40B4-BE49-F238E27FC236}">
                    <a16:creationId xmlns:a16="http://schemas.microsoft.com/office/drawing/2014/main" id="{88804D94-22E7-4F39-A38E-99A445224BB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39" name="Groep 338">
                  <a:extLst>
                    <a:ext uri="{FF2B5EF4-FFF2-40B4-BE49-F238E27FC236}">
                      <a16:creationId xmlns:a16="http://schemas.microsoft.com/office/drawing/2014/main" id="{3364E5B0-E838-435C-A7C1-4309B32D3E0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46" name="Groep 345">
                    <a:extLst>
                      <a:ext uri="{FF2B5EF4-FFF2-40B4-BE49-F238E27FC236}">
                        <a16:creationId xmlns:a16="http://schemas.microsoft.com/office/drawing/2014/main" id="{6E41C978-9D81-4A55-8D8D-61C973AEFA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49" name="Rechthoek 348">
                      <a:extLst>
                        <a:ext uri="{FF2B5EF4-FFF2-40B4-BE49-F238E27FC236}">
                          <a16:creationId xmlns:a16="http://schemas.microsoft.com/office/drawing/2014/main" id="{506ABB38-6C21-473E-A20D-DE397AA333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D31B6A3E-AE05-4830-BA76-6422D0A2C8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1" name="Ovaal 350">
                      <a:extLst>
                        <a:ext uri="{FF2B5EF4-FFF2-40B4-BE49-F238E27FC236}">
                          <a16:creationId xmlns:a16="http://schemas.microsoft.com/office/drawing/2014/main" id="{094BE1A9-FACD-4750-BB24-684577CF98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75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47" name="Afbeelding 346">
                    <a:extLst>
                      <a:ext uri="{FF2B5EF4-FFF2-40B4-BE49-F238E27FC236}">
                        <a16:creationId xmlns:a16="http://schemas.microsoft.com/office/drawing/2014/main" id="{089C82C3-B94A-44BA-9165-4B779D2A8E8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21B15192-38E1-4487-BCB4-E18E84E0CBE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D10E1EB6-D79D-434D-9CDF-723214E18B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4032CB92-687B-490F-9575-153E26DC5F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B29FD19E-88C3-4F0E-9826-BA57517D60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2B84046-8FFE-412E-9CD7-378E9724A42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F7928B9E-0637-4025-8AE1-56B4F6A6B8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15ADC188-E65C-415C-A930-61083F00791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674764F3-CE57-4449-9FE2-8C3BF53BCCC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17BAA0D3-A481-4E78-BE1E-ED0BC2A598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8" name="Groep 317">
              <a:extLst>
                <a:ext uri="{FF2B5EF4-FFF2-40B4-BE49-F238E27FC236}">
                  <a16:creationId xmlns:a16="http://schemas.microsoft.com/office/drawing/2014/main" id="{48173854-C2D7-458E-AC98-0E59DF47A62D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124ECE8C-3F9D-4EE6-8BA9-305BCAA041EB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Rechthoek 322">
                <a:extLst>
                  <a:ext uri="{FF2B5EF4-FFF2-40B4-BE49-F238E27FC236}">
                    <a16:creationId xmlns:a16="http://schemas.microsoft.com/office/drawing/2014/main" id="{9D5ADA63-2FAF-432F-B98D-9C727151821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Tekstvak 323">
                <a:extLst>
                  <a:ext uri="{FF2B5EF4-FFF2-40B4-BE49-F238E27FC236}">
                    <a16:creationId xmlns:a16="http://schemas.microsoft.com/office/drawing/2014/main" id="{1D00CDD1-803F-486A-818D-3BA87120EC25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325" name="Tekstvak 324">
                <a:extLst>
                  <a:ext uri="{FF2B5EF4-FFF2-40B4-BE49-F238E27FC236}">
                    <a16:creationId xmlns:a16="http://schemas.microsoft.com/office/drawing/2014/main" id="{A3EF8C69-2DDB-458B-BCD6-8A00D39CF2F5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326" name="Vrije vorm: vorm 325">
                <a:extLst>
                  <a:ext uri="{FF2B5EF4-FFF2-40B4-BE49-F238E27FC236}">
                    <a16:creationId xmlns:a16="http://schemas.microsoft.com/office/drawing/2014/main" id="{1212909E-6B26-4A1D-BF5F-9F93778A3F6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F343D2A9-95B7-4C71-97F1-27AAE515293F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3A270A77-EE80-4441-AB82-2E0954960A14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D48BBBD9-6557-4F46-956C-F916075B5CD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4" name="Rechthoek 333">
                  <a:extLst>
                    <a:ext uri="{FF2B5EF4-FFF2-40B4-BE49-F238E27FC236}">
                      <a16:creationId xmlns:a16="http://schemas.microsoft.com/office/drawing/2014/main" id="{8708343D-A58D-4FA7-9107-D6DF3F14ADC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5" name="Rechthoek 334">
                  <a:extLst>
                    <a:ext uri="{FF2B5EF4-FFF2-40B4-BE49-F238E27FC236}">
                      <a16:creationId xmlns:a16="http://schemas.microsoft.com/office/drawing/2014/main" id="{27A985BC-9ABA-41B0-BAC4-8960A96CD61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9" name="Groep 328">
                <a:extLst>
                  <a:ext uri="{FF2B5EF4-FFF2-40B4-BE49-F238E27FC236}">
                    <a16:creationId xmlns:a16="http://schemas.microsoft.com/office/drawing/2014/main" id="{454AF623-2D16-4326-AE3D-27559EEB665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77D4803C-B271-4883-A935-8964179E2E1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5ECFDFB6-E509-4A08-94B2-F173BF9EFA7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2" name="Rechthoek 331">
                  <a:extLst>
                    <a:ext uri="{FF2B5EF4-FFF2-40B4-BE49-F238E27FC236}">
                      <a16:creationId xmlns:a16="http://schemas.microsoft.com/office/drawing/2014/main" id="{EE978192-66B2-4DB3-BC7C-6EB5385907D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9" name="ICOON_info">
              <a:extLst>
                <a:ext uri="{FF2B5EF4-FFF2-40B4-BE49-F238E27FC236}">
                  <a16:creationId xmlns:a16="http://schemas.microsoft.com/office/drawing/2014/main" id="{53EDB77E-D0D8-4A34-AAD5-7ACD601123EE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F6FC8285-403B-4F8C-8F2E-E7FAE8BA6CE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Graphic 163" descr="Informatie">
                <a:extLst>
                  <a:ext uri="{FF2B5EF4-FFF2-40B4-BE49-F238E27FC236}">
                    <a16:creationId xmlns:a16="http://schemas.microsoft.com/office/drawing/2014/main" id="{F5295792-0F77-4BEE-963F-DC6BFFA1DD6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15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8" name="Titel 1">
            <a:extLst>
              <a:ext uri="{FF2B5EF4-FFF2-40B4-BE49-F238E27FC236}">
                <a16:creationId xmlns:a16="http://schemas.microsoft.com/office/drawing/2014/main" id="{B21E3475-0702-4B96-B0E9-8A8EEAC7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74508" y="483153"/>
            <a:ext cx="6476546" cy="36949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</a:t>
            </a:r>
            <a:endParaRPr lang="en-GB" noProof="0" dirty="0"/>
          </a:p>
        </p:txBody>
      </p:sp>
      <p:sp>
        <p:nvSpPr>
          <p:cNvPr id="239" name="Tijdelijke aanduiding voor verticale tekst 2">
            <a:extLst>
              <a:ext uri="{FF2B5EF4-FFF2-40B4-BE49-F238E27FC236}">
                <a16:creationId xmlns:a16="http://schemas.microsoft.com/office/drawing/2014/main" id="{F5F5BEBA-C579-4906-9ADD-6DDA2911B19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174508" y="1116869"/>
            <a:ext cx="6476546" cy="2827313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</p:txBody>
      </p:sp>
    </p:spTree>
    <p:extLst>
      <p:ext uri="{BB962C8B-B14F-4D97-AF65-F5344CB8AC3E}">
        <p14:creationId xmlns:p14="http://schemas.microsoft.com/office/powerpoint/2010/main" val="228667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na niebieskim + foto">
    <p:bg>
      <p:bgPr>
        <a:solidFill>
          <a:srgbClr val="006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hthoek 145">
            <a:extLst>
              <a:ext uri="{FF2B5EF4-FFF2-40B4-BE49-F238E27FC236}">
                <a16:creationId xmlns:a16="http://schemas.microsoft.com/office/drawing/2014/main" id="{6443D139-342A-4B78-9BC3-2B52D08D4ED9}"/>
              </a:ext>
            </a:extLst>
          </p:cNvPr>
          <p:cNvSpPr/>
          <p:nvPr userDrawn="1"/>
        </p:nvSpPr>
        <p:spPr>
          <a:xfrm>
            <a:off x="-9024" y="8531"/>
            <a:ext cx="9185366" cy="514350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/>
          <a:lstStyle/>
          <a:p>
            <a:pPr algn="ctr"/>
            <a:endParaRPr lang="en-GB" sz="1200" b="0" i="0" dirty="0" err="1">
              <a:latin typeface="Helvetica Light" panose="020B0403020202020204" pitchFamily="34" charset="0"/>
            </a:endParaRPr>
          </a:p>
        </p:txBody>
      </p:sp>
      <p:grpSp>
        <p:nvGrpSpPr>
          <p:cNvPr id="147" name="Groep 146">
            <a:extLst>
              <a:ext uri="{FF2B5EF4-FFF2-40B4-BE49-F238E27FC236}">
                <a16:creationId xmlns:a16="http://schemas.microsoft.com/office/drawing/2014/main" id="{DDF269DF-0D64-4680-A4F2-6182F0AC29A7}"/>
              </a:ext>
            </a:extLst>
          </p:cNvPr>
          <p:cNvGrpSpPr/>
          <p:nvPr userDrawn="1"/>
        </p:nvGrpSpPr>
        <p:grpSpPr>
          <a:xfrm>
            <a:off x="152020" y="4295842"/>
            <a:ext cx="695168" cy="684635"/>
            <a:chOff x="11009605" y="5653249"/>
            <a:chExt cx="926890" cy="912846"/>
          </a:xfrm>
        </p:grpSpPr>
        <p:grpSp>
          <p:nvGrpSpPr>
            <p:cNvPr id="148" name="Groep 147">
              <a:extLst>
                <a:ext uri="{FF2B5EF4-FFF2-40B4-BE49-F238E27FC236}">
                  <a16:creationId xmlns:a16="http://schemas.microsoft.com/office/drawing/2014/main" id="{B7FB3D80-8F96-4488-BE42-6FD7826BE869}"/>
                </a:ext>
              </a:extLst>
            </p:cNvPr>
            <p:cNvGrpSpPr/>
            <p:nvPr userDrawn="1"/>
          </p:nvGrpSpPr>
          <p:grpSpPr>
            <a:xfrm>
              <a:off x="11236466" y="5653249"/>
              <a:ext cx="566613" cy="425365"/>
              <a:chOff x="11236466" y="5653249"/>
              <a:chExt cx="566613" cy="425365"/>
            </a:xfrm>
            <a:solidFill>
              <a:schemeClr val="bg1"/>
            </a:solidFill>
          </p:grpSpPr>
          <p:sp>
            <p:nvSpPr>
              <p:cNvPr id="232" name="Freeform 5">
                <a:extLst>
                  <a:ext uri="{FF2B5EF4-FFF2-40B4-BE49-F238E27FC236}">
                    <a16:creationId xmlns:a16="http://schemas.microsoft.com/office/drawing/2014/main" id="{CC17B9A1-2F5C-4E49-A5E8-92AC850C97B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79605" y="5727789"/>
                <a:ext cx="297080" cy="253868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3" name="Freeform 6">
                <a:extLst>
                  <a:ext uri="{FF2B5EF4-FFF2-40B4-BE49-F238E27FC236}">
                    <a16:creationId xmlns:a16="http://schemas.microsoft.com/office/drawing/2014/main" id="{471952E1-D32C-4B66-9A20-998C3D7BAA2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36466" y="5723198"/>
                <a:ext cx="378102" cy="331109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4" name="Freeform 7">
                <a:extLst>
                  <a:ext uri="{FF2B5EF4-FFF2-40B4-BE49-F238E27FC236}">
                    <a16:creationId xmlns:a16="http://schemas.microsoft.com/office/drawing/2014/main" id="{F511C448-7266-46F9-BC3B-A50256FD67F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98437" y="5664322"/>
                <a:ext cx="291139" cy="224971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5" name="Freeform 8">
                <a:extLst>
                  <a:ext uri="{FF2B5EF4-FFF2-40B4-BE49-F238E27FC236}">
                    <a16:creationId xmlns:a16="http://schemas.microsoft.com/office/drawing/2014/main" id="{AAD843B1-DCD3-44C5-8042-2B85AFC7A1F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266174" y="5978417"/>
                <a:ext cx="347584" cy="100197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6" name="Freeform 9">
                <a:extLst>
                  <a:ext uri="{FF2B5EF4-FFF2-40B4-BE49-F238E27FC236}">
                    <a16:creationId xmlns:a16="http://schemas.microsoft.com/office/drawing/2014/main" id="{EA008482-0DED-4418-AC22-52895AC43FC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449014" y="5843920"/>
                <a:ext cx="55905" cy="41591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7" name="Freeform 10">
                <a:extLst>
                  <a:ext uri="{FF2B5EF4-FFF2-40B4-BE49-F238E27FC236}">
                    <a16:creationId xmlns:a16="http://schemas.microsoft.com/office/drawing/2014/main" id="{838E4368-38D0-4A87-8CA1-B6D27D70A7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579189" y="5653249"/>
                <a:ext cx="223890" cy="179598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149" name="Freeform 11">
              <a:extLst>
                <a:ext uri="{FF2B5EF4-FFF2-40B4-BE49-F238E27FC236}">
                  <a16:creationId xmlns:a16="http://schemas.microsoft.com/office/drawing/2014/main" id="{FA7C9A5D-7D9C-458F-ACD3-7CD82B2FE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83459" y="6320329"/>
              <a:ext cx="341372" cy="103438"/>
            </a:xfrm>
            <a:custGeom>
              <a:avLst/>
              <a:gdLst>
                <a:gd name="T0" fmla="*/ 61 w 532"/>
                <a:gd name="T1" fmla="*/ 113 h 161"/>
                <a:gd name="T2" fmla="*/ 138 w 532"/>
                <a:gd name="T3" fmla="*/ 69 h 161"/>
                <a:gd name="T4" fmla="*/ 223 w 532"/>
                <a:gd name="T5" fmla="*/ 36 h 161"/>
                <a:gd name="T6" fmla="*/ 311 w 532"/>
                <a:gd name="T7" fmla="*/ 15 h 161"/>
                <a:gd name="T8" fmla="*/ 393 w 532"/>
                <a:gd name="T9" fmla="*/ 9 h 161"/>
                <a:gd name="T10" fmla="*/ 466 w 532"/>
                <a:gd name="T11" fmla="*/ 14 h 161"/>
                <a:gd name="T12" fmla="*/ 524 w 532"/>
                <a:gd name="T13" fmla="*/ 32 h 161"/>
                <a:gd name="T14" fmla="*/ 532 w 532"/>
                <a:gd name="T15" fmla="*/ 35 h 161"/>
                <a:gd name="T16" fmla="*/ 525 w 532"/>
                <a:gd name="T17" fmla="*/ 31 h 161"/>
                <a:gd name="T18" fmla="*/ 470 w 532"/>
                <a:gd name="T19" fmla="*/ 11 h 161"/>
                <a:gd name="T20" fmla="*/ 400 w 532"/>
                <a:gd name="T21" fmla="*/ 1 h 161"/>
                <a:gd name="T22" fmla="*/ 318 w 532"/>
                <a:gd name="T23" fmla="*/ 4 h 161"/>
                <a:gd name="T24" fmla="*/ 230 w 532"/>
                <a:gd name="T25" fmla="*/ 19 h 161"/>
                <a:gd name="T26" fmla="*/ 143 w 532"/>
                <a:gd name="T27" fmla="*/ 48 h 161"/>
                <a:gd name="T28" fmla="*/ 64 w 532"/>
                <a:gd name="T29" fmla="*/ 89 h 161"/>
                <a:gd name="T30" fmla="*/ 0 w 532"/>
                <a:gd name="T31" fmla="*/ 137 h 161"/>
                <a:gd name="T32" fmla="*/ 5 w 532"/>
                <a:gd name="T33" fmla="*/ 161 h 161"/>
                <a:gd name="T34" fmla="*/ 61 w 532"/>
                <a:gd name="T35" fmla="*/ 11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2" h="161">
                  <a:moveTo>
                    <a:pt x="61" y="113"/>
                  </a:moveTo>
                  <a:cubicBezTo>
                    <a:pt x="84" y="97"/>
                    <a:pt x="110" y="83"/>
                    <a:pt x="138" y="69"/>
                  </a:cubicBezTo>
                  <a:cubicBezTo>
                    <a:pt x="165" y="56"/>
                    <a:pt x="194" y="45"/>
                    <a:pt x="223" y="36"/>
                  </a:cubicBezTo>
                  <a:cubicBezTo>
                    <a:pt x="252" y="27"/>
                    <a:pt x="282" y="20"/>
                    <a:pt x="311" y="15"/>
                  </a:cubicBezTo>
                  <a:cubicBezTo>
                    <a:pt x="339" y="11"/>
                    <a:pt x="367" y="9"/>
                    <a:pt x="393" y="9"/>
                  </a:cubicBezTo>
                  <a:cubicBezTo>
                    <a:pt x="419" y="8"/>
                    <a:pt x="443" y="10"/>
                    <a:pt x="466" y="14"/>
                  </a:cubicBezTo>
                  <a:cubicBezTo>
                    <a:pt x="487" y="18"/>
                    <a:pt x="507" y="24"/>
                    <a:pt x="524" y="32"/>
                  </a:cubicBezTo>
                  <a:cubicBezTo>
                    <a:pt x="527" y="33"/>
                    <a:pt x="530" y="34"/>
                    <a:pt x="532" y="35"/>
                  </a:cubicBezTo>
                  <a:cubicBezTo>
                    <a:pt x="530" y="34"/>
                    <a:pt x="527" y="33"/>
                    <a:pt x="525" y="31"/>
                  </a:cubicBezTo>
                  <a:cubicBezTo>
                    <a:pt x="509" y="23"/>
                    <a:pt x="490" y="16"/>
                    <a:pt x="470" y="11"/>
                  </a:cubicBezTo>
                  <a:cubicBezTo>
                    <a:pt x="448" y="6"/>
                    <a:pt x="425" y="3"/>
                    <a:pt x="400" y="1"/>
                  </a:cubicBezTo>
                  <a:cubicBezTo>
                    <a:pt x="374" y="0"/>
                    <a:pt x="346" y="1"/>
                    <a:pt x="318" y="4"/>
                  </a:cubicBezTo>
                  <a:cubicBezTo>
                    <a:pt x="289" y="7"/>
                    <a:pt x="259" y="12"/>
                    <a:pt x="230" y="19"/>
                  </a:cubicBezTo>
                  <a:cubicBezTo>
                    <a:pt x="200" y="27"/>
                    <a:pt x="171" y="37"/>
                    <a:pt x="143" y="48"/>
                  </a:cubicBezTo>
                  <a:cubicBezTo>
                    <a:pt x="114" y="60"/>
                    <a:pt x="88" y="74"/>
                    <a:pt x="64" y="89"/>
                  </a:cubicBezTo>
                  <a:cubicBezTo>
                    <a:pt x="40" y="104"/>
                    <a:pt x="18" y="120"/>
                    <a:pt x="0" y="137"/>
                  </a:cubicBezTo>
                  <a:cubicBezTo>
                    <a:pt x="5" y="161"/>
                    <a:pt x="5" y="161"/>
                    <a:pt x="5" y="161"/>
                  </a:cubicBezTo>
                  <a:cubicBezTo>
                    <a:pt x="21" y="144"/>
                    <a:pt x="40" y="128"/>
                    <a:pt x="61" y="1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b="0" i="0" dirty="0">
                <a:latin typeface="Helvetica Light" panose="020B0403020202020204" pitchFamily="34" charset="0"/>
              </a:endParaRPr>
            </a:p>
          </p:txBody>
        </p:sp>
        <p:grpSp>
          <p:nvGrpSpPr>
            <p:cNvPr id="150" name="Groep 149">
              <a:extLst>
                <a:ext uri="{FF2B5EF4-FFF2-40B4-BE49-F238E27FC236}">
                  <a16:creationId xmlns:a16="http://schemas.microsoft.com/office/drawing/2014/main" id="{68599270-7C6A-46FE-81E8-5B611F42CCEC}"/>
                </a:ext>
              </a:extLst>
            </p:cNvPr>
            <p:cNvGrpSpPr/>
            <p:nvPr userDrawn="1"/>
          </p:nvGrpSpPr>
          <p:grpSpPr>
            <a:xfrm>
              <a:off x="11114663" y="6099139"/>
              <a:ext cx="800226" cy="166635"/>
              <a:chOff x="11114663" y="6099139"/>
              <a:chExt cx="800226" cy="166635"/>
            </a:xfrm>
            <a:solidFill>
              <a:schemeClr val="bg1"/>
            </a:solidFill>
          </p:grpSpPr>
          <p:sp>
            <p:nvSpPr>
              <p:cNvPr id="152" name="Freeform 12">
                <a:extLst>
                  <a:ext uri="{FF2B5EF4-FFF2-40B4-BE49-F238E27FC236}">
                    <a16:creationId xmlns:a16="http://schemas.microsoft.com/office/drawing/2014/main" id="{162AC094-D501-441E-A939-069FA7D5D9E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114663" y="6135059"/>
                <a:ext cx="111000" cy="129635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3" name="Freeform 13">
                <a:extLst>
                  <a:ext uri="{FF2B5EF4-FFF2-40B4-BE49-F238E27FC236}">
                    <a16:creationId xmlns:a16="http://schemas.microsoft.com/office/drawing/2014/main" id="{4F3C7318-B8AA-42D1-A6CE-DB363B5E82C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229444" y="6170978"/>
                <a:ext cx="97496" cy="93715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4" name="Freeform 14">
                <a:extLst>
                  <a:ext uri="{FF2B5EF4-FFF2-40B4-BE49-F238E27FC236}">
                    <a16:creationId xmlns:a16="http://schemas.microsoft.com/office/drawing/2014/main" id="{2D9CA797-149E-41D8-932D-B96580D79E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379065" y="6136409"/>
                <a:ext cx="104518" cy="125584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5" name="Freeform 15">
                <a:extLst>
                  <a:ext uri="{FF2B5EF4-FFF2-40B4-BE49-F238E27FC236}">
                    <a16:creationId xmlns:a16="http://schemas.microsoft.com/office/drawing/2014/main" id="{158AD312-E1DE-44B7-B931-7E23EAA8425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11499787" y="6170978"/>
                <a:ext cx="96686" cy="93715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3" name="Freeform 16">
                <a:extLst>
                  <a:ext uri="{FF2B5EF4-FFF2-40B4-BE49-F238E27FC236}">
                    <a16:creationId xmlns:a16="http://schemas.microsoft.com/office/drawing/2014/main" id="{41873E23-1B43-4203-AFAF-414317400E6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610517" y="6171519"/>
                <a:ext cx="104788" cy="94255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8" name="Freeform 17">
                <a:extLst>
                  <a:ext uri="{FF2B5EF4-FFF2-40B4-BE49-F238E27FC236}">
                    <a16:creationId xmlns:a16="http://schemas.microsoft.com/office/drawing/2014/main" id="{F1D9C869-76CF-4D1B-8641-D2D94ED474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717736" y="6171519"/>
                <a:ext cx="103978" cy="9317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9" name="Freeform 18">
                <a:extLst>
                  <a:ext uri="{FF2B5EF4-FFF2-40B4-BE49-F238E27FC236}">
                    <a16:creationId xmlns:a16="http://schemas.microsoft.com/office/drawing/2014/main" id="{634EED2A-7F74-433C-8DA8-1D1E488CEA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55203" y="6099139"/>
                <a:ext cx="12153" cy="8912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0" name="Freeform 19">
                <a:extLst>
                  <a:ext uri="{FF2B5EF4-FFF2-40B4-BE49-F238E27FC236}">
                    <a16:creationId xmlns:a16="http://schemas.microsoft.com/office/drawing/2014/main" id="{1807FB45-CC7E-4BBE-BCED-CD82FDD0292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29546" y="6149103"/>
                <a:ext cx="62657" cy="11073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1" name="Freeform 20">
                <a:extLst>
                  <a:ext uri="{FF2B5EF4-FFF2-40B4-BE49-F238E27FC236}">
                    <a16:creationId xmlns:a16="http://schemas.microsoft.com/office/drawing/2014/main" id="{BE44D8AB-E1C6-4992-A319-0492A69A347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11806860" y="6109402"/>
                <a:ext cx="108029" cy="3781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350" b="0" i="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A207A122-B0F4-4A50-BA61-8CC97A64C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09605" y="6468059"/>
              <a:ext cx="926890" cy="98036"/>
            </a:xfrm>
            <a:custGeom>
              <a:avLst/>
              <a:gdLst>
                <a:gd name="T0" fmla="*/ 1412 w 1445"/>
                <a:gd name="T1" fmla="*/ 48 h 153"/>
                <a:gd name="T2" fmla="*/ 1402 w 1445"/>
                <a:gd name="T3" fmla="*/ 84 h 153"/>
                <a:gd name="T4" fmla="*/ 1396 w 1445"/>
                <a:gd name="T5" fmla="*/ 121 h 153"/>
                <a:gd name="T6" fmla="*/ 1330 w 1445"/>
                <a:gd name="T7" fmla="*/ 48 h 153"/>
                <a:gd name="T8" fmla="*/ 1320 w 1445"/>
                <a:gd name="T9" fmla="*/ 84 h 153"/>
                <a:gd name="T10" fmla="*/ 1314 w 1445"/>
                <a:gd name="T11" fmla="*/ 121 h 153"/>
                <a:gd name="T12" fmla="*/ 1257 w 1445"/>
                <a:gd name="T13" fmla="*/ 69 h 153"/>
                <a:gd name="T14" fmla="*/ 1233 w 1445"/>
                <a:gd name="T15" fmla="*/ 105 h 153"/>
                <a:gd name="T16" fmla="*/ 1249 w 1445"/>
                <a:gd name="T17" fmla="*/ 33 h 153"/>
                <a:gd name="T18" fmla="*/ 1143 w 1445"/>
                <a:gd name="T19" fmla="*/ 119 h 153"/>
                <a:gd name="T20" fmla="*/ 1194 w 1445"/>
                <a:gd name="T21" fmla="*/ 33 h 153"/>
                <a:gd name="T22" fmla="*/ 1123 w 1445"/>
                <a:gd name="T23" fmla="*/ 119 h 153"/>
                <a:gd name="T24" fmla="*/ 1097 w 1445"/>
                <a:gd name="T25" fmla="*/ 63 h 153"/>
                <a:gd name="T26" fmla="*/ 1124 w 1445"/>
                <a:gd name="T27" fmla="*/ 34 h 153"/>
                <a:gd name="T28" fmla="*/ 1038 w 1445"/>
                <a:gd name="T29" fmla="*/ 65 h 153"/>
                <a:gd name="T30" fmla="*/ 1086 w 1445"/>
                <a:gd name="T31" fmla="*/ 107 h 153"/>
                <a:gd name="T32" fmla="*/ 1053 w 1445"/>
                <a:gd name="T33" fmla="*/ 153 h 153"/>
                <a:gd name="T34" fmla="*/ 986 w 1445"/>
                <a:gd name="T35" fmla="*/ 50 h 153"/>
                <a:gd name="T36" fmla="*/ 969 w 1445"/>
                <a:gd name="T37" fmla="*/ 121 h 153"/>
                <a:gd name="T38" fmla="*/ 942 w 1445"/>
                <a:gd name="T39" fmla="*/ 68 h 153"/>
                <a:gd name="T40" fmla="*/ 885 w 1445"/>
                <a:gd name="T41" fmla="*/ 119 h 153"/>
                <a:gd name="T42" fmla="*/ 935 w 1445"/>
                <a:gd name="T43" fmla="*/ 33 h 153"/>
                <a:gd name="T44" fmla="*/ 865 w 1445"/>
                <a:gd name="T45" fmla="*/ 119 h 153"/>
                <a:gd name="T46" fmla="*/ 826 w 1445"/>
                <a:gd name="T47" fmla="*/ 49 h 153"/>
                <a:gd name="T48" fmla="*/ 761 w 1445"/>
                <a:gd name="T49" fmla="*/ 152 h 153"/>
                <a:gd name="T50" fmla="*/ 856 w 1445"/>
                <a:gd name="T51" fmla="*/ 87 h 153"/>
                <a:gd name="T52" fmla="*/ 808 w 1445"/>
                <a:gd name="T53" fmla="*/ 44 h 153"/>
                <a:gd name="T54" fmla="*/ 661 w 1445"/>
                <a:gd name="T55" fmla="*/ 89 h 153"/>
                <a:gd name="T56" fmla="*/ 676 w 1445"/>
                <a:gd name="T57" fmla="*/ 102 h 153"/>
                <a:gd name="T58" fmla="*/ 709 w 1445"/>
                <a:gd name="T59" fmla="*/ 44 h 153"/>
                <a:gd name="T60" fmla="*/ 639 w 1445"/>
                <a:gd name="T61" fmla="*/ 93 h 153"/>
                <a:gd name="T62" fmla="*/ 666 w 1445"/>
                <a:gd name="T63" fmla="*/ 137 h 153"/>
                <a:gd name="T64" fmla="*/ 558 w 1445"/>
                <a:gd name="T65" fmla="*/ 119 h 153"/>
                <a:gd name="T66" fmla="*/ 592 w 1445"/>
                <a:gd name="T67" fmla="*/ 119 h 153"/>
                <a:gd name="T68" fmla="*/ 577 w 1445"/>
                <a:gd name="T69" fmla="*/ 45 h 153"/>
                <a:gd name="T70" fmla="*/ 518 w 1445"/>
                <a:gd name="T71" fmla="*/ 21 h 153"/>
                <a:gd name="T72" fmla="*/ 493 w 1445"/>
                <a:gd name="T73" fmla="*/ 119 h 153"/>
                <a:gd name="T74" fmla="*/ 424 w 1445"/>
                <a:gd name="T75" fmla="*/ 119 h 153"/>
                <a:gd name="T76" fmla="*/ 501 w 1445"/>
                <a:gd name="T77" fmla="*/ 33 h 153"/>
                <a:gd name="T78" fmla="*/ 445 w 1445"/>
                <a:gd name="T79" fmla="*/ 34 h 153"/>
                <a:gd name="T80" fmla="*/ 397 w 1445"/>
                <a:gd name="T81" fmla="*/ 62 h 153"/>
                <a:gd name="T82" fmla="*/ 401 w 1445"/>
                <a:gd name="T83" fmla="*/ 97 h 153"/>
                <a:gd name="T84" fmla="*/ 418 w 1445"/>
                <a:gd name="T85" fmla="*/ 59 h 153"/>
                <a:gd name="T86" fmla="*/ 217 w 1445"/>
                <a:gd name="T87" fmla="*/ 119 h 153"/>
                <a:gd name="T88" fmla="*/ 291 w 1445"/>
                <a:gd name="T89" fmla="*/ 119 h 153"/>
                <a:gd name="T90" fmla="*/ 284 w 1445"/>
                <a:gd name="T91" fmla="*/ 34 h 153"/>
                <a:gd name="T92" fmla="*/ 211 w 1445"/>
                <a:gd name="T93" fmla="*/ 34 h 153"/>
                <a:gd name="T94" fmla="*/ 137 w 1445"/>
                <a:gd name="T95" fmla="*/ 67 h 153"/>
                <a:gd name="T96" fmla="*/ 147 w 1445"/>
                <a:gd name="T97" fmla="*/ 105 h 153"/>
                <a:gd name="T98" fmla="*/ 164 w 1445"/>
                <a:gd name="T99" fmla="*/ 33 h 153"/>
                <a:gd name="T100" fmla="*/ 52 w 1445"/>
                <a:gd name="T101" fmla="*/ 105 h 153"/>
                <a:gd name="T102" fmla="*/ 81 w 1445"/>
                <a:gd name="T103" fmla="*/ 63 h 153"/>
                <a:gd name="T104" fmla="*/ 21 w 1445"/>
                <a:gd name="T105" fmla="*/ 152 h 153"/>
                <a:gd name="T106" fmla="*/ 101 w 1445"/>
                <a:gd name="T107" fmla="*/ 66 h 153"/>
                <a:gd name="T108" fmla="*/ 50 w 1445"/>
                <a:gd name="T109" fmla="*/ 3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45" h="153">
                  <a:moveTo>
                    <a:pt x="1396" y="121"/>
                  </a:moveTo>
                  <a:cubicBezTo>
                    <a:pt x="1415" y="121"/>
                    <a:pt x="1436" y="114"/>
                    <a:pt x="1437" y="91"/>
                  </a:cubicBezTo>
                  <a:cubicBezTo>
                    <a:pt x="1438" y="74"/>
                    <a:pt x="1414" y="70"/>
                    <a:pt x="1402" y="65"/>
                  </a:cubicBezTo>
                  <a:cubicBezTo>
                    <a:pt x="1397" y="63"/>
                    <a:pt x="1395" y="62"/>
                    <a:pt x="1395" y="58"/>
                  </a:cubicBezTo>
                  <a:cubicBezTo>
                    <a:pt x="1396" y="50"/>
                    <a:pt x="1405" y="48"/>
                    <a:pt x="1412" y="48"/>
                  </a:cubicBezTo>
                  <a:cubicBezTo>
                    <a:pt x="1420" y="48"/>
                    <a:pt x="1428" y="51"/>
                    <a:pt x="1432" y="55"/>
                  </a:cubicBezTo>
                  <a:cubicBezTo>
                    <a:pt x="1445" y="43"/>
                    <a:pt x="1445" y="43"/>
                    <a:pt x="1445" y="43"/>
                  </a:cubicBezTo>
                  <a:cubicBezTo>
                    <a:pt x="1437" y="35"/>
                    <a:pt x="1427" y="32"/>
                    <a:pt x="1415" y="32"/>
                  </a:cubicBezTo>
                  <a:cubicBezTo>
                    <a:pt x="1395" y="32"/>
                    <a:pt x="1378" y="42"/>
                    <a:pt x="1376" y="60"/>
                  </a:cubicBezTo>
                  <a:cubicBezTo>
                    <a:pt x="1375" y="77"/>
                    <a:pt x="1390" y="80"/>
                    <a:pt x="1402" y="84"/>
                  </a:cubicBezTo>
                  <a:cubicBezTo>
                    <a:pt x="1410" y="86"/>
                    <a:pt x="1418" y="88"/>
                    <a:pt x="1417" y="95"/>
                  </a:cubicBezTo>
                  <a:cubicBezTo>
                    <a:pt x="1416" y="105"/>
                    <a:pt x="1405" y="105"/>
                    <a:pt x="1398" y="105"/>
                  </a:cubicBezTo>
                  <a:cubicBezTo>
                    <a:pt x="1389" y="105"/>
                    <a:pt x="1380" y="101"/>
                    <a:pt x="1375" y="95"/>
                  </a:cubicBezTo>
                  <a:cubicBezTo>
                    <a:pt x="1361" y="107"/>
                    <a:pt x="1361" y="107"/>
                    <a:pt x="1361" y="107"/>
                  </a:cubicBezTo>
                  <a:cubicBezTo>
                    <a:pt x="1368" y="117"/>
                    <a:pt x="1382" y="121"/>
                    <a:pt x="1396" y="121"/>
                  </a:cubicBezTo>
                  <a:moveTo>
                    <a:pt x="1314" y="121"/>
                  </a:moveTo>
                  <a:cubicBezTo>
                    <a:pt x="1333" y="121"/>
                    <a:pt x="1354" y="114"/>
                    <a:pt x="1355" y="91"/>
                  </a:cubicBezTo>
                  <a:cubicBezTo>
                    <a:pt x="1356" y="74"/>
                    <a:pt x="1332" y="70"/>
                    <a:pt x="1320" y="65"/>
                  </a:cubicBezTo>
                  <a:cubicBezTo>
                    <a:pt x="1316" y="63"/>
                    <a:pt x="1313" y="62"/>
                    <a:pt x="1313" y="58"/>
                  </a:cubicBezTo>
                  <a:cubicBezTo>
                    <a:pt x="1314" y="50"/>
                    <a:pt x="1323" y="48"/>
                    <a:pt x="1330" y="48"/>
                  </a:cubicBezTo>
                  <a:cubicBezTo>
                    <a:pt x="1338" y="48"/>
                    <a:pt x="1346" y="51"/>
                    <a:pt x="1350" y="55"/>
                  </a:cubicBezTo>
                  <a:cubicBezTo>
                    <a:pt x="1364" y="43"/>
                    <a:pt x="1364" y="43"/>
                    <a:pt x="1364" y="43"/>
                  </a:cubicBezTo>
                  <a:cubicBezTo>
                    <a:pt x="1355" y="35"/>
                    <a:pt x="1345" y="32"/>
                    <a:pt x="1333" y="32"/>
                  </a:cubicBezTo>
                  <a:cubicBezTo>
                    <a:pt x="1314" y="32"/>
                    <a:pt x="1296" y="42"/>
                    <a:pt x="1294" y="60"/>
                  </a:cubicBezTo>
                  <a:cubicBezTo>
                    <a:pt x="1293" y="77"/>
                    <a:pt x="1308" y="80"/>
                    <a:pt x="1320" y="84"/>
                  </a:cubicBezTo>
                  <a:cubicBezTo>
                    <a:pt x="1328" y="86"/>
                    <a:pt x="1336" y="88"/>
                    <a:pt x="1335" y="95"/>
                  </a:cubicBezTo>
                  <a:cubicBezTo>
                    <a:pt x="1335" y="105"/>
                    <a:pt x="1323" y="105"/>
                    <a:pt x="1316" y="105"/>
                  </a:cubicBezTo>
                  <a:cubicBezTo>
                    <a:pt x="1307" y="105"/>
                    <a:pt x="1298" y="101"/>
                    <a:pt x="1293" y="95"/>
                  </a:cubicBezTo>
                  <a:cubicBezTo>
                    <a:pt x="1280" y="107"/>
                    <a:pt x="1280" y="107"/>
                    <a:pt x="1280" y="107"/>
                  </a:cubicBezTo>
                  <a:cubicBezTo>
                    <a:pt x="1287" y="117"/>
                    <a:pt x="1300" y="121"/>
                    <a:pt x="1314" y="121"/>
                  </a:cubicBezTo>
                  <a:moveTo>
                    <a:pt x="1222" y="69"/>
                  </a:moveTo>
                  <a:cubicBezTo>
                    <a:pt x="1222" y="67"/>
                    <a:pt x="1223" y="66"/>
                    <a:pt x="1223" y="64"/>
                  </a:cubicBezTo>
                  <a:cubicBezTo>
                    <a:pt x="1227" y="55"/>
                    <a:pt x="1234" y="49"/>
                    <a:pt x="1245" y="49"/>
                  </a:cubicBezTo>
                  <a:cubicBezTo>
                    <a:pt x="1253" y="49"/>
                    <a:pt x="1259" y="54"/>
                    <a:pt x="1259" y="62"/>
                  </a:cubicBezTo>
                  <a:cubicBezTo>
                    <a:pt x="1259" y="64"/>
                    <a:pt x="1258" y="66"/>
                    <a:pt x="1257" y="69"/>
                  </a:cubicBezTo>
                  <a:lnTo>
                    <a:pt x="1222" y="69"/>
                  </a:lnTo>
                  <a:close/>
                  <a:moveTo>
                    <a:pt x="1228" y="121"/>
                  </a:moveTo>
                  <a:cubicBezTo>
                    <a:pt x="1244" y="121"/>
                    <a:pt x="1260" y="117"/>
                    <a:pt x="1268" y="110"/>
                  </a:cubicBezTo>
                  <a:cubicBezTo>
                    <a:pt x="1263" y="97"/>
                    <a:pt x="1263" y="97"/>
                    <a:pt x="1263" y="97"/>
                  </a:cubicBezTo>
                  <a:cubicBezTo>
                    <a:pt x="1257" y="99"/>
                    <a:pt x="1246" y="105"/>
                    <a:pt x="1233" y="105"/>
                  </a:cubicBezTo>
                  <a:cubicBezTo>
                    <a:pt x="1224" y="105"/>
                    <a:pt x="1216" y="100"/>
                    <a:pt x="1217" y="91"/>
                  </a:cubicBezTo>
                  <a:cubicBezTo>
                    <a:pt x="1217" y="88"/>
                    <a:pt x="1218" y="85"/>
                    <a:pt x="1218" y="82"/>
                  </a:cubicBezTo>
                  <a:cubicBezTo>
                    <a:pt x="1274" y="82"/>
                    <a:pt x="1274" y="82"/>
                    <a:pt x="1274" y="82"/>
                  </a:cubicBezTo>
                  <a:cubicBezTo>
                    <a:pt x="1276" y="76"/>
                    <a:pt x="1279" y="66"/>
                    <a:pt x="1279" y="59"/>
                  </a:cubicBezTo>
                  <a:cubicBezTo>
                    <a:pt x="1280" y="41"/>
                    <a:pt x="1266" y="33"/>
                    <a:pt x="1249" y="33"/>
                  </a:cubicBezTo>
                  <a:cubicBezTo>
                    <a:pt x="1226" y="33"/>
                    <a:pt x="1206" y="47"/>
                    <a:pt x="1200" y="70"/>
                  </a:cubicBezTo>
                  <a:cubicBezTo>
                    <a:pt x="1199" y="77"/>
                    <a:pt x="1196" y="87"/>
                    <a:pt x="1195" y="93"/>
                  </a:cubicBezTo>
                  <a:cubicBezTo>
                    <a:pt x="1194" y="113"/>
                    <a:pt x="1210" y="121"/>
                    <a:pt x="1228" y="121"/>
                  </a:cubicBezTo>
                  <a:moveTo>
                    <a:pt x="1123" y="119"/>
                  </a:moveTo>
                  <a:cubicBezTo>
                    <a:pt x="1143" y="119"/>
                    <a:pt x="1143" y="119"/>
                    <a:pt x="1143" y="119"/>
                  </a:cubicBezTo>
                  <a:cubicBezTo>
                    <a:pt x="1154" y="76"/>
                    <a:pt x="1154" y="76"/>
                    <a:pt x="1154" y="76"/>
                  </a:cubicBezTo>
                  <a:cubicBezTo>
                    <a:pt x="1158" y="60"/>
                    <a:pt x="1170" y="51"/>
                    <a:pt x="1186" y="51"/>
                  </a:cubicBezTo>
                  <a:cubicBezTo>
                    <a:pt x="1189" y="51"/>
                    <a:pt x="1193" y="51"/>
                    <a:pt x="1195" y="51"/>
                  </a:cubicBezTo>
                  <a:cubicBezTo>
                    <a:pt x="1200" y="33"/>
                    <a:pt x="1200" y="33"/>
                    <a:pt x="1200" y="33"/>
                  </a:cubicBezTo>
                  <a:cubicBezTo>
                    <a:pt x="1198" y="33"/>
                    <a:pt x="1196" y="33"/>
                    <a:pt x="1194" y="33"/>
                  </a:cubicBezTo>
                  <a:cubicBezTo>
                    <a:pt x="1183" y="33"/>
                    <a:pt x="1169" y="39"/>
                    <a:pt x="1161" y="48"/>
                  </a:cubicBezTo>
                  <a:cubicBezTo>
                    <a:pt x="1161" y="48"/>
                    <a:pt x="1161" y="48"/>
                    <a:pt x="1161" y="48"/>
                  </a:cubicBezTo>
                  <a:cubicBezTo>
                    <a:pt x="1164" y="34"/>
                    <a:pt x="1164" y="34"/>
                    <a:pt x="1164" y="34"/>
                  </a:cubicBezTo>
                  <a:cubicBezTo>
                    <a:pt x="1144" y="34"/>
                    <a:pt x="1144" y="34"/>
                    <a:pt x="1144" y="34"/>
                  </a:cubicBezTo>
                  <a:lnTo>
                    <a:pt x="1123" y="119"/>
                  </a:lnTo>
                  <a:close/>
                  <a:moveTo>
                    <a:pt x="1069" y="102"/>
                  </a:moveTo>
                  <a:cubicBezTo>
                    <a:pt x="1060" y="102"/>
                    <a:pt x="1053" y="98"/>
                    <a:pt x="1054" y="89"/>
                  </a:cubicBezTo>
                  <a:cubicBezTo>
                    <a:pt x="1054" y="88"/>
                    <a:pt x="1054" y="87"/>
                    <a:pt x="1059" y="67"/>
                  </a:cubicBezTo>
                  <a:cubicBezTo>
                    <a:pt x="1062" y="55"/>
                    <a:pt x="1069" y="49"/>
                    <a:pt x="1080" y="49"/>
                  </a:cubicBezTo>
                  <a:cubicBezTo>
                    <a:pt x="1091" y="49"/>
                    <a:pt x="1098" y="54"/>
                    <a:pt x="1097" y="63"/>
                  </a:cubicBezTo>
                  <a:cubicBezTo>
                    <a:pt x="1097" y="64"/>
                    <a:pt x="1097" y="65"/>
                    <a:pt x="1092" y="85"/>
                  </a:cubicBezTo>
                  <a:cubicBezTo>
                    <a:pt x="1089" y="96"/>
                    <a:pt x="1080" y="102"/>
                    <a:pt x="1069" y="102"/>
                  </a:cubicBezTo>
                  <a:moveTo>
                    <a:pt x="1053" y="153"/>
                  </a:moveTo>
                  <a:cubicBezTo>
                    <a:pt x="1078" y="153"/>
                    <a:pt x="1097" y="140"/>
                    <a:pt x="1104" y="116"/>
                  </a:cubicBezTo>
                  <a:cubicBezTo>
                    <a:pt x="1124" y="34"/>
                    <a:pt x="1124" y="34"/>
                    <a:pt x="1124" y="34"/>
                  </a:cubicBezTo>
                  <a:cubicBezTo>
                    <a:pt x="1104" y="34"/>
                    <a:pt x="1104" y="34"/>
                    <a:pt x="1104" y="34"/>
                  </a:cubicBezTo>
                  <a:cubicBezTo>
                    <a:pt x="1102" y="44"/>
                    <a:pt x="1102" y="44"/>
                    <a:pt x="1102" y="44"/>
                  </a:cubicBezTo>
                  <a:cubicBezTo>
                    <a:pt x="1101" y="44"/>
                    <a:pt x="1101" y="44"/>
                    <a:pt x="1101" y="44"/>
                  </a:cubicBezTo>
                  <a:cubicBezTo>
                    <a:pt x="1098" y="36"/>
                    <a:pt x="1087" y="33"/>
                    <a:pt x="1079" y="33"/>
                  </a:cubicBezTo>
                  <a:cubicBezTo>
                    <a:pt x="1057" y="33"/>
                    <a:pt x="1044" y="45"/>
                    <a:pt x="1038" y="65"/>
                  </a:cubicBezTo>
                  <a:cubicBezTo>
                    <a:pt x="1037" y="70"/>
                    <a:pt x="1035" y="77"/>
                    <a:pt x="1034" y="84"/>
                  </a:cubicBezTo>
                  <a:cubicBezTo>
                    <a:pt x="1033" y="87"/>
                    <a:pt x="1032" y="90"/>
                    <a:pt x="1032" y="93"/>
                  </a:cubicBezTo>
                  <a:cubicBezTo>
                    <a:pt x="1031" y="111"/>
                    <a:pt x="1043" y="118"/>
                    <a:pt x="1060" y="118"/>
                  </a:cubicBezTo>
                  <a:cubicBezTo>
                    <a:pt x="1069" y="118"/>
                    <a:pt x="1079" y="114"/>
                    <a:pt x="1085" y="107"/>
                  </a:cubicBezTo>
                  <a:cubicBezTo>
                    <a:pt x="1086" y="107"/>
                    <a:pt x="1086" y="107"/>
                    <a:pt x="1086" y="107"/>
                  </a:cubicBezTo>
                  <a:cubicBezTo>
                    <a:pt x="1085" y="110"/>
                    <a:pt x="1084" y="114"/>
                    <a:pt x="1084" y="117"/>
                  </a:cubicBezTo>
                  <a:cubicBezTo>
                    <a:pt x="1080" y="129"/>
                    <a:pt x="1072" y="137"/>
                    <a:pt x="1059" y="137"/>
                  </a:cubicBezTo>
                  <a:cubicBezTo>
                    <a:pt x="1051" y="137"/>
                    <a:pt x="1044" y="135"/>
                    <a:pt x="1039" y="129"/>
                  </a:cubicBezTo>
                  <a:cubicBezTo>
                    <a:pt x="1024" y="139"/>
                    <a:pt x="1024" y="139"/>
                    <a:pt x="1024" y="139"/>
                  </a:cubicBezTo>
                  <a:cubicBezTo>
                    <a:pt x="1028" y="148"/>
                    <a:pt x="1040" y="153"/>
                    <a:pt x="1053" y="153"/>
                  </a:cubicBezTo>
                  <a:moveTo>
                    <a:pt x="973" y="105"/>
                  </a:moveTo>
                  <a:cubicBezTo>
                    <a:pt x="964" y="105"/>
                    <a:pt x="957" y="100"/>
                    <a:pt x="958" y="91"/>
                  </a:cubicBezTo>
                  <a:cubicBezTo>
                    <a:pt x="958" y="90"/>
                    <a:pt x="958" y="89"/>
                    <a:pt x="958" y="88"/>
                  </a:cubicBezTo>
                  <a:cubicBezTo>
                    <a:pt x="963" y="67"/>
                    <a:pt x="963" y="67"/>
                    <a:pt x="963" y="67"/>
                  </a:cubicBezTo>
                  <a:cubicBezTo>
                    <a:pt x="966" y="56"/>
                    <a:pt x="975" y="50"/>
                    <a:pt x="986" y="50"/>
                  </a:cubicBezTo>
                  <a:cubicBezTo>
                    <a:pt x="995" y="50"/>
                    <a:pt x="1002" y="54"/>
                    <a:pt x="1002" y="63"/>
                  </a:cubicBezTo>
                  <a:cubicBezTo>
                    <a:pt x="1001" y="64"/>
                    <a:pt x="1001" y="65"/>
                    <a:pt x="1001" y="66"/>
                  </a:cubicBezTo>
                  <a:cubicBezTo>
                    <a:pt x="996" y="87"/>
                    <a:pt x="996" y="87"/>
                    <a:pt x="996" y="87"/>
                  </a:cubicBezTo>
                  <a:cubicBezTo>
                    <a:pt x="993" y="98"/>
                    <a:pt x="984" y="105"/>
                    <a:pt x="973" y="105"/>
                  </a:cubicBezTo>
                  <a:moveTo>
                    <a:pt x="969" y="121"/>
                  </a:moveTo>
                  <a:cubicBezTo>
                    <a:pt x="990" y="121"/>
                    <a:pt x="1011" y="107"/>
                    <a:pt x="1017" y="86"/>
                  </a:cubicBezTo>
                  <a:cubicBezTo>
                    <a:pt x="1018" y="80"/>
                    <a:pt x="1020" y="74"/>
                    <a:pt x="1021" y="68"/>
                  </a:cubicBezTo>
                  <a:cubicBezTo>
                    <a:pt x="1022" y="66"/>
                    <a:pt x="1022" y="64"/>
                    <a:pt x="1022" y="62"/>
                  </a:cubicBezTo>
                  <a:cubicBezTo>
                    <a:pt x="1023" y="43"/>
                    <a:pt x="1008" y="33"/>
                    <a:pt x="990" y="33"/>
                  </a:cubicBezTo>
                  <a:cubicBezTo>
                    <a:pt x="969" y="33"/>
                    <a:pt x="948" y="47"/>
                    <a:pt x="942" y="68"/>
                  </a:cubicBezTo>
                  <a:cubicBezTo>
                    <a:pt x="941" y="75"/>
                    <a:pt x="939" y="81"/>
                    <a:pt x="937" y="88"/>
                  </a:cubicBezTo>
                  <a:cubicBezTo>
                    <a:pt x="937" y="90"/>
                    <a:pt x="937" y="92"/>
                    <a:pt x="937" y="94"/>
                  </a:cubicBezTo>
                  <a:cubicBezTo>
                    <a:pt x="935" y="113"/>
                    <a:pt x="952" y="121"/>
                    <a:pt x="969" y="121"/>
                  </a:cubicBezTo>
                  <a:moveTo>
                    <a:pt x="865" y="119"/>
                  </a:moveTo>
                  <a:cubicBezTo>
                    <a:pt x="885" y="119"/>
                    <a:pt x="885" y="119"/>
                    <a:pt x="885" y="119"/>
                  </a:cubicBezTo>
                  <a:cubicBezTo>
                    <a:pt x="896" y="76"/>
                    <a:pt x="896" y="76"/>
                    <a:pt x="896" y="76"/>
                  </a:cubicBezTo>
                  <a:cubicBezTo>
                    <a:pt x="899" y="60"/>
                    <a:pt x="911" y="51"/>
                    <a:pt x="928" y="51"/>
                  </a:cubicBezTo>
                  <a:cubicBezTo>
                    <a:pt x="930" y="51"/>
                    <a:pt x="934" y="51"/>
                    <a:pt x="937" y="51"/>
                  </a:cubicBezTo>
                  <a:cubicBezTo>
                    <a:pt x="942" y="33"/>
                    <a:pt x="942" y="33"/>
                    <a:pt x="942" y="33"/>
                  </a:cubicBezTo>
                  <a:cubicBezTo>
                    <a:pt x="940" y="33"/>
                    <a:pt x="937" y="33"/>
                    <a:pt x="935" y="33"/>
                  </a:cubicBezTo>
                  <a:cubicBezTo>
                    <a:pt x="925" y="33"/>
                    <a:pt x="910" y="39"/>
                    <a:pt x="903" y="48"/>
                  </a:cubicBezTo>
                  <a:cubicBezTo>
                    <a:pt x="902" y="48"/>
                    <a:pt x="902" y="48"/>
                    <a:pt x="902" y="48"/>
                  </a:cubicBezTo>
                  <a:cubicBezTo>
                    <a:pt x="906" y="34"/>
                    <a:pt x="906" y="34"/>
                    <a:pt x="906" y="34"/>
                  </a:cubicBezTo>
                  <a:cubicBezTo>
                    <a:pt x="886" y="34"/>
                    <a:pt x="886" y="34"/>
                    <a:pt x="886" y="34"/>
                  </a:cubicBezTo>
                  <a:lnTo>
                    <a:pt x="865" y="119"/>
                  </a:lnTo>
                  <a:close/>
                  <a:moveTo>
                    <a:pt x="813" y="105"/>
                  </a:moveTo>
                  <a:cubicBezTo>
                    <a:pt x="804" y="105"/>
                    <a:pt x="796" y="100"/>
                    <a:pt x="797" y="91"/>
                  </a:cubicBezTo>
                  <a:cubicBezTo>
                    <a:pt x="797" y="90"/>
                    <a:pt x="797" y="89"/>
                    <a:pt x="797" y="88"/>
                  </a:cubicBezTo>
                  <a:cubicBezTo>
                    <a:pt x="802" y="68"/>
                    <a:pt x="802" y="68"/>
                    <a:pt x="802" y="68"/>
                  </a:cubicBezTo>
                  <a:cubicBezTo>
                    <a:pt x="805" y="57"/>
                    <a:pt x="815" y="49"/>
                    <a:pt x="826" y="49"/>
                  </a:cubicBezTo>
                  <a:cubicBezTo>
                    <a:pt x="834" y="49"/>
                    <a:pt x="842" y="54"/>
                    <a:pt x="841" y="63"/>
                  </a:cubicBezTo>
                  <a:cubicBezTo>
                    <a:pt x="841" y="64"/>
                    <a:pt x="841" y="65"/>
                    <a:pt x="841" y="66"/>
                  </a:cubicBezTo>
                  <a:cubicBezTo>
                    <a:pt x="835" y="87"/>
                    <a:pt x="835" y="87"/>
                    <a:pt x="835" y="87"/>
                  </a:cubicBezTo>
                  <a:cubicBezTo>
                    <a:pt x="832" y="98"/>
                    <a:pt x="824" y="105"/>
                    <a:pt x="813" y="105"/>
                  </a:cubicBezTo>
                  <a:moveTo>
                    <a:pt x="761" y="152"/>
                  </a:moveTo>
                  <a:cubicBezTo>
                    <a:pt x="781" y="152"/>
                    <a:pt x="781" y="152"/>
                    <a:pt x="781" y="152"/>
                  </a:cubicBezTo>
                  <a:cubicBezTo>
                    <a:pt x="792" y="111"/>
                    <a:pt x="792" y="111"/>
                    <a:pt x="792" y="111"/>
                  </a:cubicBezTo>
                  <a:cubicBezTo>
                    <a:pt x="793" y="111"/>
                    <a:pt x="793" y="111"/>
                    <a:pt x="793" y="111"/>
                  </a:cubicBezTo>
                  <a:cubicBezTo>
                    <a:pt x="796" y="118"/>
                    <a:pt x="804" y="121"/>
                    <a:pt x="812" y="121"/>
                  </a:cubicBezTo>
                  <a:cubicBezTo>
                    <a:pt x="834" y="121"/>
                    <a:pt x="851" y="108"/>
                    <a:pt x="856" y="87"/>
                  </a:cubicBezTo>
                  <a:cubicBezTo>
                    <a:pt x="858" y="80"/>
                    <a:pt x="860" y="73"/>
                    <a:pt x="861" y="66"/>
                  </a:cubicBezTo>
                  <a:cubicBezTo>
                    <a:pt x="862" y="63"/>
                    <a:pt x="862" y="61"/>
                    <a:pt x="862" y="59"/>
                  </a:cubicBezTo>
                  <a:cubicBezTo>
                    <a:pt x="864" y="42"/>
                    <a:pt x="852" y="33"/>
                    <a:pt x="836" y="33"/>
                  </a:cubicBezTo>
                  <a:cubicBezTo>
                    <a:pt x="826" y="33"/>
                    <a:pt x="816" y="37"/>
                    <a:pt x="808" y="44"/>
                  </a:cubicBezTo>
                  <a:cubicBezTo>
                    <a:pt x="808" y="44"/>
                    <a:pt x="808" y="44"/>
                    <a:pt x="808" y="44"/>
                  </a:cubicBezTo>
                  <a:cubicBezTo>
                    <a:pt x="810" y="34"/>
                    <a:pt x="810" y="34"/>
                    <a:pt x="810" y="34"/>
                  </a:cubicBezTo>
                  <a:cubicBezTo>
                    <a:pt x="791" y="34"/>
                    <a:pt x="791" y="34"/>
                    <a:pt x="791" y="34"/>
                  </a:cubicBezTo>
                  <a:lnTo>
                    <a:pt x="761" y="152"/>
                  </a:lnTo>
                  <a:close/>
                  <a:moveTo>
                    <a:pt x="676" y="102"/>
                  </a:moveTo>
                  <a:cubicBezTo>
                    <a:pt x="667" y="102"/>
                    <a:pt x="660" y="98"/>
                    <a:pt x="661" y="89"/>
                  </a:cubicBezTo>
                  <a:cubicBezTo>
                    <a:pt x="661" y="88"/>
                    <a:pt x="661" y="87"/>
                    <a:pt x="666" y="67"/>
                  </a:cubicBezTo>
                  <a:cubicBezTo>
                    <a:pt x="668" y="55"/>
                    <a:pt x="676" y="49"/>
                    <a:pt x="687" y="49"/>
                  </a:cubicBezTo>
                  <a:cubicBezTo>
                    <a:pt x="698" y="49"/>
                    <a:pt x="704" y="54"/>
                    <a:pt x="704" y="63"/>
                  </a:cubicBezTo>
                  <a:cubicBezTo>
                    <a:pt x="704" y="64"/>
                    <a:pt x="703" y="65"/>
                    <a:pt x="698" y="85"/>
                  </a:cubicBezTo>
                  <a:cubicBezTo>
                    <a:pt x="696" y="96"/>
                    <a:pt x="687" y="102"/>
                    <a:pt x="676" y="102"/>
                  </a:cubicBezTo>
                  <a:moveTo>
                    <a:pt x="660" y="153"/>
                  </a:moveTo>
                  <a:cubicBezTo>
                    <a:pt x="685" y="153"/>
                    <a:pt x="704" y="140"/>
                    <a:pt x="710" y="116"/>
                  </a:cubicBezTo>
                  <a:cubicBezTo>
                    <a:pt x="731" y="34"/>
                    <a:pt x="731" y="34"/>
                    <a:pt x="731" y="34"/>
                  </a:cubicBezTo>
                  <a:cubicBezTo>
                    <a:pt x="711" y="34"/>
                    <a:pt x="711" y="34"/>
                    <a:pt x="711" y="34"/>
                  </a:cubicBezTo>
                  <a:cubicBezTo>
                    <a:pt x="709" y="44"/>
                    <a:pt x="709" y="44"/>
                    <a:pt x="709" y="44"/>
                  </a:cubicBezTo>
                  <a:cubicBezTo>
                    <a:pt x="708" y="44"/>
                    <a:pt x="708" y="44"/>
                    <a:pt x="708" y="44"/>
                  </a:cubicBezTo>
                  <a:cubicBezTo>
                    <a:pt x="705" y="36"/>
                    <a:pt x="694" y="33"/>
                    <a:pt x="686" y="33"/>
                  </a:cubicBezTo>
                  <a:cubicBezTo>
                    <a:pt x="664" y="33"/>
                    <a:pt x="650" y="45"/>
                    <a:pt x="645" y="65"/>
                  </a:cubicBezTo>
                  <a:cubicBezTo>
                    <a:pt x="644" y="70"/>
                    <a:pt x="642" y="77"/>
                    <a:pt x="641" y="84"/>
                  </a:cubicBezTo>
                  <a:cubicBezTo>
                    <a:pt x="640" y="87"/>
                    <a:pt x="639" y="90"/>
                    <a:pt x="639" y="93"/>
                  </a:cubicBezTo>
                  <a:cubicBezTo>
                    <a:pt x="638" y="111"/>
                    <a:pt x="650" y="118"/>
                    <a:pt x="666" y="118"/>
                  </a:cubicBezTo>
                  <a:cubicBezTo>
                    <a:pt x="676" y="118"/>
                    <a:pt x="685" y="114"/>
                    <a:pt x="692" y="107"/>
                  </a:cubicBezTo>
                  <a:cubicBezTo>
                    <a:pt x="693" y="107"/>
                    <a:pt x="693" y="107"/>
                    <a:pt x="693" y="107"/>
                  </a:cubicBezTo>
                  <a:cubicBezTo>
                    <a:pt x="692" y="110"/>
                    <a:pt x="691" y="114"/>
                    <a:pt x="690" y="117"/>
                  </a:cubicBezTo>
                  <a:cubicBezTo>
                    <a:pt x="687" y="129"/>
                    <a:pt x="678" y="137"/>
                    <a:pt x="666" y="137"/>
                  </a:cubicBezTo>
                  <a:cubicBezTo>
                    <a:pt x="658" y="137"/>
                    <a:pt x="651" y="135"/>
                    <a:pt x="646" y="129"/>
                  </a:cubicBezTo>
                  <a:cubicBezTo>
                    <a:pt x="631" y="139"/>
                    <a:pt x="631" y="139"/>
                    <a:pt x="631" y="139"/>
                  </a:cubicBezTo>
                  <a:cubicBezTo>
                    <a:pt x="635" y="148"/>
                    <a:pt x="647" y="153"/>
                    <a:pt x="660" y="153"/>
                  </a:cubicBezTo>
                  <a:moveTo>
                    <a:pt x="538" y="119"/>
                  </a:moveTo>
                  <a:cubicBezTo>
                    <a:pt x="558" y="119"/>
                    <a:pt x="558" y="119"/>
                    <a:pt x="558" y="119"/>
                  </a:cubicBezTo>
                  <a:cubicBezTo>
                    <a:pt x="570" y="72"/>
                    <a:pt x="570" y="72"/>
                    <a:pt x="570" y="72"/>
                  </a:cubicBezTo>
                  <a:cubicBezTo>
                    <a:pt x="573" y="59"/>
                    <a:pt x="580" y="50"/>
                    <a:pt x="593" y="50"/>
                  </a:cubicBezTo>
                  <a:cubicBezTo>
                    <a:pt x="602" y="50"/>
                    <a:pt x="607" y="55"/>
                    <a:pt x="606" y="62"/>
                  </a:cubicBezTo>
                  <a:cubicBezTo>
                    <a:pt x="606" y="64"/>
                    <a:pt x="605" y="68"/>
                    <a:pt x="605" y="70"/>
                  </a:cubicBezTo>
                  <a:cubicBezTo>
                    <a:pt x="592" y="119"/>
                    <a:pt x="592" y="119"/>
                    <a:pt x="592" y="119"/>
                  </a:cubicBezTo>
                  <a:cubicBezTo>
                    <a:pt x="613" y="119"/>
                    <a:pt x="613" y="119"/>
                    <a:pt x="613" y="119"/>
                  </a:cubicBezTo>
                  <a:cubicBezTo>
                    <a:pt x="626" y="65"/>
                    <a:pt x="626" y="65"/>
                    <a:pt x="626" y="65"/>
                  </a:cubicBezTo>
                  <a:cubicBezTo>
                    <a:pt x="627" y="62"/>
                    <a:pt x="628" y="57"/>
                    <a:pt x="628" y="55"/>
                  </a:cubicBezTo>
                  <a:cubicBezTo>
                    <a:pt x="629" y="43"/>
                    <a:pt x="620" y="33"/>
                    <a:pt x="604" y="33"/>
                  </a:cubicBezTo>
                  <a:cubicBezTo>
                    <a:pt x="594" y="33"/>
                    <a:pt x="584" y="37"/>
                    <a:pt x="577" y="45"/>
                  </a:cubicBezTo>
                  <a:cubicBezTo>
                    <a:pt x="576" y="45"/>
                    <a:pt x="576" y="45"/>
                    <a:pt x="576" y="45"/>
                  </a:cubicBezTo>
                  <a:cubicBezTo>
                    <a:pt x="578" y="34"/>
                    <a:pt x="578" y="34"/>
                    <a:pt x="578" y="34"/>
                  </a:cubicBezTo>
                  <a:cubicBezTo>
                    <a:pt x="559" y="34"/>
                    <a:pt x="559" y="34"/>
                    <a:pt x="559" y="34"/>
                  </a:cubicBezTo>
                  <a:lnTo>
                    <a:pt x="538" y="119"/>
                  </a:lnTo>
                  <a:close/>
                  <a:moveTo>
                    <a:pt x="518" y="21"/>
                  </a:moveTo>
                  <a:cubicBezTo>
                    <a:pt x="538" y="21"/>
                    <a:pt x="538" y="21"/>
                    <a:pt x="538" y="21"/>
                  </a:cubicBezTo>
                  <a:cubicBezTo>
                    <a:pt x="544" y="0"/>
                    <a:pt x="544" y="0"/>
                    <a:pt x="544" y="0"/>
                  </a:cubicBezTo>
                  <a:cubicBezTo>
                    <a:pt x="523" y="0"/>
                    <a:pt x="523" y="0"/>
                    <a:pt x="523" y="0"/>
                  </a:cubicBezTo>
                  <a:lnTo>
                    <a:pt x="518" y="21"/>
                  </a:lnTo>
                  <a:close/>
                  <a:moveTo>
                    <a:pt x="493" y="119"/>
                  </a:moveTo>
                  <a:cubicBezTo>
                    <a:pt x="514" y="119"/>
                    <a:pt x="514" y="119"/>
                    <a:pt x="514" y="119"/>
                  </a:cubicBezTo>
                  <a:cubicBezTo>
                    <a:pt x="535" y="34"/>
                    <a:pt x="535" y="34"/>
                    <a:pt x="535" y="34"/>
                  </a:cubicBezTo>
                  <a:cubicBezTo>
                    <a:pt x="515" y="34"/>
                    <a:pt x="515" y="34"/>
                    <a:pt x="515" y="34"/>
                  </a:cubicBezTo>
                  <a:lnTo>
                    <a:pt x="493" y="119"/>
                  </a:lnTo>
                  <a:close/>
                  <a:moveTo>
                    <a:pt x="424" y="119"/>
                  </a:moveTo>
                  <a:cubicBezTo>
                    <a:pt x="444" y="119"/>
                    <a:pt x="444" y="119"/>
                    <a:pt x="444" y="119"/>
                  </a:cubicBezTo>
                  <a:cubicBezTo>
                    <a:pt x="455" y="76"/>
                    <a:pt x="455" y="76"/>
                    <a:pt x="455" y="76"/>
                  </a:cubicBezTo>
                  <a:cubicBezTo>
                    <a:pt x="459" y="60"/>
                    <a:pt x="471" y="51"/>
                    <a:pt x="487" y="51"/>
                  </a:cubicBezTo>
                  <a:cubicBezTo>
                    <a:pt x="490" y="51"/>
                    <a:pt x="494" y="51"/>
                    <a:pt x="497" y="51"/>
                  </a:cubicBezTo>
                  <a:cubicBezTo>
                    <a:pt x="501" y="33"/>
                    <a:pt x="501" y="33"/>
                    <a:pt x="501" y="33"/>
                  </a:cubicBezTo>
                  <a:cubicBezTo>
                    <a:pt x="499" y="33"/>
                    <a:pt x="497" y="33"/>
                    <a:pt x="495" y="33"/>
                  </a:cubicBezTo>
                  <a:cubicBezTo>
                    <a:pt x="484" y="33"/>
                    <a:pt x="470" y="39"/>
                    <a:pt x="463" y="48"/>
                  </a:cubicBezTo>
                  <a:cubicBezTo>
                    <a:pt x="462" y="48"/>
                    <a:pt x="462" y="48"/>
                    <a:pt x="462" y="48"/>
                  </a:cubicBezTo>
                  <a:cubicBezTo>
                    <a:pt x="465" y="34"/>
                    <a:pt x="465" y="34"/>
                    <a:pt x="465" y="34"/>
                  </a:cubicBezTo>
                  <a:cubicBezTo>
                    <a:pt x="445" y="34"/>
                    <a:pt x="445" y="34"/>
                    <a:pt x="445" y="34"/>
                  </a:cubicBezTo>
                  <a:lnTo>
                    <a:pt x="424" y="119"/>
                  </a:lnTo>
                  <a:close/>
                  <a:moveTo>
                    <a:pt x="360" y="69"/>
                  </a:moveTo>
                  <a:cubicBezTo>
                    <a:pt x="361" y="67"/>
                    <a:pt x="361" y="66"/>
                    <a:pt x="362" y="64"/>
                  </a:cubicBezTo>
                  <a:cubicBezTo>
                    <a:pt x="365" y="55"/>
                    <a:pt x="373" y="49"/>
                    <a:pt x="384" y="49"/>
                  </a:cubicBezTo>
                  <a:cubicBezTo>
                    <a:pt x="392" y="49"/>
                    <a:pt x="398" y="54"/>
                    <a:pt x="397" y="62"/>
                  </a:cubicBezTo>
                  <a:cubicBezTo>
                    <a:pt x="397" y="64"/>
                    <a:pt x="397" y="66"/>
                    <a:pt x="396" y="69"/>
                  </a:cubicBezTo>
                  <a:lnTo>
                    <a:pt x="360" y="69"/>
                  </a:lnTo>
                  <a:close/>
                  <a:moveTo>
                    <a:pt x="366" y="121"/>
                  </a:moveTo>
                  <a:cubicBezTo>
                    <a:pt x="383" y="121"/>
                    <a:pt x="399" y="117"/>
                    <a:pt x="407" y="110"/>
                  </a:cubicBezTo>
                  <a:cubicBezTo>
                    <a:pt x="401" y="97"/>
                    <a:pt x="401" y="97"/>
                    <a:pt x="401" y="97"/>
                  </a:cubicBezTo>
                  <a:cubicBezTo>
                    <a:pt x="396" y="99"/>
                    <a:pt x="384" y="105"/>
                    <a:pt x="372" y="105"/>
                  </a:cubicBezTo>
                  <a:cubicBezTo>
                    <a:pt x="363" y="105"/>
                    <a:pt x="355" y="100"/>
                    <a:pt x="355" y="91"/>
                  </a:cubicBezTo>
                  <a:cubicBezTo>
                    <a:pt x="355" y="88"/>
                    <a:pt x="356" y="85"/>
                    <a:pt x="357" y="82"/>
                  </a:cubicBezTo>
                  <a:cubicBezTo>
                    <a:pt x="413" y="82"/>
                    <a:pt x="413" y="82"/>
                    <a:pt x="413" y="82"/>
                  </a:cubicBezTo>
                  <a:cubicBezTo>
                    <a:pt x="414" y="76"/>
                    <a:pt x="417" y="66"/>
                    <a:pt x="418" y="59"/>
                  </a:cubicBezTo>
                  <a:cubicBezTo>
                    <a:pt x="419" y="41"/>
                    <a:pt x="405" y="33"/>
                    <a:pt x="388" y="33"/>
                  </a:cubicBezTo>
                  <a:cubicBezTo>
                    <a:pt x="365" y="33"/>
                    <a:pt x="345" y="47"/>
                    <a:pt x="339" y="70"/>
                  </a:cubicBezTo>
                  <a:cubicBezTo>
                    <a:pt x="337" y="77"/>
                    <a:pt x="334" y="87"/>
                    <a:pt x="334" y="93"/>
                  </a:cubicBezTo>
                  <a:cubicBezTo>
                    <a:pt x="332" y="113"/>
                    <a:pt x="349" y="121"/>
                    <a:pt x="366" y="121"/>
                  </a:cubicBezTo>
                  <a:moveTo>
                    <a:pt x="217" y="119"/>
                  </a:moveTo>
                  <a:cubicBezTo>
                    <a:pt x="237" y="119"/>
                    <a:pt x="237" y="119"/>
                    <a:pt x="237" y="119"/>
                  </a:cubicBezTo>
                  <a:cubicBezTo>
                    <a:pt x="268" y="61"/>
                    <a:pt x="268" y="61"/>
                    <a:pt x="268" y="61"/>
                  </a:cubicBezTo>
                  <a:cubicBezTo>
                    <a:pt x="269" y="61"/>
                    <a:pt x="269" y="61"/>
                    <a:pt x="269" y="61"/>
                  </a:cubicBezTo>
                  <a:cubicBezTo>
                    <a:pt x="271" y="119"/>
                    <a:pt x="271" y="119"/>
                    <a:pt x="271" y="119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339" y="34"/>
                    <a:pt x="339" y="34"/>
                    <a:pt x="339" y="34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7" y="93"/>
                    <a:pt x="287" y="93"/>
                    <a:pt x="287" y="93"/>
                  </a:cubicBezTo>
                  <a:cubicBezTo>
                    <a:pt x="284" y="34"/>
                    <a:pt x="284" y="34"/>
                    <a:pt x="284" y="34"/>
                  </a:cubicBezTo>
                  <a:cubicBezTo>
                    <a:pt x="267" y="34"/>
                    <a:pt x="267" y="34"/>
                    <a:pt x="267" y="34"/>
                  </a:cubicBezTo>
                  <a:cubicBezTo>
                    <a:pt x="235" y="93"/>
                    <a:pt x="235" y="93"/>
                    <a:pt x="235" y="93"/>
                  </a:cubicBezTo>
                  <a:cubicBezTo>
                    <a:pt x="234" y="93"/>
                    <a:pt x="234" y="93"/>
                    <a:pt x="234" y="93"/>
                  </a:cubicBezTo>
                  <a:cubicBezTo>
                    <a:pt x="232" y="34"/>
                    <a:pt x="232" y="34"/>
                    <a:pt x="232" y="34"/>
                  </a:cubicBezTo>
                  <a:cubicBezTo>
                    <a:pt x="211" y="34"/>
                    <a:pt x="211" y="34"/>
                    <a:pt x="211" y="34"/>
                  </a:cubicBezTo>
                  <a:lnTo>
                    <a:pt x="217" y="119"/>
                  </a:lnTo>
                  <a:close/>
                  <a:moveTo>
                    <a:pt x="147" y="105"/>
                  </a:moveTo>
                  <a:cubicBezTo>
                    <a:pt x="138" y="105"/>
                    <a:pt x="131" y="100"/>
                    <a:pt x="131" y="91"/>
                  </a:cubicBezTo>
                  <a:cubicBezTo>
                    <a:pt x="132" y="90"/>
                    <a:pt x="132" y="89"/>
                    <a:pt x="132" y="88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40" y="56"/>
                    <a:pt x="149" y="50"/>
                    <a:pt x="160" y="50"/>
                  </a:cubicBezTo>
                  <a:cubicBezTo>
                    <a:pt x="168" y="50"/>
                    <a:pt x="176" y="54"/>
                    <a:pt x="175" y="63"/>
                  </a:cubicBezTo>
                  <a:cubicBezTo>
                    <a:pt x="175" y="64"/>
                    <a:pt x="175" y="65"/>
                    <a:pt x="175" y="66"/>
                  </a:cubicBezTo>
                  <a:cubicBezTo>
                    <a:pt x="170" y="87"/>
                    <a:pt x="170" y="87"/>
                    <a:pt x="170" y="87"/>
                  </a:cubicBezTo>
                  <a:cubicBezTo>
                    <a:pt x="167" y="98"/>
                    <a:pt x="158" y="105"/>
                    <a:pt x="147" y="105"/>
                  </a:cubicBezTo>
                  <a:moveTo>
                    <a:pt x="143" y="121"/>
                  </a:moveTo>
                  <a:cubicBezTo>
                    <a:pt x="164" y="121"/>
                    <a:pt x="185" y="107"/>
                    <a:pt x="191" y="86"/>
                  </a:cubicBezTo>
                  <a:cubicBezTo>
                    <a:pt x="192" y="80"/>
                    <a:pt x="193" y="74"/>
                    <a:pt x="195" y="68"/>
                  </a:cubicBezTo>
                  <a:cubicBezTo>
                    <a:pt x="195" y="66"/>
                    <a:pt x="196" y="64"/>
                    <a:pt x="196" y="62"/>
                  </a:cubicBezTo>
                  <a:cubicBezTo>
                    <a:pt x="197" y="43"/>
                    <a:pt x="182" y="33"/>
                    <a:pt x="164" y="33"/>
                  </a:cubicBezTo>
                  <a:cubicBezTo>
                    <a:pt x="143" y="33"/>
                    <a:pt x="122" y="47"/>
                    <a:pt x="116" y="68"/>
                  </a:cubicBezTo>
                  <a:cubicBezTo>
                    <a:pt x="115" y="75"/>
                    <a:pt x="113" y="81"/>
                    <a:pt x="111" y="88"/>
                  </a:cubicBezTo>
                  <a:cubicBezTo>
                    <a:pt x="111" y="90"/>
                    <a:pt x="110" y="92"/>
                    <a:pt x="110" y="94"/>
                  </a:cubicBezTo>
                  <a:cubicBezTo>
                    <a:pt x="109" y="113"/>
                    <a:pt x="125" y="121"/>
                    <a:pt x="143" y="121"/>
                  </a:cubicBezTo>
                  <a:moveTo>
                    <a:pt x="52" y="105"/>
                  </a:moveTo>
                  <a:cubicBezTo>
                    <a:pt x="43" y="105"/>
                    <a:pt x="35" y="100"/>
                    <a:pt x="36" y="91"/>
                  </a:cubicBezTo>
                  <a:cubicBezTo>
                    <a:pt x="36" y="90"/>
                    <a:pt x="36" y="89"/>
                    <a:pt x="37" y="8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57"/>
                    <a:pt x="54" y="49"/>
                    <a:pt x="65" y="49"/>
                  </a:cubicBezTo>
                  <a:cubicBezTo>
                    <a:pt x="74" y="49"/>
                    <a:pt x="81" y="54"/>
                    <a:pt x="81" y="63"/>
                  </a:cubicBezTo>
                  <a:cubicBezTo>
                    <a:pt x="80" y="64"/>
                    <a:pt x="80" y="65"/>
                    <a:pt x="80" y="66"/>
                  </a:cubicBezTo>
                  <a:cubicBezTo>
                    <a:pt x="75" y="87"/>
                    <a:pt x="75" y="87"/>
                    <a:pt x="75" y="87"/>
                  </a:cubicBezTo>
                  <a:cubicBezTo>
                    <a:pt x="72" y="98"/>
                    <a:pt x="63" y="105"/>
                    <a:pt x="52" y="105"/>
                  </a:cubicBezTo>
                  <a:moveTo>
                    <a:pt x="0" y="152"/>
                  </a:moveTo>
                  <a:cubicBezTo>
                    <a:pt x="21" y="152"/>
                    <a:pt x="21" y="152"/>
                    <a:pt x="21" y="152"/>
                  </a:cubicBezTo>
                  <a:cubicBezTo>
                    <a:pt x="31" y="111"/>
                    <a:pt x="31" y="111"/>
                    <a:pt x="31" y="111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35" y="118"/>
                    <a:pt x="43" y="121"/>
                    <a:pt x="51" y="121"/>
                  </a:cubicBezTo>
                  <a:cubicBezTo>
                    <a:pt x="73" y="121"/>
                    <a:pt x="90" y="108"/>
                    <a:pt x="95" y="87"/>
                  </a:cubicBezTo>
                  <a:cubicBezTo>
                    <a:pt x="97" y="80"/>
                    <a:pt x="99" y="73"/>
                    <a:pt x="101" y="66"/>
                  </a:cubicBezTo>
                  <a:cubicBezTo>
                    <a:pt x="101" y="63"/>
                    <a:pt x="102" y="61"/>
                    <a:pt x="102" y="59"/>
                  </a:cubicBezTo>
                  <a:cubicBezTo>
                    <a:pt x="103" y="42"/>
                    <a:pt x="91" y="33"/>
                    <a:pt x="75" y="33"/>
                  </a:cubicBezTo>
                  <a:cubicBezTo>
                    <a:pt x="65" y="33"/>
                    <a:pt x="55" y="37"/>
                    <a:pt x="48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30" y="34"/>
                    <a:pt x="30" y="34"/>
                    <a:pt x="30" y="34"/>
                  </a:cubicBezTo>
                  <a:lnTo>
                    <a:pt x="0" y="15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350" b="0" i="0" dirty="0">
                <a:latin typeface="Helvetica Light" panose="020B0403020202020204" pitchFamily="34" charset="0"/>
              </a:endParaRPr>
            </a:p>
          </p:txBody>
        </p:sp>
      </p:grp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FB23358F-8060-4ADD-B81E-8239D184E7A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39619" y="-5487"/>
            <a:ext cx="1625776" cy="5143501"/>
          </a:xfrm>
          <a:solidFill>
            <a:schemeClr val="bg1">
              <a:lumMod val="95000"/>
            </a:schemeClr>
          </a:solidFill>
        </p:spPr>
        <p:txBody>
          <a:bodyPr lIns="360000" tIns="0" rIns="360000" bIns="720000" anchor="ctr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9024" y="0"/>
            <a:ext cx="9153024" cy="51435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9893B5D-8E80-4F6B-B50D-D784C310D2BE}"/>
                </a:ext>
              </a:extLst>
            </p:cNvPr>
            <p:cNvSpPr/>
            <p:nvPr userDrawn="1"/>
          </p:nvSpPr>
          <p:spPr>
            <a:xfrm>
              <a:off x="6875968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B8CFAD0-7B2A-4AE1-8484-5CB839C7BC80}"/>
                </a:ext>
              </a:extLst>
            </p:cNvPr>
            <p:cNvSpPr/>
            <p:nvPr userDrawn="1"/>
          </p:nvSpPr>
          <p:spPr>
            <a:xfrm>
              <a:off x="7675114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224" name="INSTRUCTION">
            <a:extLst>
              <a:ext uri="{FF2B5EF4-FFF2-40B4-BE49-F238E27FC236}">
                <a16:creationId xmlns:a16="http://schemas.microsoft.com/office/drawing/2014/main" id="{2FC7310B-C83B-4D07-B599-1129721493EF}"/>
              </a:ext>
            </a:extLst>
          </p:cNvPr>
          <p:cNvGrpSpPr/>
          <p:nvPr userDrawn="1"/>
        </p:nvGrpSpPr>
        <p:grpSpPr>
          <a:xfrm>
            <a:off x="9283196" y="0"/>
            <a:ext cx="2770040" cy="4696415"/>
            <a:chOff x="-3786437" y="0"/>
            <a:chExt cx="3693386" cy="6261886"/>
          </a:xfrm>
        </p:grpSpPr>
        <p:sp>
          <p:nvSpPr>
            <p:cNvPr id="225" name="Rechthoek 224">
              <a:extLst>
                <a:ext uri="{FF2B5EF4-FFF2-40B4-BE49-F238E27FC236}">
                  <a16:creationId xmlns:a16="http://schemas.microsoft.com/office/drawing/2014/main" id="{ECEBB041-F556-4EE2-82B3-A7B12B215280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50" b="0" i="0" cap="all" baseline="0" noProof="0" dirty="0">
                  <a:solidFill>
                    <a:schemeClr val="accent1"/>
                  </a:solidFill>
                  <a:latin typeface="Helvetica" pitchFamily="2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226" name="Rechthoek 225">
              <a:extLst>
                <a:ext uri="{FF2B5EF4-FFF2-40B4-BE49-F238E27FC236}">
                  <a16:creationId xmlns:a16="http://schemas.microsoft.com/office/drawing/2014/main" id="{2AF803B0-B6D8-4818-9BB6-6C1339916DF5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Want to know more?</a:t>
              </a:r>
              <a:b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Go to the instruction slide ‘VIDEO INSTRUCTIONS’.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or insert it via ‘Home’ &gt; ‘New Slide’.</a:t>
              </a:r>
            </a:p>
          </p:txBody>
        </p:sp>
        <p:sp>
          <p:nvSpPr>
            <p:cNvPr id="227" name="Ovaal 226">
              <a:extLst>
                <a:ext uri="{FF2B5EF4-FFF2-40B4-BE49-F238E27FC236}">
                  <a16:creationId xmlns:a16="http://schemas.microsoft.com/office/drawing/2014/main" id="{37AE2ED6-4121-450C-B77F-E76675BCC7BD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:a16="http://schemas.microsoft.com/office/drawing/2014/main" id="{6E2B66D9-1FC1-4B24-BCCC-B12FA1EB1B8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by using the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 ‘Backspace key’. Click on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(see example below).</a:t>
              </a:r>
            </a:p>
          </p:txBody>
        </p:sp>
        <p:grpSp>
          <p:nvGrpSpPr>
            <p:cNvPr id="309" name="Groep 308">
              <a:extLst>
                <a:ext uri="{FF2B5EF4-FFF2-40B4-BE49-F238E27FC236}">
                  <a16:creationId xmlns:a16="http://schemas.microsoft.com/office/drawing/2014/main" id="{918FD756-A24C-40A7-9F73-B65D20DB65E0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355" name="Rechthoek 354">
                <a:extLst>
                  <a:ext uri="{FF2B5EF4-FFF2-40B4-BE49-F238E27FC236}">
                    <a16:creationId xmlns:a16="http://schemas.microsoft.com/office/drawing/2014/main" id="{4E4C33FF-6A2D-45D6-AE73-A7AC644376D0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6" name="Ovaal 355">
                <a:extLst>
                  <a:ext uri="{FF2B5EF4-FFF2-40B4-BE49-F238E27FC236}">
                    <a16:creationId xmlns:a16="http://schemas.microsoft.com/office/drawing/2014/main" id="{0DE89D7B-13D5-40DB-B19F-50D60506F51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7" name="Vrije vorm: vorm 356">
                <a:extLst>
                  <a:ext uri="{FF2B5EF4-FFF2-40B4-BE49-F238E27FC236}">
                    <a16:creationId xmlns:a16="http://schemas.microsoft.com/office/drawing/2014/main" id="{561E3C35-698E-446B-A6BD-3FB4478089A9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8" name="Rechthoek: afgeronde hoeken 357">
                <a:extLst>
                  <a:ext uri="{FF2B5EF4-FFF2-40B4-BE49-F238E27FC236}">
                    <a16:creationId xmlns:a16="http://schemas.microsoft.com/office/drawing/2014/main" id="{86463CB9-599D-41BE-B6CB-E89F9C8D07F5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59" name="Rechte verbindingslijn 358">
                <a:extLst>
                  <a:ext uri="{FF2B5EF4-FFF2-40B4-BE49-F238E27FC236}">
                    <a16:creationId xmlns:a16="http://schemas.microsoft.com/office/drawing/2014/main" id="{F1FB2C7B-D0C7-4034-9246-04D81CBC86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60" name="Rechte verbindingslijn 359">
                <a:extLst>
                  <a:ext uri="{FF2B5EF4-FFF2-40B4-BE49-F238E27FC236}">
                    <a16:creationId xmlns:a16="http://schemas.microsoft.com/office/drawing/2014/main" id="{ED46DBB3-BD44-44C3-81CD-5D1A479E1E6F}"/>
                  </a:ext>
                </a:extLst>
              </p:cNvPr>
              <p:cNvCxnSpPr>
                <a:cxnSpLocks/>
                <a:stCxn id="35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310" name="Ovaal 309">
              <a:extLst>
                <a:ext uri="{FF2B5EF4-FFF2-40B4-BE49-F238E27FC236}">
                  <a16:creationId xmlns:a16="http://schemas.microsoft.com/office/drawing/2014/main" id="{B88832B9-EA3E-46FF-B327-BADD82929261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11" name="Rechthoek 310">
              <a:extLst>
                <a:ext uri="{FF2B5EF4-FFF2-40B4-BE49-F238E27FC236}">
                  <a16:creationId xmlns:a16="http://schemas.microsoft.com/office/drawing/2014/main" id="{E6E145D6-FECC-4465-B02E-09DDA83C5F98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and click on  ‘Insert’.</a:t>
              </a:r>
            </a:p>
          </p:txBody>
        </p:sp>
        <p:grpSp>
          <p:nvGrpSpPr>
            <p:cNvPr id="312" name="Groep 311">
              <a:extLst>
                <a:ext uri="{FF2B5EF4-FFF2-40B4-BE49-F238E27FC236}">
                  <a16:creationId xmlns:a16="http://schemas.microsoft.com/office/drawing/2014/main" id="{5EA210A6-47E3-4664-A13B-C7F0FE59B0A1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352" name="Rechthoek 351">
                <a:extLst>
                  <a:ext uri="{FF2B5EF4-FFF2-40B4-BE49-F238E27FC236}">
                    <a16:creationId xmlns:a16="http://schemas.microsoft.com/office/drawing/2014/main" id="{6A97ACC9-4B48-49FF-9BE5-1DD9C7352E6B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353" name="Rechte verbindingslijn 352">
                <a:extLst>
                  <a:ext uri="{FF2B5EF4-FFF2-40B4-BE49-F238E27FC236}">
                    <a16:creationId xmlns:a16="http://schemas.microsoft.com/office/drawing/2014/main" id="{8AD803FE-685A-4F13-90FE-4C41227D741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54" name="Gelijkbenige driehoek 353">
                <a:extLst>
                  <a:ext uri="{FF2B5EF4-FFF2-40B4-BE49-F238E27FC236}">
                    <a16:creationId xmlns:a16="http://schemas.microsoft.com/office/drawing/2014/main" id="{69EFC864-E50C-433C-B715-32C3FE79C0D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75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13" name="Ovaal 312">
              <a:extLst>
                <a:ext uri="{FF2B5EF4-FFF2-40B4-BE49-F238E27FC236}">
                  <a16:creationId xmlns:a16="http://schemas.microsoft.com/office/drawing/2014/main" id="{28056DBB-0855-4992-9FC0-29B6F1F05E4D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314" name="Rechthoek 313">
              <a:extLst>
                <a:ext uri="{FF2B5EF4-FFF2-40B4-BE49-F238E27FC236}">
                  <a16:creationId xmlns:a16="http://schemas.microsoft.com/office/drawing/2014/main" id="{C89DC460-C0CF-4454-8075-4CFD25D4AE33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Click with the right mouse button on the image and choose ‘Send to back’.</a:t>
              </a:r>
            </a:p>
          </p:txBody>
        </p:sp>
        <p:sp>
          <p:nvSpPr>
            <p:cNvPr id="315" name="Ovaal 314">
              <a:extLst>
                <a:ext uri="{FF2B5EF4-FFF2-40B4-BE49-F238E27FC236}">
                  <a16:creationId xmlns:a16="http://schemas.microsoft.com/office/drawing/2014/main" id="{C5CA49EC-EF32-40BA-951B-64F0AA0D6729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316" name="Rechthoek 315">
              <a:extLst>
                <a:ext uri="{FF2B5EF4-FFF2-40B4-BE49-F238E27FC236}">
                  <a16:creationId xmlns:a16="http://schemas.microsoft.com/office/drawing/2014/main" id="{396087A7-7622-428D-9CD6-A5A3EB00768F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To scale or drag the image, go to the tab ‘Picture Tools - Format’ and click on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button ‘Crop’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.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317" name="Groep 316">
              <a:extLst>
                <a:ext uri="{FF2B5EF4-FFF2-40B4-BE49-F238E27FC236}">
                  <a16:creationId xmlns:a16="http://schemas.microsoft.com/office/drawing/2014/main" id="{7B0E1873-A33A-4608-A180-85FA5FB58006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336" name="Groep 335">
                <a:extLst>
                  <a:ext uri="{FF2B5EF4-FFF2-40B4-BE49-F238E27FC236}">
                    <a16:creationId xmlns:a16="http://schemas.microsoft.com/office/drawing/2014/main" id="{88804D94-22E7-4F39-A38E-99A445224BB8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339" name="Groep 338">
                  <a:extLst>
                    <a:ext uri="{FF2B5EF4-FFF2-40B4-BE49-F238E27FC236}">
                      <a16:creationId xmlns:a16="http://schemas.microsoft.com/office/drawing/2014/main" id="{3364E5B0-E838-435C-A7C1-4309B32D3E0A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346" name="Groep 345">
                    <a:extLst>
                      <a:ext uri="{FF2B5EF4-FFF2-40B4-BE49-F238E27FC236}">
                        <a16:creationId xmlns:a16="http://schemas.microsoft.com/office/drawing/2014/main" id="{6E41C978-9D81-4A55-8D8D-61C973AEFA2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349" name="Rechthoek 348">
                      <a:extLst>
                        <a:ext uri="{FF2B5EF4-FFF2-40B4-BE49-F238E27FC236}">
                          <a16:creationId xmlns:a16="http://schemas.microsoft.com/office/drawing/2014/main" id="{506ABB38-6C21-473E-A20D-DE397AA3330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0" name="Rechthoek 349">
                      <a:extLst>
                        <a:ext uri="{FF2B5EF4-FFF2-40B4-BE49-F238E27FC236}">
                          <a16:creationId xmlns:a16="http://schemas.microsoft.com/office/drawing/2014/main" id="{D31B6A3E-AE05-4830-BA76-6422D0A2C8B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51" name="Ovaal 350">
                      <a:extLst>
                        <a:ext uri="{FF2B5EF4-FFF2-40B4-BE49-F238E27FC236}">
                          <a16:creationId xmlns:a16="http://schemas.microsoft.com/office/drawing/2014/main" id="{094BE1A9-FACD-4750-BB24-684577CF98FA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75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347" name="Afbeelding 346">
                    <a:extLst>
                      <a:ext uri="{FF2B5EF4-FFF2-40B4-BE49-F238E27FC236}">
                        <a16:creationId xmlns:a16="http://schemas.microsoft.com/office/drawing/2014/main" id="{089C82C3-B94A-44BA-9165-4B779D2A8E8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48" name="Afbeelding 347">
                    <a:extLst>
                      <a:ext uri="{FF2B5EF4-FFF2-40B4-BE49-F238E27FC236}">
                        <a16:creationId xmlns:a16="http://schemas.microsoft.com/office/drawing/2014/main" id="{21B15192-38E1-4487-BCB4-E18E84E0CBE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40" name="Groep 339">
                  <a:extLst>
                    <a:ext uri="{FF2B5EF4-FFF2-40B4-BE49-F238E27FC236}">
                      <a16:creationId xmlns:a16="http://schemas.microsoft.com/office/drawing/2014/main" id="{D10E1EB6-D79D-434D-9CDF-723214E18B43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4" name="Rechthoek 343">
                    <a:extLst>
                      <a:ext uri="{FF2B5EF4-FFF2-40B4-BE49-F238E27FC236}">
                        <a16:creationId xmlns:a16="http://schemas.microsoft.com/office/drawing/2014/main" id="{4032CB92-687B-490F-9575-153E26DC5F8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5" name="Rechthoek 344">
                    <a:extLst>
                      <a:ext uri="{FF2B5EF4-FFF2-40B4-BE49-F238E27FC236}">
                        <a16:creationId xmlns:a16="http://schemas.microsoft.com/office/drawing/2014/main" id="{B29FD19E-88C3-4F0E-9826-BA57517D60AA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41" name="Groep 340">
                  <a:extLst>
                    <a:ext uri="{FF2B5EF4-FFF2-40B4-BE49-F238E27FC236}">
                      <a16:creationId xmlns:a16="http://schemas.microsoft.com/office/drawing/2014/main" id="{62B84046-8FFE-412E-9CD7-378E9724A42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42" name="Rechthoek 341">
                    <a:extLst>
                      <a:ext uri="{FF2B5EF4-FFF2-40B4-BE49-F238E27FC236}">
                        <a16:creationId xmlns:a16="http://schemas.microsoft.com/office/drawing/2014/main" id="{F7928B9E-0637-4025-8AE1-56B4F6A6B8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3" name="Rechthoek 342">
                    <a:extLst>
                      <a:ext uri="{FF2B5EF4-FFF2-40B4-BE49-F238E27FC236}">
                        <a16:creationId xmlns:a16="http://schemas.microsoft.com/office/drawing/2014/main" id="{15ADC188-E65C-415C-A930-61083F00791E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337" name="Rechthoek 336">
                <a:extLst>
                  <a:ext uri="{FF2B5EF4-FFF2-40B4-BE49-F238E27FC236}">
                    <a16:creationId xmlns:a16="http://schemas.microsoft.com/office/drawing/2014/main" id="{674764F3-CE57-4449-9FE2-8C3BF53BCCC9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338" name="Gelijkbenige driehoek 337">
                <a:extLst>
                  <a:ext uri="{FF2B5EF4-FFF2-40B4-BE49-F238E27FC236}">
                    <a16:creationId xmlns:a16="http://schemas.microsoft.com/office/drawing/2014/main" id="{17BAA0D3-A481-4E78-BE1E-ED0BC2A5985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318" name="Groep 317">
              <a:extLst>
                <a:ext uri="{FF2B5EF4-FFF2-40B4-BE49-F238E27FC236}">
                  <a16:creationId xmlns:a16="http://schemas.microsoft.com/office/drawing/2014/main" id="{48173854-C2D7-458E-AC98-0E59DF47A62D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322" name="Rechthoek 321">
                <a:extLst>
                  <a:ext uri="{FF2B5EF4-FFF2-40B4-BE49-F238E27FC236}">
                    <a16:creationId xmlns:a16="http://schemas.microsoft.com/office/drawing/2014/main" id="{124ECE8C-3F9D-4EE6-8BA9-305BCAA041EB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3" name="Rechthoek 322">
                <a:extLst>
                  <a:ext uri="{FF2B5EF4-FFF2-40B4-BE49-F238E27FC236}">
                    <a16:creationId xmlns:a16="http://schemas.microsoft.com/office/drawing/2014/main" id="{9D5ADA63-2FAF-432F-B98D-9C7271518212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4" name="Tekstvak 323">
                <a:extLst>
                  <a:ext uri="{FF2B5EF4-FFF2-40B4-BE49-F238E27FC236}">
                    <a16:creationId xmlns:a16="http://schemas.microsoft.com/office/drawing/2014/main" id="{1D00CDD1-803F-486A-818D-3BA87120EC25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325" name="Tekstvak 324">
                <a:extLst>
                  <a:ext uri="{FF2B5EF4-FFF2-40B4-BE49-F238E27FC236}">
                    <a16:creationId xmlns:a16="http://schemas.microsoft.com/office/drawing/2014/main" id="{A3EF8C69-2DDB-458B-BCD6-8A00D39CF2F5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326" name="Vrije vorm: vorm 325">
                <a:extLst>
                  <a:ext uri="{FF2B5EF4-FFF2-40B4-BE49-F238E27FC236}">
                    <a16:creationId xmlns:a16="http://schemas.microsoft.com/office/drawing/2014/main" id="{1212909E-6B26-4A1D-BF5F-9F93778A3F60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7" name="Gelijkbenige driehoek 326">
                <a:extLst>
                  <a:ext uri="{FF2B5EF4-FFF2-40B4-BE49-F238E27FC236}">
                    <a16:creationId xmlns:a16="http://schemas.microsoft.com/office/drawing/2014/main" id="{F343D2A9-95B7-4C71-97F1-27AAE515293F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328" name="Groep 327">
                <a:extLst>
                  <a:ext uri="{FF2B5EF4-FFF2-40B4-BE49-F238E27FC236}">
                    <a16:creationId xmlns:a16="http://schemas.microsoft.com/office/drawing/2014/main" id="{3A270A77-EE80-4441-AB82-2E0954960A14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333" name="Rechthoek 332">
                  <a:extLst>
                    <a:ext uri="{FF2B5EF4-FFF2-40B4-BE49-F238E27FC236}">
                      <a16:creationId xmlns:a16="http://schemas.microsoft.com/office/drawing/2014/main" id="{D48BBBD9-6557-4F46-956C-F916075B5CD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4" name="Rechthoek 333">
                  <a:extLst>
                    <a:ext uri="{FF2B5EF4-FFF2-40B4-BE49-F238E27FC236}">
                      <a16:creationId xmlns:a16="http://schemas.microsoft.com/office/drawing/2014/main" id="{8708343D-A58D-4FA7-9107-D6DF3F14ADCD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5" name="Rechthoek 334">
                  <a:extLst>
                    <a:ext uri="{FF2B5EF4-FFF2-40B4-BE49-F238E27FC236}">
                      <a16:creationId xmlns:a16="http://schemas.microsoft.com/office/drawing/2014/main" id="{27A985BC-9ABA-41B0-BAC4-8960A96CD611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329" name="Groep 328">
                <a:extLst>
                  <a:ext uri="{FF2B5EF4-FFF2-40B4-BE49-F238E27FC236}">
                    <a16:creationId xmlns:a16="http://schemas.microsoft.com/office/drawing/2014/main" id="{454AF623-2D16-4326-AE3D-27559EEB665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330" name="Rechthoek 329">
                  <a:extLst>
                    <a:ext uri="{FF2B5EF4-FFF2-40B4-BE49-F238E27FC236}">
                      <a16:creationId xmlns:a16="http://schemas.microsoft.com/office/drawing/2014/main" id="{77D4803C-B271-4883-A935-8964179E2E12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1" name="Rechthoek 330">
                  <a:extLst>
                    <a:ext uri="{FF2B5EF4-FFF2-40B4-BE49-F238E27FC236}">
                      <a16:creationId xmlns:a16="http://schemas.microsoft.com/office/drawing/2014/main" id="{5ECFDFB6-E509-4A08-94B2-F173BF9EFA78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2" name="Rechthoek 331">
                  <a:extLst>
                    <a:ext uri="{FF2B5EF4-FFF2-40B4-BE49-F238E27FC236}">
                      <a16:creationId xmlns:a16="http://schemas.microsoft.com/office/drawing/2014/main" id="{EE978192-66B2-4DB3-BC7C-6EB5385907D6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319" name="ICOON_info">
              <a:extLst>
                <a:ext uri="{FF2B5EF4-FFF2-40B4-BE49-F238E27FC236}">
                  <a16:creationId xmlns:a16="http://schemas.microsoft.com/office/drawing/2014/main" id="{53EDB77E-D0D8-4A34-AAD5-7ACD601123EE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320" name="Ovaal 319">
                <a:extLst>
                  <a:ext uri="{FF2B5EF4-FFF2-40B4-BE49-F238E27FC236}">
                    <a16:creationId xmlns:a16="http://schemas.microsoft.com/office/drawing/2014/main" id="{F6FC8285-403B-4F8C-8F2E-E7FAE8BA6CE0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1" name="Graphic 163" descr="Informatie">
                <a:extLst>
                  <a:ext uri="{FF2B5EF4-FFF2-40B4-BE49-F238E27FC236}">
                    <a16:creationId xmlns:a16="http://schemas.microsoft.com/office/drawing/2014/main" id="{F5295792-0F77-4BEE-963F-DC6BFFA1DD61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15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38" name="Titel 1">
            <a:extLst>
              <a:ext uri="{FF2B5EF4-FFF2-40B4-BE49-F238E27FC236}">
                <a16:creationId xmlns:a16="http://schemas.microsoft.com/office/drawing/2014/main" id="{B21E3475-0702-4B96-B0E9-8A8EEAC7D6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577" y="483153"/>
            <a:ext cx="6538695" cy="369497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pl-PL" noProof="0" dirty="0"/>
              <a:t>Tytuł</a:t>
            </a:r>
            <a:endParaRPr lang="en-GB" noProof="0" dirty="0"/>
          </a:p>
        </p:txBody>
      </p:sp>
      <p:sp>
        <p:nvSpPr>
          <p:cNvPr id="239" name="Tijdelijke aanduiding voor verticale tekst 2">
            <a:extLst>
              <a:ext uri="{FF2B5EF4-FFF2-40B4-BE49-F238E27FC236}">
                <a16:creationId xmlns:a16="http://schemas.microsoft.com/office/drawing/2014/main" id="{F5F5BEBA-C579-4906-9ADD-6DDA2911B195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81577" y="1116869"/>
            <a:ext cx="6538695" cy="2827313"/>
          </a:xfrm>
        </p:spPr>
        <p:txBody>
          <a:bodyPr vert="horz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buClr>
                <a:schemeClr val="bg1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bg1"/>
              </a:buCl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 #1</a:t>
            </a:r>
          </a:p>
          <a:p>
            <a:pPr lvl="2"/>
            <a:r>
              <a:rPr lang="en-GB" noProof="0" dirty="0"/>
              <a:t>Sub-bullet #2</a:t>
            </a:r>
          </a:p>
          <a:p>
            <a:pPr lvl="3"/>
            <a:r>
              <a:rPr lang="en-GB" noProof="0" dirty="0"/>
              <a:t>Default text</a:t>
            </a:r>
          </a:p>
          <a:p>
            <a:pPr lvl="4"/>
            <a:r>
              <a:rPr lang="en-GB" noProof="0" dirty="0"/>
              <a:t>Header #1</a:t>
            </a:r>
          </a:p>
          <a:p>
            <a:pPr lvl="5"/>
            <a:r>
              <a:rPr lang="en-GB" noProof="0" dirty="0"/>
              <a:t>Header #2</a:t>
            </a:r>
          </a:p>
        </p:txBody>
      </p:sp>
    </p:spTree>
    <p:extLst>
      <p:ext uri="{BB962C8B-B14F-4D97-AF65-F5344CB8AC3E}">
        <p14:creationId xmlns:p14="http://schemas.microsoft.com/office/powerpoint/2010/main" val="295876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na niebieskim +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8">
            <a:extLst>
              <a:ext uri="{FF2B5EF4-FFF2-40B4-BE49-F238E27FC236}">
                <a16:creationId xmlns:a16="http://schemas.microsoft.com/office/drawing/2014/main" id="{9B38478A-333F-4D8F-87C7-D3DBF0951B08}"/>
              </a:ext>
            </a:extLst>
          </p:cNvPr>
          <p:cNvSpPr/>
          <p:nvPr userDrawn="1"/>
        </p:nvSpPr>
        <p:spPr>
          <a:xfrm>
            <a:off x="-25576" y="0"/>
            <a:ext cx="5340341" cy="5148500"/>
          </a:xfrm>
          <a:prstGeom prst="rect">
            <a:avLst/>
          </a:prstGeom>
          <a:solidFill>
            <a:srgbClr val="006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144000" rIns="144000" bIns="144000" rtlCol="0" anchor="t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2" name="Tytuł 3">
            <a:extLst>
              <a:ext uri="{FF2B5EF4-FFF2-40B4-BE49-F238E27FC236}">
                <a16:creationId xmlns:a16="http://schemas.microsoft.com/office/drawing/2014/main" id="{8A8737CD-7B31-4805-A5E2-188D85A62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670" y="515027"/>
            <a:ext cx="4398362" cy="3434753"/>
          </a:xfrm>
        </p:spPr>
        <p:txBody>
          <a:bodyPr anchor="t"/>
          <a:lstStyle>
            <a:lvl1pPr marL="0" indent="0" algn="l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2000" b="0"/>
            </a:lvl1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Tytuł...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en-AU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endParaRPr lang="pl-PL" dirty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AD27708-104D-471C-AF89-4D64257323FC}"/>
              </a:ext>
            </a:extLst>
          </p:cNvPr>
          <p:cNvGrpSpPr/>
          <p:nvPr userDrawn="1"/>
        </p:nvGrpSpPr>
        <p:grpSpPr>
          <a:xfrm>
            <a:off x="467544" y="3991372"/>
            <a:ext cx="1223596" cy="1152128"/>
            <a:chOff x="-1841049" y="1581492"/>
            <a:chExt cx="1223596" cy="1152128"/>
          </a:xfrm>
        </p:grpSpPr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F98505E8-2DB8-4538-A84E-3274305E7913}"/>
                </a:ext>
              </a:extLst>
            </p:cNvPr>
            <p:cNvSpPr/>
            <p:nvPr/>
          </p:nvSpPr>
          <p:spPr>
            <a:xfrm>
              <a:off x="-1841049" y="1581492"/>
              <a:ext cx="1223596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8B99D0B0-FBAB-4EDE-8B35-EA0C6B5B6A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692696" y="1711666"/>
              <a:ext cx="926890" cy="912846"/>
              <a:chOff x="2124" y="394"/>
              <a:chExt cx="3432" cy="3380"/>
            </a:xfrm>
          </p:grpSpPr>
          <p:sp>
            <p:nvSpPr>
              <p:cNvPr id="46" name="AutoShape 3">
                <a:extLst>
                  <a:ext uri="{FF2B5EF4-FFF2-40B4-BE49-F238E27FC236}">
                    <a16:creationId xmlns:a16="http://schemas.microsoft.com/office/drawing/2014/main" id="{E6BD4303-4E39-4816-9542-E17CD657882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FF7590A-9517-4119-A259-197CFD9F5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32F67AAD-E57C-4688-915A-EA9721AD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B66D55E5-7A3D-44C1-BE71-B1FF5B1E6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12927C13-C82A-4345-BC5D-0E6971243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31D5DF98-E61D-424D-9BEF-5A3AC14D8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CE6EEB5E-BBBD-4DC2-8C41-E2A2D5FA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CCB298F0-A5D7-4A55-968B-E563FC474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1DC21FB9-8779-42C7-90DE-C4A7E8AB3C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9C306FDB-D233-41B0-80BA-92D64BE76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4A0CD89D-45CE-4021-A50E-581A2BC8B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5576FADD-941F-4572-BD87-B01D930C1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7390C9D6-BE79-4E9B-9972-515BBB4EA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A803490-C960-43D2-A4F5-BE06C98A8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95E45975-E773-4D28-8E25-261DA042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71DE30CF-3AF7-47E3-B13C-F008F18A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CDD476F8-3E8D-4C56-A61E-8E9513AD8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20DBD38E-31BC-43AD-864D-4EB3E7CFA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4" name="Tijdelijke aanduiding voor titel 1">
            <a:extLst>
              <a:ext uri="{FF2B5EF4-FFF2-40B4-BE49-F238E27FC236}">
                <a16:creationId xmlns:a16="http://schemas.microsoft.com/office/drawing/2014/main" id="{DFA263BE-E6ED-4778-B9B5-5D40B1D9D24B}"/>
              </a:ext>
            </a:extLst>
          </p:cNvPr>
          <p:cNvSpPr txBox="1">
            <a:spLocks/>
          </p:cNvSpPr>
          <p:nvPr userDrawn="1"/>
        </p:nvSpPr>
        <p:spPr>
          <a:xfrm>
            <a:off x="5292080" y="150795"/>
            <a:ext cx="3497773" cy="144876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</a:p>
        </p:txBody>
      </p:sp>
      <p:sp>
        <p:nvSpPr>
          <p:cNvPr id="65" name="Symbol zastępczy obrazu 6">
            <a:extLst>
              <a:ext uri="{FF2B5EF4-FFF2-40B4-BE49-F238E27FC236}">
                <a16:creationId xmlns:a16="http://schemas.microsoft.com/office/drawing/2014/main" id="{30678B26-63AD-4D4A-AD8E-5F410710F6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14765" y="0"/>
            <a:ext cx="3829235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Kliknij w ikonę, by wstawić obraz</a:t>
            </a:r>
          </a:p>
        </p:txBody>
      </p:sp>
    </p:spTree>
    <p:extLst>
      <p:ext uri="{BB962C8B-B14F-4D97-AF65-F5344CB8AC3E}">
        <p14:creationId xmlns:p14="http://schemas.microsoft.com/office/powerpoint/2010/main" val="41642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kst na niebieskim + 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hoek 8">
            <a:extLst>
              <a:ext uri="{FF2B5EF4-FFF2-40B4-BE49-F238E27FC236}">
                <a16:creationId xmlns:a16="http://schemas.microsoft.com/office/drawing/2014/main" id="{9B38478A-333F-4D8F-87C7-D3DBF0951B08}"/>
              </a:ext>
            </a:extLst>
          </p:cNvPr>
          <p:cNvSpPr/>
          <p:nvPr userDrawn="1"/>
        </p:nvSpPr>
        <p:spPr>
          <a:xfrm>
            <a:off x="-25576" y="0"/>
            <a:ext cx="7405888" cy="5148500"/>
          </a:xfrm>
          <a:prstGeom prst="rect">
            <a:avLst/>
          </a:prstGeom>
          <a:solidFill>
            <a:srgbClr val="006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44000" tIns="144000" rIns="144000" bIns="144000" rtlCol="0" anchor="t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42" name="Tytuł 3">
            <a:extLst>
              <a:ext uri="{FF2B5EF4-FFF2-40B4-BE49-F238E27FC236}">
                <a16:creationId xmlns:a16="http://schemas.microsoft.com/office/drawing/2014/main" id="{8A8737CD-7B31-4805-A5E2-188D85A62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670" y="515027"/>
            <a:ext cx="6414586" cy="3708066"/>
          </a:xfrm>
        </p:spPr>
        <p:txBody>
          <a:bodyPr anchor="t"/>
          <a:lstStyle>
            <a:lvl1pPr marL="0" indent="0" algn="l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None/>
              <a:defRPr sz="2000" b="0"/>
            </a:lvl1pPr>
          </a:lstStyle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  <a:t>Tytuł...</a:t>
            </a:r>
            <a:b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uLnTx/>
                <a:uFillTx/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r>
              <a:rPr lang="pl-PL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  <a:t>…</a:t>
            </a:r>
            <a:br>
              <a:rPr lang="en-AU" sz="1400" b="1" dirty="0">
                <a:solidFill>
                  <a:sysClr val="window" lastClr="FFFFFF"/>
                </a:solidFill>
                <a:latin typeface="Helvetica Light" panose="020B0403020202020204" pitchFamily="34" charset="0"/>
              </a:rPr>
            </a:br>
            <a:endParaRPr lang="pl-PL" dirty="0"/>
          </a:p>
        </p:txBody>
      </p:sp>
      <p:grpSp>
        <p:nvGrpSpPr>
          <p:cNvPr id="43" name="Grupa 42">
            <a:extLst>
              <a:ext uri="{FF2B5EF4-FFF2-40B4-BE49-F238E27FC236}">
                <a16:creationId xmlns:a16="http://schemas.microsoft.com/office/drawing/2014/main" id="{EAD27708-104D-471C-AF89-4D64257323FC}"/>
              </a:ext>
            </a:extLst>
          </p:cNvPr>
          <p:cNvGrpSpPr/>
          <p:nvPr userDrawn="1"/>
        </p:nvGrpSpPr>
        <p:grpSpPr>
          <a:xfrm>
            <a:off x="467544" y="3991372"/>
            <a:ext cx="1223596" cy="1152128"/>
            <a:chOff x="-1841049" y="1581492"/>
            <a:chExt cx="1223596" cy="1152128"/>
          </a:xfrm>
        </p:grpSpPr>
        <p:sp>
          <p:nvSpPr>
            <p:cNvPr id="44" name="Prostokąt 43">
              <a:extLst>
                <a:ext uri="{FF2B5EF4-FFF2-40B4-BE49-F238E27FC236}">
                  <a16:creationId xmlns:a16="http://schemas.microsoft.com/office/drawing/2014/main" id="{F98505E8-2DB8-4538-A84E-3274305E7913}"/>
                </a:ext>
              </a:extLst>
            </p:cNvPr>
            <p:cNvSpPr/>
            <p:nvPr/>
          </p:nvSpPr>
          <p:spPr>
            <a:xfrm>
              <a:off x="-1841049" y="1581492"/>
              <a:ext cx="1223596" cy="11521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grpSp>
          <p:nvGrpSpPr>
            <p:cNvPr id="45" name="Group 4">
              <a:extLst>
                <a:ext uri="{FF2B5EF4-FFF2-40B4-BE49-F238E27FC236}">
                  <a16:creationId xmlns:a16="http://schemas.microsoft.com/office/drawing/2014/main" id="{8B99D0B0-FBAB-4EDE-8B35-EA0C6B5B6A86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1692696" y="1711666"/>
              <a:ext cx="926890" cy="912846"/>
              <a:chOff x="2124" y="394"/>
              <a:chExt cx="3432" cy="3380"/>
            </a:xfrm>
          </p:grpSpPr>
          <p:sp>
            <p:nvSpPr>
              <p:cNvPr id="46" name="AutoShape 3">
                <a:extLst>
                  <a:ext uri="{FF2B5EF4-FFF2-40B4-BE49-F238E27FC236}">
                    <a16:creationId xmlns:a16="http://schemas.microsoft.com/office/drawing/2014/main" id="{E6BD4303-4E39-4816-9542-E17CD657882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47" name="Freeform 5">
                <a:extLst>
                  <a:ext uri="{FF2B5EF4-FFF2-40B4-BE49-F238E27FC236}">
                    <a16:creationId xmlns:a16="http://schemas.microsoft.com/office/drawing/2014/main" id="{5FF7590A-9517-4119-A259-197CFD9F5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48" name="Freeform 6">
                <a:extLst>
                  <a:ext uri="{FF2B5EF4-FFF2-40B4-BE49-F238E27FC236}">
                    <a16:creationId xmlns:a16="http://schemas.microsoft.com/office/drawing/2014/main" id="{32F67AAD-E57C-4688-915A-EA9721AD8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49" name="Freeform 7">
                <a:extLst>
                  <a:ext uri="{FF2B5EF4-FFF2-40B4-BE49-F238E27FC236}">
                    <a16:creationId xmlns:a16="http://schemas.microsoft.com/office/drawing/2014/main" id="{B66D55E5-7A3D-44C1-BE71-B1FF5B1E6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0" name="Freeform 8">
                <a:extLst>
                  <a:ext uri="{FF2B5EF4-FFF2-40B4-BE49-F238E27FC236}">
                    <a16:creationId xmlns:a16="http://schemas.microsoft.com/office/drawing/2014/main" id="{12927C13-C82A-4345-BC5D-0E6971243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1" name="Freeform 9">
                <a:extLst>
                  <a:ext uri="{FF2B5EF4-FFF2-40B4-BE49-F238E27FC236}">
                    <a16:creationId xmlns:a16="http://schemas.microsoft.com/office/drawing/2014/main" id="{31D5DF98-E61D-424D-9BEF-5A3AC14D8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CE6EEB5E-BBBD-4DC2-8C41-E2A2D5FA0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3" name="Freeform 11">
                <a:extLst>
                  <a:ext uri="{FF2B5EF4-FFF2-40B4-BE49-F238E27FC236}">
                    <a16:creationId xmlns:a16="http://schemas.microsoft.com/office/drawing/2014/main" id="{CCB298F0-A5D7-4A55-968B-E563FC474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4" name="Freeform 12">
                <a:extLst>
                  <a:ext uri="{FF2B5EF4-FFF2-40B4-BE49-F238E27FC236}">
                    <a16:creationId xmlns:a16="http://schemas.microsoft.com/office/drawing/2014/main" id="{1DC21FB9-8779-42C7-90DE-C4A7E8AB3C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5" name="Freeform 13">
                <a:extLst>
                  <a:ext uri="{FF2B5EF4-FFF2-40B4-BE49-F238E27FC236}">
                    <a16:creationId xmlns:a16="http://schemas.microsoft.com/office/drawing/2014/main" id="{9C306FDB-D233-41B0-80BA-92D64BE769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6" name="Freeform 14">
                <a:extLst>
                  <a:ext uri="{FF2B5EF4-FFF2-40B4-BE49-F238E27FC236}">
                    <a16:creationId xmlns:a16="http://schemas.microsoft.com/office/drawing/2014/main" id="{4A0CD89D-45CE-4021-A50E-581A2BC8B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id="{5576FADD-941F-4572-BD87-B01D930C13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8" name="Freeform 16">
                <a:extLst>
                  <a:ext uri="{FF2B5EF4-FFF2-40B4-BE49-F238E27FC236}">
                    <a16:creationId xmlns:a16="http://schemas.microsoft.com/office/drawing/2014/main" id="{7390C9D6-BE79-4E9B-9972-515BBB4EA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59" name="Freeform 17">
                <a:extLst>
                  <a:ext uri="{FF2B5EF4-FFF2-40B4-BE49-F238E27FC236}">
                    <a16:creationId xmlns:a16="http://schemas.microsoft.com/office/drawing/2014/main" id="{9A803490-C960-43D2-A4F5-BE06C98A8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0" name="Freeform 18">
                <a:extLst>
                  <a:ext uri="{FF2B5EF4-FFF2-40B4-BE49-F238E27FC236}">
                    <a16:creationId xmlns:a16="http://schemas.microsoft.com/office/drawing/2014/main" id="{95E45975-E773-4D28-8E25-261DA042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1" name="Freeform 19">
                <a:extLst>
                  <a:ext uri="{FF2B5EF4-FFF2-40B4-BE49-F238E27FC236}">
                    <a16:creationId xmlns:a16="http://schemas.microsoft.com/office/drawing/2014/main" id="{71DE30CF-3AF7-47E3-B13C-F008F18A93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2" name="Freeform 20">
                <a:extLst>
                  <a:ext uri="{FF2B5EF4-FFF2-40B4-BE49-F238E27FC236}">
                    <a16:creationId xmlns:a16="http://schemas.microsoft.com/office/drawing/2014/main" id="{CDD476F8-3E8D-4C56-A61E-8E9513AD8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20DBD38E-31BC-43AD-864D-4EB3E7CFA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5" name="Symbol zastępczy obrazu 6">
            <a:extLst>
              <a:ext uri="{FF2B5EF4-FFF2-40B4-BE49-F238E27FC236}">
                <a16:creationId xmlns:a16="http://schemas.microsoft.com/office/drawing/2014/main" id="{30678B26-63AD-4D4A-AD8E-5F410710F6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80312" y="0"/>
            <a:ext cx="1763688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Kliknij w ikonę, by wstawić obraz</a:t>
            </a:r>
          </a:p>
        </p:txBody>
      </p:sp>
    </p:spTree>
    <p:extLst>
      <p:ext uri="{BB962C8B-B14F-4D97-AF65-F5344CB8AC3E}">
        <p14:creationId xmlns:p14="http://schemas.microsoft.com/office/powerpoint/2010/main" val="35869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ub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27130" y="987574"/>
            <a:ext cx="7775576" cy="3535040"/>
          </a:xfrm>
        </p:spPr>
        <p:txBody>
          <a:bodyPr/>
          <a:lstStyle>
            <a:lvl1pPr marL="0" indent="0">
              <a:buFont typeface="Arial" pitchFamily="34" charset="0"/>
              <a:buNone/>
              <a:defRPr b="0"/>
            </a:lvl1pPr>
            <a:lvl2pPr marL="374650" indent="-285750">
              <a:buFontTx/>
              <a:buChar char="-"/>
              <a:defRPr/>
            </a:lvl2pPr>
            <a:lvl3pPr marL="177800" indent="0">
              <a:buFont typeface="Arial" pitchFamily="34" charset="0"/>
              <a:buNone/>
              <a:defRPr/>
            </a:lvl3pPr>
            <a:lvl4pPr marL="266700" indent="0">
              <a:buFont typeface="Arial" pitchFamily="34" charset="0"/>
              <a:buNone/>
              <a:defRPr/>
            </a:lvl4pPr>
            <a:lvl5pPr marL="361950" indent="0">
              <a:buFont typeface="Arial" pitchFamily="34" charset="0"/>
              <a:buNone/>
              <a:defRPr/>
            </a:lvl5pPr>
          </a:lstStyle>
          <a:p>
            <a:pPr lvl="0"/>
            <a:r>
              <a:rPr lang="pl-PL" dirty="0"/>
              <a:t>Kliknij tutaj, by edytować tekst lub w odpowiednią ikonę, by wstawić : </a:t>
            </a:r>
            <a:endParaRPr lang="nl-NL" dirty="0"/>
          </a:p>
          <a:p>
            <a:pPr lvl="1"/>
            <a:r>
              <a:rPr lang="pl-PL" dirty="0"/>
              <a:t>Tabelę,</a:t>
            </a:r>
          </a:p>
          <a:p>
            <a:pPr lvl="1"/>
            <a:r>
              <a:rPr lang="pl-PL" dirty="0"/>
              <a:t>Wykres,</a:t>
            </a:r>
          </a:p>
          <a:p>
            <a:pPr lvl="1"/>
            <a:r>
              <a:rPr lang="pl-PL" dirty="0" err="1"/>
              <a:t>SmartArt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Modele 3D,</a:t>
            </a:r>
          </a:p>
          <a:p>
            <a:pPr lvl="1"/>
            <a:r>
              <a:rPr lang="pl-PL" dirty="0"/>
              <a:t>Obrazy,</a:t>
            </a:r>
          </a:p>
          <a:p>
            <a:pPr lvl="1"/>
            <a:r>
              <a:rPr lang="pl-PL" dirty="0"/>
              <a:t>Obrazy online,</a:t>
            </a:r>
          </a:p>
          <a:p>
            <a:pPr lvl="1"/>
            <a:r>
              <a:rPr lang="pl-PL" dirty="0"/>
              <a:t>Multimedia,</a:t>
            </a:r>
          </a:p>
          <a:p>
            <a:pPr lvl="1"/>
            <a:r>
              <a:rPr lang="pl-PL" dirty="0"/>
              <a:t>Ikony.</a:t>
            </a:r>
          </a:p>
          <a:p>
            <a:pPr lvl="1"/>
            <a:endParaRPr lang="nl-NL" dirty="0"/>
          </a:p>
        </p:txBody>
      </p:sp>
      <p:sp>
        <p:nvSpPr>
          <p:cNvPr id="4" name="Tijdelijke aanduiding voor titel 1">
            <a:extLst>
              <a:ext uri="{FF2B5EF4-FFF2-40B4-BE49-F238E27FC236}">
                <a16:creationId xmlns:a16="http://schemas.microsoft.com/office/drawing/2014/main" id="{3135ACD3-9248-4949-AFE3-C98FEA34A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803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3999" cy="5143500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Kliknij w ikonę, by dodać obraz</a:t>
            </a:r>
            <a:endParaRPr lang="nl-NL" dirty="0"/>
          </a:p>
        </p:txBody>
      </p:sp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66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a w pi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jdelijke aanduiding voor afbeelding 16">
            <a:extLst>
              <a:ext uri="{FF2B5EF4-FFF2-40B4-BE49-F238E27FC236}">
                <a16:creationId xmlns:a16="http://schemas.microsoft.com/office/drawing/2014/main" id="{E0A0083C-5FAB-4B20-ACD8-C0C39B083C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96500" y="0"/>
            <a:ext cx="2254500" cy="51435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sp>
        <p:nvSpPr>
          <p:cNvPr id="84" name="Tijdelijke aanduiding voor afbeelding 16">
            <a:extLst>
              <a:ext uri="{FF2B5EF4-FFF2-40B4-BE49-F238E27FC236}">
                <a16:creationId xmlns:a16="http://schemas.microsoft.com/office/drawing/2014/main" id="{B0010FFE-DD39-4DBE-961D-AC88CF7E102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93000" y="0"/>
            <a:ext cx="2254500" cy="51435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sp>
        <p:nvSpPr>
          <p:cNvPr id="142" name="Tijdelijke aanduiding voor afbeelding 16">
            <a:extLst>
              <a:ext uri="{FF2B5EF4-FFF2-40B4-BE49-F238E27FC236}">
                <a16:creationId xmlns:a16="http://schemas.microsoft.com/office/drawing/2014/main" id="{F0F76D04-326C-459B-B97B-A2DE3AEDD10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889500" y="0"/>
            <a:ext cx="2254500" cy="51435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C2AC51C4-F610-4441-B1E7-0BD3D3DF3E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254500" cy="51435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1300" y="6454344"/>
            <a:ext cx="4114800" cy="127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9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BA62A-3789-4DE2-A3DD-6A9494A1D7AF}" type="datetime2">
              <a:rPr lang="en-GB" smtClean="0"/>
              <a:pPr/>
              <a:t>Monday, 28 March 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000" y="6464961"/>
            <a:ext cx="4114800" cy="1164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9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De Heus - Corporate PPT 2020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8100" y="6066698"/>
            <a:ext cx="288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ctr" defTabSz="914400" rtl="0" eaLnBrk="1" latinLnBrk="0" hangingPunct="1">
              <a:defRPr sz="900" b="0" i="0" kern="120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noProof="0" dirty="0"/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9024" y="0"/>
            <a:ext cx="9153024" cy="51435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F2C3E69-90F3-4A4D-B9E2-0B2027F77B65}"/>
                </a:ext>
              </a:extLst>
            </p:cNvPr>
            <p:cNvSpPr/>
            <p:nvPr userDrawn="1"/>
          </p:nvSpPr>
          <p:spPr>
            <a:xfrm>
              <a:off x="5898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85" name="INSTRUCTION">
            <a:extLst>
              <a:ext uri="{FF2B5EF4-FFF2-40B4-BE49-F238E27FC236}">
                <a16:creationId xmlns:a16="http://schemas.microsoft.com/office/drawing/2014/main" id="{4018410B-AC58-447B-8352-BF4381D85001}"/>
              </a:ext>
            </a:extLst>
          </p:cNvPr>
          <p:cNvGrpSpPr/>
          <p:nvPr userDrawn="1"/>
        </p:nvGrpSpPr>
        <p:grpSpPr>
          <a:xfrm>
            <a:off x="9283196" y="0"/>
            <a:ext cx="2770040" cy="4696415"/>
            <a:chOff x="-3786437" y="0"/>
            <a:chExt cx="3693386" cy="6261886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6785235-173D-4A3D-98D5-80050A13FCF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50" b="0" i="0" cap="all" baseline="0" noProof="0" dirty="0">
                  <a:solidFill>
                    <a:schemeClr val="accent1"/>
                  </a:solidFill>
                  <a:latin typeface="Helvetica" pitchFamily="2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97579C-05CD-4831-9353-AB5F2A91C499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Want to know more?</a:t>
              </a:r>
              <a:b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Go to the instruction slide ‘VIDEO INSTRUCTIONS’.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or insert it via ‘Home’ &gt; ‘New Slide’.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7F1F0C36-0EBD-4D16-AE85-A6247C66826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0206D0B7-4F99-46C5-882C-294A64792BC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by using the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 ‘Backspace key’. Click on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(see example below).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AAB13C68-1B30-4FF4-9147-14A6D94407E7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DA428108-ABFD-4E54-B51D-ABF65EB8D13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4ED9A43F-2ED2-48FB-BA27-6CB4A35461B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Vrije vorm: vorm 137">
                <a:extLst>
                  <a:ext uri="{FF2B5EF4-FFF2-40B4-BE49-F238E27FC236}">
                    <a16:creationId xmlns:a16="http://schemas.microsoft.com/office/drawing/2014/main" id="{A6A65885-54A9-4D11-9F9E-75759095891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hthoek: afgeronde hoeken 138">
                <a:extLst>
                  <a:ext uri="{FF2B5EF4-FFF2-40B4-BE49-F238E27FC236}">
                    <a16:creationId xmlns:a16="http://schemas.microsoft.com/office/drawing/2014/main" id="{AA8B42BF-40CA-4EDC-8532-982FD245C48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592D8EC-0164-4880-8435-0C6E129574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3E99AEA1-E047-4751-AD9F-CF9185EB024F}"/>
                  </a:ext>
                </a:extLst>
              </p:cNvPr>
              <p:cNvCxnSpPr>
                <a:cxnSpLocks/>
                <a:stCxn id="1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D67743D-D01F-45D6-9DFE-B52C223DB9C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C347362-4FC9-40E6-8E5E-80F001889DF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and click on  ‘Insert’.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3074366A-4B58-4611-A201-1B1F06E83A0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91C17D93-3F56-4236-995D-2073FAAF82A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F6EEFFF4-F48E-4433-898B-0B10022553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134">
                <a:extLst>
                  <a:ext uri="{FF2B5EF4-FFF2-40B4-BE49-F238E27FC236}">
                    <a16:creationId xmlns:a16="http://schemas.microsoft.com/office/drawing/2014/main" id="{11546082-0B69-4734-B521-807A42E338F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75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37C241D-3420-4E6E-9627-39BFB076DD74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F19724F-B2C1-4EE1-ADB7-D671BB6D2EC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Click with the right mouse button on the image and choose ‘Send to back’.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FC1D44A3-CAB5-4CDA-B0CE-9F66F7A45C70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5750F804-9363-4C29-A0D7-83253F1FFE50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To scale or drag the image, go to the tab ‘Picture Tools - Format’ and click on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button ‘Crop’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.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53728124-BBEB-43EB-8869-95265AF12E90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96443CF-3890-4101-95A0-CAADCA92F39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9ED743BE-4D3C-4209-8E3E-CCC5A880A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27978F3D-FD66-4754-989D-BA5CAB7ADE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CDDEAEB8-B8E2-4682-B3CA-45A5ADFAD6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517BC9D8-3CAE-4AA6-AECA-FD7E0A1CDB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0C450D28-EB85-4C68-8169-58717777F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75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93307DE6-9B49-46A9-BC68-B2C64F1F202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E0BAB1D6-92BA-4F53-8718-1AF54530EFF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4188B878-7D32-4F4A-BDA9-5B92198A046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C76EB95D-612E-4506-99F0-68F81BC104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E3068D55-BD02-490D-9812-EBFC3C671D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5EFEAF86-12AF-48BA-8254-5033BB2E13B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493F0638-F060-4394-A8FA-427A893BF5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BBE8D52F-7297-46BB-AF82-228683AA99B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74556558-7E55-4857-BCF8-5F5F498D717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81CC27DD-0097-4856-B638-74ED31AE83C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CEB34421-A835-46D1-AC55-3C4C8F9BAA1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F874DD16-1FC5-44C8-B53C-F11DFEA9A593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EF7CC0C-5844-4FA2-8048-DD0E59AA20FC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CFBF7020-B0C0-4AD2-9AC3-C25F2DEF411B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A79DABD1-A34A-4BE7-B358-39EF7CBEBC60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0B24EF56-04ED-4E24-9668-9A040282BCC7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AC67009D-039A-433D-9397-6C9361D14466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312A0098-40DB-49F8-AA0F-C9C53D9F5A28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62F5014F-8951-4125-9436-49C0F24328E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C34A86D9-DD6F-4EB1-9C1F-E21DAB9A618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3D2D9569-A4D1-4D78-A814-6072345211C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6C7ECBBC-AAD7-47E7-8020-61CF530795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892CE841-C265-49A0-BB14-7B3CE13071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D1F9B4DB-D2B9-482C-A939-6EAAF320D14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66D2A2DC-5EE8-4174-ACC5-C6A8234E916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0" name="ICOON_info">
              <a:extLst>
                <a:ext uri="{FF2B5EF4-FFF2-40B4-BE49-F238E27FC236}">
                  <a16:creationId xmlns:a16="http://schemas.microsoft.com/office/drawing/2014/main" id="{860E6A61-F088-4299-9282-4E1C1C27A47B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FEAB39F4-9F3C-4B98-99B2-50ED8420EEE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Graphic 163" descr="Informatie">
                <a:extLst>
                  <a:ext uri="{FF2B5EF4-FFF2-40B4-BE49-F238E27FC236}">
                    <a16:creationId xmlns:a16="http://schemas.microsoft.com/office/drawing/2014/main" id="{B9BA28C8-1C62-4B03-9B60-D9CE3E159FF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15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6" name="Titel 1">
            <a:extLst>
              <a:ext uri="{FF2B5EF4-FFF2-40B4-BE49-F238E27FC236}">
                <a16:creationId xmlns:a16="http://schemas.microsoft.com/office/drawing/2014/main" id="{E2536935-175F-445E-902B-7F0370508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000" y="699343"/>
            <a:ext cx="7435170" cy="3694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title here</a:t>
            </a:r>
          </a:p>
        </p:txBody>
      </p:sp>
    </p:spTree>
    <p:extLst>
      <p:ext uri="{BB962C8B-B14F-4D97-AF65-F5344CB8AC3E}">
        <p14:creationId xmlns:p14="http://schemas.microsoft.com/office/powerpoint/2010/main" val="282064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świnia domowa, wewnątrz, gryzoń&#10;&#10;Opis wygenerowany automatycznie">
            <a:extLst>
              <a:ext uri="{FF2B5EF4-FFF2-40B4-BE49-F238E27FC236}">
                <a16:creationId xmlns:a16="http://schemas.microsoft.com/office/drawing/2014/main" id="{941DDAD1-2052-41AD-BD58-9CEB45729B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7960" b="5310"/>
          <a:stretch/>
        </p:blipFill>
        <p:spPr>
          <a:xfrm>
            <a:off x="0" y="0"/>
            <a:ext cx="7601783" cy="3881867"/>
          </a:xfrm>
          <a:prstGeom prst="rect">
            <a:avLst/>
          </a:prstGeom>
        </p:spPr>
      </p:pic>
      <p:grpSp>
        <p:nvGrpSpPr>
          <p:cNvPr id="65" name="Groep 11">
            <a:extLst>
              <a:ext uri="{FF2B5EF4-FFF2-40B4-BE49-F238E27FC236}">
                <a16:creationId xmlns:a16="http://schemas.microsoft.com/office/drawing/2014/main" id="{64C3C369-2D46-41F2-B200-5986C078C2EB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66" name="Rechthoek 12">
              <a:extLst>
                <a:ext uri="{FF2B5EF4-FFF2-40B4-BE49-F238E27FC236}">
                  <a16:creationId xmlns:a16="http://schemas.microsoft.com/office/drawing/2014/main" id="{3AF4220C-309F-4DB2-853A-DA1C5AF9B474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F36BAF70-32C3-4EA7-A979-B90B9EA799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68" name="AutoShape 3">
                <a:extLst>
                  <a:ext uri="{FF2B5EF4-FFF2-40B4-BE49-F238E27FC236}">
                    <a16:creationId xmlns:a16="http://schemas.microsoft.com/office/drawing/2014/main" id="{E203BBD5-5E74-4C3C-990C-F2C23E9B866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516436DD-F1F9-42A1-9ECC-CE6DC7155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5AA29A54-D0FE-4E86-817F-9EC12D566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DD325C92-EA1B-446C-B87C-E76C9319D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453B05A0-20B2-49C8-A8FF-1C3F2DDFE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5A8619CD-8C4A-478C-92E7-C356F4302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04987A9E-36D1-4E99-A7F6-661E1C1F3B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81A62FC0-B557-4243-A98F-2141BD5B2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45946D20-C41E-43A4-AD37-D56374E75F8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89951646-DBF5-499C-804D-D9CEBFC9494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E7E96967-D6BC-4256-BE75-849F0A10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512852D3-DF73-4CD4-83C7-23864ABD9D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351A42EF-0F84-4C94-9073-7BFC6D512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9C2462A7-A57A-4BD0-85CE-1DDA0AAE3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821352C-8A4D-4D63-BE25-5E2D12DED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90A2C260-A1A1-497E-8BD0-2CCA3D653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4705AACB-0CAF-4AF9-8235-AE532A4BF0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17B9BDFD-B3D4-42F7-9FFE-D3CAE350DA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grpSp>
        <p:nvGrpSpPr>
          <p:cNvPr id="59" name="Groep 38">
            <a:extLst>
              <a:ext uri="{FF2B5EF4-FFF2-40B4-BE49-F238E27FC236}">
                <a16:creationId xmlns:a16="http://schemas.microsoft.com/office/drawing/2014/main" id="{3BDA3D90-046A-4221-B10C-EFB4475282CE}"/>
              </a:ext>
            </a:extLst>
          </p:cNvPr>
          <p:cNvGrpSpPr/>
          <p:nvPr userDrawn="1"/>
        </p:nvGrpSpPr>
        <p:grpSpPr>
          <a:xfrm>
            <a:off x="5724128" y="418194"/>
            <a:ext cx="3064298" cy="1865524"/>
            <a:chOff x="4129741" y="584200"/>
            <a:chExt cx="3429000" cy="2545978"/>
          </a:xfrm>
        </p:grpSpPr>
        <p:sp>
          <p:nvSpPr>
            <p:cNvPr id="60" name="Rechthoek 39">
              <a:extLst>
                <a:ext uri="{FF2B5EF4-FFF2-40B4-BE49-F238E27FC236}">
                  <a16:creationId xmlns:a16="http://schemas.microsoft.com/office/drawing/2014/main" id="{6C83002C-91D3-466C-9FF6-85B546364BD6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61" name="Groep 40">
              <a:extLst>
                <a:ext uri="{FF2B5EF4-FFF2-40B4-BE49-F238E27FC236}">
                  <a16:creationId xmlns:a16="http://schemas.microsoft.com/office/drawing/2014/main" id="{9F411326-C7E3-4D2E-B87A-466CF0941584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62" name="Rechthoek 41">
                <a:extLst>
                  <a:ext uri="{FF2B5EF4-FFF2-40B4-BE49-F238E27FC236}">
                    <a16:creationId xmlns:a16="http://schemas.microsoft.com/office/drawing/2014/main" id="{E00D4403-5457-48AF-A4B0-25765C57F7F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63" name="Rechthoek 42">
                <a:extLst>
                  <a:ext uri="{FF2B5EF4-FFF2-40B4-BE49-F238E27FC236}">
                    <a16:creationId xmlns:a16="http://schemas.microsoft.com/office/drawing/2014/main" id="{5F26A2C7-3C32-44A5-90B8-C038A8130F5A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4" name="Tijdelijke aanduiding voor titel 1">
            <a:extLst>
              <a:ext uri="{FF2B5EF4-FFF2-40B4-BE49-F238E27FC236}">
                <a16:creationId xmlns:a16="http://schemas.microsoft.com/office/drawing/2014/main" id="{7FED426C-9EB9-4EE1-9558-A914D214D054}"/>
              </a:ext>
            </a:extLst>
          </p:cNvPr>
          <p:cNvSpPr txBox="1">
            <a:spLocks/>
          </p:cNvSpPr>
          <p:nvPr userDrawn="1"/>
        </p:nvSpPr>
        <p:spPr>
          <a:xfrm>
            <a:off x="5868143" y="581968"/>
            <a:ext cx="2817655" cy="114322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4000" dirty="0"/>
              <a:t>RAZEM!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7EC7A260-8E9A-4C74-A8E4-594FEEEA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822" y="4226860"/>
            <a:ext cx="7267275" cy="492663"/>
          </a:xfrm>
        </p:spPr>
        <p:txBody>
          <a:bodyPr/>
          <a:lstStyle>
            <a:lvl1pPr>
              <a:defRPr sz="2800" b="1" cap="none">
                <a:solidFill>
                  <a:srgbClr val="006FB7"/>
                </a:solidFill>
              </a:defRPr>
            </a:lvl1pPr>
          </a:lstStyle>
          <a:p>
            <a:r>
              <a:rPr lang="pl-PL" noProof="0" dirty="0"/>
              <a:t>Tytuł…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93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D66E27-1E57-4414-AB52-3AA00F34C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925" y="194073"/>
            <a:ext cx="538953" cy="5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Obraz 2" descr="Obraz zawierający osoba, wewnątrz&#10;&#10;Opis wygenerowany automatycznie">
            <a:extLst>
              <a:ext uri="{FF2B5EF4-FFF2-40B4-BE49-F238E27FC236}">
                <a16:creationId xmlns:a16="http://schemas.microsoft.com/office/drawing/2014/main" id="{CB44D641-A47C-4B47-90B7-5FC2DB8F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0"/>
          <a:stretch/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2A170F27-0075-41FE-9BFD-CBEE8FB524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553" y="2859782"/>
            <a:ext cx="3960440" cy="2088232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l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title here</a:t>
            </a:r>
          </a:p>
        </p:txBody>
      </p:sp>
    </p:spTree>
    <p:extLst>
      <p:ext uri="{BB962C8B-B14F-4D97-AF65-F5344CB8AC3E}">
        <p14:creationId xmlns:p14="http://schemas.microsoft.com/office/powerpoint/2010/main" val="128052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F9EE8028-CA0F-478E-9C06-25AC979FF0DB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83459656-0A73-4494-A4BF-D9797C4641A6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F4BF611-8468-4BCB-851A-949492B527E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7FEE9B07-1881-4B03-9EA0-3656E9E49AD0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6B228C8-D398-4723-BBF2-FB5F48F7BDF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E9E07E25-1307-4C8B-AE0E-E3C054D2C6B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6C65F87C-E131-40A6-AF46-3274526F4C8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7F7AB978-6B5A-4DA3-9C46-65CECB22614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CEF87DF7-C291-4A48-B3A4-DD0915B398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EC75F8-B908-45D4-BF52-7CE5DF2C53E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F696CC7-899F-484F-A6F6-97A7985368C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34D3F3E-DB60-41FC-9EAA-458F72DEB66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56202FF0-1681-4FFA-8511-CA03E7E5EEC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782FA58F-8EDD-4B02-B0F5-E555CB96BB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2F65178F-159B-4C96-A5C2-CD4A922B77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6779875C-45E9-43B4-B6B9-0F85FCACE59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8DD692E8-0630-4999-BF5C-F0773E59E7A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42DCFD68-693F-4C90-889E-DD823069E3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EEB996B8-998B-49A2-BA2B-315A0B321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98CAFAC5-B261-48E5-A34C-43235A53792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18F481BE-738C-49F6-A630-6F72C21C4BB7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zewnętrzne, trawa, pole, osoba&#10;&#10;Opis wygenerowany automatycznie">
            <a:extLst>
              <a:ext uri="{FF2B5EF4-FFF2-40B4-BE49-F238E27FC236}">
                <a16:creationId xmlns:a16="http://schemas.microsoft.com/office/drawing/2014/main" id="{FBEF322C-3789-4153-A209-0130D4BFFF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50" y="0"/>
            <a:ext cx="7586821" cy="5143500"/>
          </a:xfrm>
          <a:prstGeom prst="rect">
            <a:avLst/>
          </a:prstGeom>
          <a:scene3d>
            <a:camera prst="orthographicFront">
              <a:rot lat="0" lon="10799999" rev="0"/>
            </a:camera>
            <a:lightRig rig="threePt" dir="t"/>
          </a:scene3d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738C659A-DE19-4862-8491-D3643657F4F3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31BA0C20-AA59-487B-B9B6-FF3295DE3D6F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2BA3197B-3EBC-44F7-82F4-1CC4A52F67C6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65EEDADC-6A10-4859-B86B-B7B904AEC862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C16AE4BD-6D53-4486-BCAB-04F182B5FABB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19EDBCAF-C945-4A1C-A1E2-CFB243210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574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6B15D350-1A12-479F-B41A-F02536121C60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9F351340-7F68-4237-9771-172A01CFC570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EF0779A-A79F-465E-8E41-5446BE93DCA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49786EBB-5E03-42DA-BE05-1C04395BD8A0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87B8AB9-18B6-4225-B886-C1EE236C92B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147CB594-6496-421D-8E83-F75FB2C2D1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734B017-E7B4-4BFE-91CD-B9E8806E27F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7D05584-B18C-4740-900F-09CA7F1B1C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E2D8315E-B25E-4DB0-8109-D08566F25D0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78EF067-CCC0-4159-A686-7FFA1EA9C0F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F62828F7-2D73-4421-85C5-DCCA3C1B57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94DAABFC-7B7F-4E73-8652-F0D496725E5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4C5006D-68DE-4824-899E-A3D0EAF4516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702DAF90-6D40-438D-84DC-8F5271A26EE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0EFDFEC5-2114-4561-BA6E-347AFE35447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86D6A906-4510-4C4E-965F-14F5EE2D23F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23ADB742-A37B-465C-828B-3497AD6ED9B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098BC117-42ED-4A5A-8249-78DCC4574C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4FDB79EC-44B8-459B-A3BD-30C028ED5DC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B81C02A6-789D-453D-B434-DE7DBD28BC3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614DD166-8220-4684-B9CA-29B2D395661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trawa, zewnętrzne, niebo, osoba&#10;&#10;Opis wygenerowany automatycznie">
            <a:extLst>
              <a:ext uri="{FF2B5EF4-FFF2-40B4-BE49-F238E27FC236}">
                <a16:creationId xmlns:a16="http://schemas.microsoft.com/office/drawing/2014/main" id="{7244DDFD-B964-478D-AEFD-423A5CA09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08" y="3944"/>
            <a:ext cx="7601783" cy="5156124"/>
          </a:xfrm>
          <a:prstGeom prst="rect">
            <a:avLst/>
          </a:prstGeom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1ADA60C2-AE54-4739-8188-4960DBAAC7D2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3E0FFF71-8721-4F46-B4D7-DB86958CBC64}"/>
                </a:ext>
              </a:extLst>
            </p:cNvPr>
            <p:cNvSpPr/>
            <p:nvPr/>
          </p:nvSpPr>
          <p:spPr>
            <a:xfrm>
              <a:off x="4129741" y="584200"/>
              <a:ext cx="3429000" cy="1945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EDD2D27E-CFE9-406F-9760-16AACCF9E55A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18847AE4-2D80-4BD7-B275-6F8892BA3E12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1F914F6B-757D-4212-BB43-C15E6E2C5397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FF59BAE3-BA14-4EDD-917D-3A8F59B0D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06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4FC3DA1B-9D7D-4A9B-B3A7-60348E7D79A5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F1BEF548-682F-4284-A2BD-61242E740401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06DC4723-2F0C-4ABE-B5C4-77C8B33659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6035A75C-7C27-44CC-A624-D961901FF362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7E34501F-27C8-45E2-A358-D1B93D4C75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2F0B8DAC-50E3-43CC-B192-29E3482C0D3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BB193EA-C645-450B-AA27-B5EDFC1043B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116877C1-33F8-48A2-86F7-0B9EB937E1E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0CC1B489-9C25-4FEC-A475-9E3A3E5B001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40C9267B-F6D8-429F-A406-5DB3CC73683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A28F1362-2D36-4A9E-8E7E-6F913680D8F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57253CF6-50F0-4F82-8311-C4803BF4710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82FDD2F9-696E-4AAD-83BA-7B0F68538E3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C8255D82-2A46-41A1-B7AF-A0D06195B37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946E0831-AC96-44E6-B627-E05000ED6B6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89922EE5-C348-4C25-B287-10576FC5B18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95ABB0C8-B1A5-4490-9F3A-55DCEA59579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5D0068E2-936B-47C3-AB5C-8B7115B78A4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48E935F4-02A9-4439-AA87-2B8B6BAFC6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C5B973B6-ABF4-4394-9471-E4F5C866B7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56701670-FBC2-419C-9CCE-B9C58C4E1F13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krowa, trawa, niebo, pole&#10;&#10;Opis wygenerowany automatycznie">
            <a:extLst>
              <a:ext uri="{FF2B5EF4-FFF2-40B4-BE49-F238E27FC236}">
                <a16:creationId xmlns:a16="http://schemas.microsoft.com/office/drawing/2014/main" id="{2D8BFAAD-8F7B-40ED-A153-45633D7D2B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558031" cy="5143500"/>
          </a:xfrm>
          <a:prstGeom prst="rect">
            <a:avLst/>
          </a:prstGeom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F00D7ED1-64B9-45F5-8EEA-E29C594EE122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105E6D63-1AD3-49DE-BCDE-33D1C1885CBA}"/>
                </a:ext>
              </a:extLst>
            </p:cNvPr>
            <p:cNvSpPr/>
            <p:nvPr userDrawn="1"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12070C06-EBB6-4F4E-9D12-C0EDCE212709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5FCB368A-569E-44B8-9668-98D750D978E7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8519E15F-6DD1-48FE-BD88-4F21C61A9830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579B0750-6F6D-45DD-956A-4A47DDDAF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696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9799AEC9-39FD-46A6-8448-AFB0B4B4D9FA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C4166CC6-48F4-4C29-8D1F-650D76DB760F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500A8E8-B8CE-48D8-993E-67D80EFACBA0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77C411AB-84A5-4C8C-B739-733A45D8E1AA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73F2F66-D146-4E61-B677-DB22CECAEFA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9A195679-16C1-4A68-B4A7-16186478D7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D9009ED5-1D73-4E29-9029-0A7D20928D9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1862927-3FBD-4E35-8CA3-B4EE3D7599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061ABAEE-4E32-4BFC-98C8-1F6CC5D0B56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2BB2891A-9F01-4DA1-B00C-A62C457B7B3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4ECB9D9E-C822-47D7-8573-F9650AF441E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4D362B0E-7F93-4CA4-AFDB-755F1058AFF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340D117-F3E7-4674-9A84-08CAA3199F2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4E36E026-CF99-4757-A363-49E914DF60E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2AC8C938-CE1F-4459-836B-8B4E353D7FD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D387360D-7D61-412F-ACB6-302161495D9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ADB266BB-9965-4ED9-85F3-D4934585B55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A21C328F-3F5D-4BB3-BE3B-8D1EC1189F5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3253BDFF-0F43-4F20-B83E-20DAC73AD71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4042667C-A8A7-4619-8059-D8D74B37062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921777BB-888F-4F82-AA74-92A69D2A1D36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wewnątrz, kilka&#10;&#10;Opis wygenerowany automatycznie">
            <a:extLst>
              <a:ext uri="{FF2B5EF4-FFF2-40B4-BE49-F238E27FC236}">
                <a16:creationId xmlns:a16="http://schemas.microsoft.com/office/drawing/2014/main" id="{45AB99E5-BD5F-42B1-AECD-B5BD78084B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5" y="10256"/>
            <a:ext cx="7583622" cy="5190027"/>
          </a:xfrm>
          <a:prstGeom prst="rect">
            <a:avLst/>
          </a:prstGeom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EADDB15B-418E-4F8D-8657-BFF60AA08F59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E09D3C1D-E95A-4F7C-B115-B45FB25C448D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BA2E74F9-872B-4ED2-858A-917C94F67F49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CEDFB84B-C982-46AF-83EE-E501B8C32091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90BB0B5F-2AE5-4CF0-937F-67AF7193C9F6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327F126D-383C-4A4A-A71A-06A925FAF4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46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DF096043-DDCA-4809-9653-5233F6F4199A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308EDF71-871E-4453-AE8D-DB62581AAA94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916E061-4406-49A4-AD77-C90D8927532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82FEE0EA-E753-4294-8E9D-740AD4B0F06C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4BD8C3E2-1BCE-44E4-AFC4-621A0AB8872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830B7018-3CFD-4F61-A5D1-0B717E1F0DF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B6AFA35F-D9A8-4534-B4D0-F44750AC58B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363A188D-C816-46B8-92C1-A61A1C00B7C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3516CB9F-1A01-42ED-95A0-8F92F5A1704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B7A1505A-03C3-46B3-B8DB-F3FE25CDD5E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A2BECDD3-628F-48FA-96FD-1EB264A01D0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275A1577-1285-418A-B922-45BF7E1AC18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534C9B3B-F490-4156-BA2C-0CBB4A93C240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1B6C0C07-7266-47C9-8DCA-0273193CC10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DA0DEE3F-068B-4E7C-BBE8-4F06311B6AEF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4830AFB2-D023-4414-BBD7-208580FC525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8533A2FB-B766-4DD9-85C2-AE594636228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84C7E739-76A8-42D2-9DF6-D76C1EFC0DE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E69087BA-2B27-44A4-B015-F35C6475BDC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96A3D109-EA29-4045-B83A-270230A196B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3B4DBB36-56D2-4CB8-88B8-06C652C0E59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świnia domowa, ssak, wewnątrz, pies&#10;&#10;Opis wygenerowany automatycznie">
            <a:extLst>
              <a:ext uri="{FF2B5EF4-FFF2-40B4-BE49-F238E27FC236}">
                <a16:creationId xmlns:a16="http://schemas.microsoft.com/office/drawing/2014/main" id="{FE356DC0-0DFE-4D1E-885C-DAC7044AE0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939" y="-12839"/>
            <a:ext cx="7566346" cy="5136993"/>
          </a:xfrm>
          <a:prstGeom prst="rect">
            <a:avLst/>
          </a:prstGeom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66BC8246-8AAC-4C95-BDB3-00ECFB7308DB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0FF43358-2FA3-4CE6-AE35-CC60536DA73D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D1B3B18B-7698-42FD-A71F-DB3604547069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EDBF0BC4-48AC-4B13-946B-F688C9A6D5D7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3FDF393D-CD33-43FE-9190-E101718133FD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CCF529E2-01A9-4168-9D63-8F40202E9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22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Obraz 33">
            <a:extLst>
              <a:ext uri="{FF2B5EF4-FFF2-40B4-BE49-F238E27FC236}">
                <a16:creationId xmlns:a16="http://schemas.microsoft.com/office/drawing/2014/main" id="{B3D25C40-4D2B-48FE-A17B-E258437DBE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6" y="0"/>
            <a:ext cx="7563870" cy="5133244"/>
          </a:xfrm>
          <a:prstGeom prst="rect">
            <a:avLst/>
          </a:prstGeom>
        </p:spPr>
      </p:pic>
      <p:grpSp>
        <p:nvGrpSpPr>
          <p:cNvPr id="4" name="Groep 11">
            <a:extLst>
              <a:ext uri="{FF2B5EF4-FFF2-40B4-BE49-F238E27FC236}">
                <a16:creationId xmlns:a16="http://schemas.microsoft.com/office/drawing/2014/main" id="{852D18F4-122D-4E36-8A6D-4607CF42F59D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B470B280-B2B4-44E1-8EE7-5C98D56E466F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0EC4BF0-CE37-40FB-B923-CEDFDEF559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444A6AAC-F099-4A73-8D27-7B6864CDB8D0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70C7369-D609-4BC0-86C8-E7A4C9F74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E36DFA0D-9206-46E4-BAD2-3FA1FAA21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E57AE91-F706-4C91-BA09-A45CB328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091D6C8-4998-46E8-BAEE-C9E7C313A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675679-14DA-4D31-B485-25F423EF8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A6482D80-CBAA-497B-955B-715D2864B1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994B75BD-E576-43D9-B459-CF220A066F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D5E7976-305A-47EC-9FB0-D83FB55EE00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4A2F920-9F06-455D-BB6E-FDDFEED610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248F3DE-C673-423A-8124-6EAF3DCAD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761DE6A9-9B73-4BEB-BE17-0FCC8F3270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BA13BE99-75BD-4591-925F-63DFFF040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546186E0-BA75-4242-8855-7A5ACE079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0D875C38-C03B-4583-A4FE-4F612FDCD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BA41563C-4CFB-4FFE-8000-CB8F9BA59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421CA142-5523-450E-BB05-DFE7EEB42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5B71AC8E-1A9B-48B5-B683-203E6F8CBF0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grpSp>
        <p:nvGrpSpPr>
          <p:cNvPr id="28" name="Groep 38">
            <a:extLst>
              <a:ext uri="{FF2B5EF4-FFF2-40B4-BE49-F238E27FC236}">
                <a16:creationId xmlns:a16="http://schemas.microsoft.com/office/drawing/2014/main" id="{384763C2-FBD1-4C67-A585-100ADFF05415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DE31E400-2EE1-43CE-8571-D68B6FC271B9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D9941596-1277-4226-9CFD-E27EF109E73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D9E02457-2A7B-4537-9119-038293C3A6CF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3ECB927A-49F0-4638-80B1-2C9C836885A7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2B064643-2731-4D66-961E-1EF53D9F7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102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852D18F4-122D-4E36-8A6D-4607CF42F59D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B470B280-B2B4-44E1-8EE7-5C98D56E466F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0EC4BF0-CE37-40FB-B923-CEDFDEF559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444A6AAC-F099-4A73-8D27-7B6864CDB8D0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70C7369-D609-4BC0-86C8-E7A4C9F74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E36DFA0D-9206-46E4-BAD2-3FA1FAA21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E57AE91-F706-4C91-BA09-A45CB328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091D6C8-4998-46E8-BAEE-C9E7C313A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675679-14DA-4D31-B485-25F423EF8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A6482D80-CBAA-497B-955B-715D2864B1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994B75BD-E576-43D9-B459-CF220A066F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D5E7976-305A-47EC-9FB0-D83FB55EE00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4A2F920-9F06-455D-BB6E-FDDFEED610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248F3DE-C673-423A-8124-6EAF3DCAD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761DE6A9-9B73-4BEB-BE17-0FCC8F3270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BA13BE99-75BD-4591-925F-63DFFF040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546186E0-BA75-4242-8855-7A5ACE079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0D875C38-C03B-4583-A4FE-4F612FDCD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BA41563C-4CFB-4FFE-8000-CB8F9BA59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421CA142-5523-450E-BB05-DFE7EEB42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5B71AC8E-1A9B-48B5-B683-203E6F8CBF0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niebo, zewnętrzne, trawa, osoba&#10;&#10;Opis wygenerowany automatycznie">
            <a:extLst>
              <a:ext uri="{FF2B5EF4-FFF2-40B4-BE49-F238E27FC236}">
                <a16:creationId xmlns:a16="http://schemas.microsoft.com/office/drawing/2014/main" id="{2F990A77-5B49-41A5-8F16-A1D65426EF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9739" y="-5128"/>
            <a:ext cx="7631704" cy="5153756"/>
          </a:xfrm>
          <a:prstGeom prst="rect">
            <a:avLst/>
          </a:prstGeom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384763C2-FBD1-4C67-A585-100ADFF05415}"/>
              </a:ext>
            </a:extLst>
          </p:cNvPr>
          <p:cNvGrpSpPr/>
          <p:nvPr userDrawn="1"/>
        </p:nvGrpSpPr>
        <p:grpSpPr>
          <a:xfrm>
            <a:off x="5724128" y="418194"/>
            <a:ext cx="3086984" cy="1547017"/>
            <a:chOff x="4129741" y="584200"/>
            <a:chExt cx="3454386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3ECB927A-49F0-4638-80B1-2C9C836885A7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DE31E400-2EE1-43CE-8571-D68B6FC271B9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D9941596-1277-4226-9CFD-E27EF109E73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D9E02457-2A7B-4537-9119-038293C3A6CF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34" name="Rechthoek 39">
              <a:extLst>
                <a:ext uri="{FF2B5EF4-FFF2-40B4-BE49-F238E27FC236}">
                  <a16:creationId xmlns:a16="http://schemas.microsoft.com/office/drawing/2014/main" id="{4FFE987A-8300-42BB-BC58-36EAA53D9305}"/>
                </a:ext>
              </a:extLst>
            </p:cNvPr>
            <p:cNvSpPr/>
            <p:nvPr userDrawn="1"/>
          </p:nvSpPr>
          <p:spPr>
            <a:xfrm>
              <a:off x="4155127" y="584200"/>
              <a:ext cx="3429000" cy="194534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2B064643-2731-4D66-961E-1EF53D9F7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056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grpSp>
        <p:nvGrpSpPr>
          <p:cNvPr id="4" name="Groep 11">
            <a:extLst>
              <a:ext uri="{FF2B5EF4-FFF2-40B4-BE49-F238E27FC236}">
                <a16:creationId xmlns:a16="http://schemas.microsoft.com/office/drawing/2014/main" id="{10605671-D93B-4977-BC73-7A0DCB58E042}"/>
              </a:ext>
            </a:extLst>
          </p:cNvPr>
          <p:cNvGrpSpPr/>
          <p:nvPr userDrawn="1"/>
        </p:nvGrpSpPr>
        <p:grpSpPr>
          <a:xfrm>
            <a:off x="7601147" y="17470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A9A10BCB-EA4E-498F-A123-FB7084F332CC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6F7DFCE1-448B-4B16-961A-72AECF0470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0872E84B-8ED0-4A55-BB91-D187F7F7EF90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2DBF8AD3-FF32-4724-8781-E5893951B69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FB549DC8-57A0-45BD-9AF1-AC1C1ECFB4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159C2A76-091E-4017-807D-8BF4AA2EEE9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F900C05-C021-47C4-B9EB-6F0AF8CFB35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B82FE75E-7743-4F9E-B6CD-3EBD6B66C25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13E55407-7004-4BD9-8D8E-1CCB4E410A7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FC343B82-4D19-42F8-8055-029A7B2C3DE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BC503463-C6FE-4C7F-BF58-8CEF1F5490E5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BFDAED3-F5EA-4535-A2DE-A9C435B09D6A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22F7B6AA-A5B9-4648-A3E7-2B85419ECCD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F8C44EAC-E667-4A5A-81D7-0DC782C836D9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DF153FEF-BF79-4610-822F-CAF504D5A515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457E9E1F-3B94-438D-A109-CE7A6D64D76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DAD41312-6A8D-4F58-B11C-419E3F7980B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AE29897F-00D8-4C5A-8E28-7C894650440F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0FD8E581-BFA1-4C81-8BEE-8FACB6287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3FAC5F8D-49D3-4B6B-8245-2587A5150092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pic>
        <p:nvPicPr>
          <p:cNvPr id="27" name="Obraz 26" descr="Obraz zawierający trawa, niebo, zewnętrzne, osoba&#10;&#10;Opis wygenerowany automatycznie">
            <a:extLst>
              <a:ext uri="{FF2B5EF4-FFF2-40B4-BE49-F238E27FC236}">
                <a16:creationId xmlns:a16="http://schemas.microsoft.com/office/drawing/2014/main" id="{927B2F56-6206-467B-9CDC-9B96AFBC4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601147" cy="5153756"/>
          </a:xfrm>
          <a:prstGeom prst="rect">
            <a:avLst/>
          </a:prstGeom>
        </p:spPr>
      </p:pic>
      <p:grpSp>
        <p:nvGrpSpPr>
          <p:cNvPr id="28" name="Groep 38">
            <a:extLst>
              <a:ext uri="{FF2B5EF4-FFF2-40B4-BE49-F238E27FC236}">
                <a16:creationId xmlns:a16="http://schemas.microsoft.com/office/drawing/2014/main" id="{50785338-F3AD-4C23-97EB-B949F1E31F5F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A3F5226D-38AF-4DEE-AC9B-CB4AFEFCE89B}"/>
                </a:ext>
              </a:extLst>
            </p:cNvPr>
            <p:cNvSpPr/>
            <p:nvPr userDrawn="1"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A66A8F4A-AEA4-4BE8-A1D9-DD5D4AE76C13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413FA3D6-7C2E-4CC5-86B2-D0332188EFB4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15C27F6E-29D2-4C5E-B409-1C68AE6B65C4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6257CAE4-92A5-4826-AB14-0469E38BB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41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 na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afbeelding 16">
            <a:extLst>
              <a:ext uri="{FF2B5EF4-FFF2-40B4-BE49-F238E27FC236}">
                <a16:creationId xmlns:a16="http://schemas.microsoft.com/office/drawing/2014/main" id="{C2AC51C4-F610-4441-B1E7-0BD3D3DF3E4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8174134" cy="4846500"/>
          </a:xfrm>
          <a:solidFill>
            <a:schemeClr val="bg1">
              <a:lumMod val="95000"/>
            </a:schemeClr>
          </a:solidFill>
        </p:spPr>
        <p:txBody>
          <a:bodyPr tIns="2880000"/>
          <a:lstStyle>
            <a:lvl1pPr marL="0" indent="0" algn="ctr">
              <a:buNone/>
              <a:defRPr sz="9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9D5A26-B4B5-47D7-AE48-D5B9A7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91300" y="6454344"/>
            <a:ext cx="4114800" cy="1270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r" defTabSz="914400" rtl="0" eaLnBrk="1" latinLnBrk="0" hangingPunct="1">
              <a:defRPr sz="9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D2BA62A-3789-4DE2-A3DD-6A9494A1D7AF}" type="datetime2">
              <a:rPr lang="en-GB" smtClean="0"/>
              <a:pPr/>
              <a:t>Monday, 28 March 2022</a:t>
            </a:fld>
            <a:endParaRPr lang="en-GB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864317-6C6E-4970-8602-A0B2E6A8B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000" y="6464961"/>
            <a:ext cx="4114800" cy="11643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900" b="0" i="0" kern="1200">
                <a:solidFill>
                  <a:schemeClr val="tx2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De Heus - Corporate PPT 2020</a:t>
            </a:r>
            <a:endParaRPr lang="en-GB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E939907-F15D-4115-88E8-76C634F9F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8100" y="6066698"/>
            <a:ext cx="288000" cy="28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lIns="0" tIns="0" rIns="0" bIns="0" rtlCol="0" anchor="ctr">
            <a:noAutofit/>
          </a:bodyPr>
          <a:lstStyle>
            <a:defPPr>
              <a:defRPr lang="nl-NL"/>
            </a:defPPr>
            <a:lvl1pPr marL="0" algn="ctr" defTabSz="914400" rtl="0" eaLnBrk="1" latinLnBrk="0" hangingPunct="1">
              <a:defRPr sz="900" b="0" i="0" kern="1200">
                <a:solidFill>
                  <a:schemeClr val="bg1"/>
                </a:solidFill>
                <a:latin typeface="Helvetica Light" panose="020B0403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B5DC5B-6873-43DB-ADC7-B15ACCE0DFDB}" type="slidenum">
              <a:rPr lang="en-GB" smtClean="0"/>
              <a:pPr/>
              <a:t>‹#›</a:t>
            </a:fld>
            <a:endParaRPr lang="en-GB" noProof="0" dirty="0"/>
          </a:p>
        </p:txBody>
      </p:sp>
      <p:grpSp>
        <p:nvGrpSpPr>
          <p:cNvPr id="10" name="GRID" hidden="1">
            <a:extLst>
              <a:ext uri="{FF2B5EF4-FFF2-40B4-BE49-F238E27FC236}">
                <a16:creationId xmlns:a16="http://schemas.microsoft.com/office/drawing/2014/main" id="{76D7C9E0-812D-4D76-9F25-B8C24F0CAB0B}"/>
              </a:ext>
            </a:extLst>
          </p:cNvPr>
          <p:cNvGrpSpPr/>
          <p:nvPr userDrawn="1"/>
        </p:nvGrpSpPr>
        <p:grpSpPr>
          <a:xfrm>
            <a:off x="-9024" y="0"/>
            <a:ext cx="9153024" cy="5143500"/>
            <a:chOff x="-12032" y="0"/>
            <a:chExt cx="12204032" cy="6858000"/>
          </a:xfrm>
          <a:solidFill>
            <a:schemeClr val="tx1">
              <a:alpha val="30000"/>
            </a:schemeClr>
          </a:solidFill>
        </p:grpSpPr>
        <p:sp>
          <p:nvSpPr>
            <p:cNvPr id="11" name="Rechthoek 10">
              <a:extLst>
                <a:ext uri="{FF2B5EF4-FFF2-40B4-BE49-F238E27FC236}">
                  <a16:creationId xmlns:a16="http://schemas.microsoft.com/office/drawing/2014/main" id="{89B0A192-292F-4203-BE1E-A1905564CF75}"/>
                </a:ext>
              </a:extLst>
            </p:cNvPr>
            <p:cNvSpPr/>
            <p:nvPr userDrawn="1"/>
          </p:nvSpPr>
          <p:spPr>
            <a:xfrm>
              <a:off x="0" y="0"/>
              <a:ext cx="12192000" cy="79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65E8F0E0-2B6C-4B56-94A1-CAA6C8393C19}"/>
                </a:ext>
              </a:extLst>
            </p:cNvPr>
            <p:cNvSpPr/>
            <p:nvPr userDrawn="1"/>
          </p:nvSpPr>
          <p:spPr>
            <a:xfrm>
              <a:off x="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3" name="Rechthoek 12">
              <a:extLst>
                <a:ext uri="{FF2B5EF4-FFF2-40B4-BE49-F238E27FC236}">
                  <a16:creationId xmlns:a16="http://schemas.microsoft.com/office/drawing/2014/main" id="{34DEACC0-6BFC-48AE-A3CD-BA9334B0E9D9}"/>
                </a:ext>
              </a:extLst>
            </p:cNvPr>
            <p:cNvSpPr/>
            <p:nvPr userDrawn="1"/>
          </p:nvSpPr>
          <p:spPr>
            <a:xfrm>
              <a:off x="0" y="1218648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4" name="Rechthoek 13">
              <a:extLst>
                <a:ext uri="{FF2B5EF4-FFF2-40B4-BE49-F238E27FC236}">
                  <a16:creationId xmlns:a16="http://schemas.microsoft.com/office/drawing/2014/main" id="{5A3E5FC2-A61B-426C-9ACB-6D8DF81F21DD}"/>
                </a:ext>
              </a:extLst>
            </p:cNvPr>
            <p:cNvSpPr/>
            <p:nvPr userDrawn="1"/>
          </p:nvSpPr>
          <p:spPr>
            <a:xfrm>
              <a:off x="0" y="6462000"/>
              <a:ext cx="12192000" cy="39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7F4A43C6-3C6F-4DFC-84BE-DDAF69582CC6}"/>
                </a:ext>
              </a:extLst>
            </p:cNvPr>
            <p:cNvSpPr/>
            <p:nvPr userDrawn="1"/>
          </p:nvSpPr>
          <p:spPr>
            <a:xfrm>
              <a:off x="11400000" y="0"/>
              <a:ext cx="792000" cy="6857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777187AF-84FD-4B64-814A-E1041CA2BA4E}"/>
                </a:ext>
              </a:extLst>
            </p:cNvPr>
            <p:cNvSpPr/>
            <p:nvPr userDrawn="1"/>
          </p:nvSpPr>
          <p:spPr>
            <a:xfrm>
              <a:off x="-12032" y="5749435"/>
              <a:ext cx="12192000" cy="43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175A01E0-B59B-4916-9F52-3FE8AB5A543D}"/>
                </a:ext>
              </a:extLst>
            </p:cNvPr>
            <p:cNvSpPr/>
            <p:nvPr userDrawn="1"/>
          </p:nvSpPr>
          <p:spPr>
            <a:xfrm>
              <a:off x="11796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04A3D287-4235-4FC2-9663-BC2C514204BD}"/>
                </a:ext>
              </a:extLst>
            </p:cNvPr>
            <p:cNvSpPr/>
            <p:nvPr userDrawn="1"/>
          </p:nvSpPr>
          <p:spPr>
            <a:xfrm>
              <a:off x="0" y="0"/>
              <a:ext cx="12192000" cy="396000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B0459A68-4E9F-47AA-B3E4-4E3695C2C105}"/>
                </a:ext>
              </a:extLst>
            </p:cNvPr>
            <p:cNvSpPr/>
            <p:nvPr userDrawn="1"/>
          </p:nvSpPr>
          <p:spPr>
            <a:xfrm>
              <a:off x="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F2C3E69-90F3-4A4D-B9E2-0B2027F77B65}"/>
                </a:ext>
              </a:extLst>
            </p:cNvPr>
            <p:cNvSpPr/>
            <p:nvPr userDrawn="1"/>
          </p:nvSpPr>
          <p:spPr>
            <a:xfrm>
              <a:off x="5898000" y="0"/>
              <a:ext cx="396000" cy="6857999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350" b="0" i="0" noProof="0">
                <a:latin typeface="Helvetica Light" panose="020B0403020202020204" pitchFamily="34" charset="0"/>
              </a:endParaRPr>
            </a:p>
          </p:txBody>
        </p:sp>
      </p:grpSp>
      <p:grpSp>
        <p:nvGrpSpPr>
          <p:cNvPr id="85" name="INSTRUCTION">
            <a:extLst>
              <a:ext uri="{FF2B5EF4-FFF2-40B4-BE49-F238E27FC236}">
                <a16:creationId xmlns:a16="http://schemas.microsoft.com/office/drawing/2014/main" id="{4018410B-AC58-447B-8352-BF4381D85001}"/>
              </a:ext>
            </a:extLst>
          </p:cNvPr>
          <p:cNvGrpSpPr/>
          <p:nvPr userDrawn="1"/>
        </p:nvGrpSpPr>
        <p:grpSpPr>
          <a:xfrm>
            <a:off x="9283196" y="0"/>
            <a:ext cx="2770040" cy="4696415"/>
            <a:chOff x="-3786437" y="0"/>
            <a:chExt cx="3693386" cy="6261886"/>
          </a:xfrm>
        </p:grpSpPr>
        <p:sp>
          <p:nvSpPr>
            <p:cNvPr id="86" name="Rechthoek 85">
              <a:extLst>
                <a:ext uri="{FF2B5EF4-FFF2-40B4-BE49-F238E27FC236}">
                  <a16:creationId xmlns:a16="http://schemas.microsoft.com/office/drawing/2014/main" id="{76785235-173D-4A3D-98D5-80050A13FCFF}"/>
                </a:ext>
              </a:extLst>
            </p:cNvPr>
            <p:cNvSpPr/>
            <p:nvPr userDrawn="1"/>
          </p:nvSpPr>
          <p:spPr>
            <a:xfrm>
              <a:off x="-3786165" y="0"/>
              <a:ext cx="3593091" cy="552734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ECECEC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1050" b="0" i="0" cap="all" baseline="0" noProof="0" dirty="0">
                  <a:solidFill>
                    <a:schemeClr val="accent1"/>
                  </a:solidFill>
                  <a:latin typeface="Helvetica" pitchFamily="2" charset="0"/>
                  <a:cs typeface="Calibri" panose="020F0502020204030204" pitchFamily="34" charset="0"/>
                </a:rPr>
                <a:t>Insert/edit an image</a:t>
              </a:r>
            </a:p>
          </p:txBody>
        </p:sp>
        <p:sp>
          <p:nvSpPr>
            <p:cNvPr id="87" name="Rechthoek 86">
              <a:extLst>
                <a:ext uri="{FF2B5EF4-FFF2-40B4-BE49-F238E27FC236}">
                  <a16:creationId xmlns:a16="http://schemas.microsoft.com/office/drawing/2014/main" id="{2497579C-05CD-4831-9353-AB5F2A91C499}"/>
                </a:ext>
              </a:extLst>
            </p:cNvPr>
            <p:cNvSpPr/>
            <p:nvPr userDrawn="1"/>
          </p:nvSpPr>
          <p:spPr>
            <a:xfrm>
              <a:off x="-3786437" y="5433886"/>
              <a:ext cx="3593637" cy="828000"/>
            </a:xfrm>
            <a:prstGeom prst="rect">
              <a:avLst/>
            </a:prstGeom>
            <a:solidFill>
              <a:srgbClr val="ECECEC"/>
            </a:solidFill>
            <a:ln w="6350">
              <a:solidFill>
                <a:srgbClr val="ECEC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0000" tIns="144000" rIns="180000" bIns="144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Want to know more?</a:t>
              </a:r>
              <a:br>
                <a:rPr lang="en-GB" sz="900" b="0" i="0" cap="all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Go to the instruction slide ‘VIDEO INSTRUCTIONS’.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You’ll find it at the beginning of the presentation</a:t>
              </a:r>
              <a:b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</a:br>
              <a:r>
                <a:rPr lang="en-GB" sz="900" b="0" i="0" cap="none" baseline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rPr>
                <a:t>or insert it via ‘Home’ &gt; ‘New Slide’.</a:t>
              </a:r>
            </a:p>
          </p:txBody>
        </p:sp>
        <p:sp>
          <p:nvSpPr>
            <p:cNvPr id="88" name="Ovaal 87">
              <a:extLst>
                <a:ext uri="{FF2B5EF4-FFF2-40B4-BE49-F238E27FC236}">
                  <a16:creationId xmlns:a16="http://schemas.microsoft.com/office/drawing/2014/main" id="{7F1F0C36-0EBD-4D16-AE85-A6247C668266}"/>
                </a:ext>
              </a:extLst>
            </p:cNvPr>
            <p:cNvSpPr/>
            <p:nvPr userDrawn="1"/>
          </p:nvSpPr>
          <p:spPr>
            <a:xfrm>
              <a:off x="-3603587" y="465324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89" name="Rechthoek 88">
              <a:extLst>
                <a:ext uri="{FF2B5EF4-FFF2-40B4-BE49-F238E27FC236}">
                  <a16:creationId xmlns:a16="http://schemas.microsoft.com/office/drawing/2014/main" id="{0206D0B7-4F99-46C5-882C-294A64792BC9}"/>
                </a:ext>
              </a:extLst>
            </p:cNvPr>
            <p:cNvSpPr/>
            <p:nvPr userDrawn="1"/>
          </p:nvSpPr>
          <p:spPr>
            <a:xfrm>
              <a:off x="-3319415" y="465324"/>
              <a:ext cx="2944682" cy="65802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If necessary, delete the existing image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by using the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 ‘Backspace key’. Click on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pictogram to insert a new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(see example below).</a:t>
              </a:r>
            </a:p>
          </p:txBody>
        </p:sp>
        <p:grpSp>
          <p:nvGrpSpPr>
            <p:cNvPr id="90" name="Groep 89">
              <a:extLst>
                <a:ext uri="{FF2B5EF4-FFF2-40B4-BE49-F238E27FC236}">
                  <a16:creationId xmlns:a16="http://schemas.microsoft.com/office/drawing/2014/main" id="{AAB13C68-1B30-4FF4-9147-14A6D94407E7}"/>
                </a:ext>
              </a:extLst>
            </p:cNvPr>
            <p:cNvGrpSpPr/>
            <p:nvPr userDrawn="1"/>
          </p:nvGrpSpPr>
          <p:grpSpPr>
            <a:xfrm>
              <a:off x="-3316179" y="1231351"/>
              <a:ext cx="294789" cy="318834"/>
              <a:chOff x="14466489" y="1001522"/>
              <a:chExt cx="290627" cy="314333"/>
            </a:xfrm>
          </p:grpSpPr>
          <p:sp>
            <p:nvSpPr>
              <p:cNvPr id="136" name="Rechthoek 135">
                <a:extLst>
                  <a:ext uri="{FF2B5EF4-FFF2-40B4-BE49-F238E27FC236}">
                    <a16:creationId xmlns:a16="http://schemas.microsoft.com/office/drawing/2014/main" id="{DA428108-ABFD-4E54-B51D-ABF65EB8D13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7" name="Ovaal 136">
                <a:extLst>
                  <a:ext uri="{FF2B5EF4-FFF2-40B4-BE49-F238E27FC236}">
                    <a16:creationId xmlns:a16="http://schemas.microsoft.com/office/drawing/2014/main" id="{4ED9A43F-2ED2-48FB-BA27-6CB4A35461BB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8" name="Vrije vorm: vorm 137">
                <a:extLst>
                  <a:ext uri="{FF2B5EF4-FFF2-40B4-BE49-F238E27FC236}">
                    <a16:creationId xmlns:a16="http://schemas.microsoft.com/office/drawing/2014/main" id="{A6A65885-54A9-4D11-9F9E-75759095891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Rechthoek: afgeronde hoeken 138">
                <a:extLst>
                  <a:ext uri="{FF2B5EF4-FFF2-40B4-BE49-F238E27FC236}">
                    <a16:creationId xmlns:a16="http://schemas.microsoft.com/office/drawing/2014/main" id="{AA8B42BF-40CA-4EDC-8532-982FD245C486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592D8EC-0164-4880-8435-0C6E1295741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1" name="Rechte verbindingslijn 140">
                <a:extLst>
                  <a:ext uri="{FF2B5EF4-FFF2-40B4-BE49-F238E27FC236}">
                    <a16:creationId xmlns:a16="http://schemas.microsoft.com/office/drawing/2014/main" id="{3E99AEA1-E047-4751-AD9F-CF9185EB024F}"/>
                  </a:ext>
                </a:extLst>
              </p:cNvPr>
              <p:cNvCxnSpPr>
                <a:cxnSpLocks/>
                <a:stCxn id="13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91" name="Ovaal 90">
              <a:extLst>
                <a:ext uri="{FF2B5EF4-FFF2-40B4-BE49-F238E27FC236}">
                  <a16:creationId xmlns:a16="http://schemas.microsoft.com/office/drawing/2014/main" id="{CD67743D-D01F-45D6-9DFE-B52C223DB9C0}"/>
                </a:ext>
              </a:extLst>
            </p:cNvPr>
            <p:cNvSpPr/>
            <p:nvPr userDrawn="1"/>
          </p:nvSpPr>
          <p:spPr>
            <a:xfrm>
              <a:off x="-3603587" y="172970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92" name="Rechthoek 91">
              <a:extLst>
                <a:ext uri="{FF2B5EF4-FFF2-40B4-BE49-F238E27FC236}">
                  <a16:creationId xmlns:a16="http://schemas.microsoft.com/office/drawing/2014/main" id="{4C347362-4FC9-40E6-8E5E-80F001889DF5}"/>
                </a:ext>
              </a:extLst>
            </p:cNvPr>
            <p:cNvSpPr/>
            <p:nvPr userDrawn="1"/>
          </p:nvSpPr>
          <p:spPr>
            <a:xfrm>
              <a:off x="-3319415" y="1729710"/>
              <a:ext cx="2944682" cy="32633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Select the preferred image</a:t>
              </a:r>
              <a:b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and click on  ‘Insert’.</a:t>
              </a:r>
            </a:p>
          </p:txBody>
        </p:sp>
        <p:grpSp>
          <p:nvGrpSpPr>
            <p:cNvPr id="93" name="Groep 92">
              <a:extLst>
                <a:ext uri="{FF2B5EF4-FFF2-40B4-BE49-F238E27FC236}">
                  <a16:creationId xmlns:a16="http://schemas.microsoft.com/office/drawing/2014/main" id="{3074366A-4B58-4611-A201-1B1F06E83A0D}"/>
                </a:ext>
              </a:extLst>
            </p:cNvPr>
            <p:cNvGrpSpPr/>
            <p:nvPr userDrawn="1"/>
          </p:nvGrpSpPr>
          <p:grpSpPr>
            <a:xfrm>
              <a:off x="-3311319" y="2164285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91C17D93-3F56-4236-995D-2073FAAF82A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72000" tIns="0" rIns="28800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Insert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:a16="http://schemas.microsoft.com/office/drawing/2014/main" id="{F6EEFFF4-F48E-4433-898B-0B10022553EC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134">
                <a:extLst>
                  <a:ext uri="{FF2B5EF4-FFF2-40B4-BE49-F238E27FC236}">
                    <a16:creationId xmlns:a16="http://schemas.microsoft.com/office/drawing/2014/main" id="{11546082-0B69-4734-B521-807A42E338F0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675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4" name="Ovaal 93">
              <a:extLst>
                <a:ext uri="{FF2B5EF4-FFF2-40B4-BE49-F238E27FC236}">
                  <a16:creationId xmlns:a16="http://schemas.microsoft.com/office/drawing/2014/main" id="{437C241D-3420-4E6E-9627-39BFB076DD74}"/>
                </a:ext>
              </a:extLst>
            </p:cNvPr>
            <p:cNvSpPr/>
            <p:nvPr userDrawn="1"/>
          </p:nvSpPr>
          <p:spPr>
            <a:xfrm>
              <a:off x="-3603587" y="2553359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95" name="Rechthoek 94">
              <a:extLst>
                <a:ext uri="{FF2B5EF4-FFF2-40B4-BE49-F238E27FC236}">
                  <a16:creationId xmlns:a16="http://schemas.microsoft.com/office/drawing/2014/main" id="{DF19724F-B2C1-4EE1-ADB7-D671BB6D2EC7}"/>
                </a:ext>
              </a:extLst>
            </p:cNvPr>
            <p:cNvSpPr/>
            <p:nvPr userDrawn="1"/>
          </p:nvSpPr>
          <p:spPr>
            <a:xfrm>
              <a:off x="-3319415" y="2553360"/>
              <a:ext cx="2944682" cy="32768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Click with the right mouse button on the image and choose ‘Send to back’.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:a16="http://schemas.microsoft.com/office/drawing/2014/main" id="{FC1D44A3-CAB5-4CDA-B0CE-9F66F7A45C70}"/>
                </a:ext>
              </a:extLst>
            </p:cNvPr>
            <p:cNvSpPr/>
            <p:nvPr userDrawn="1"/>
          </p:nvSpPr>
          <p:spPr>
            <a:xfrm>
              <a:off x="-3603587" y="3744237"/>
              <a:ext cx="180000" cy="180000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wrap="none" lIns="0" tIns="0" rIns="0" bIns="0" rtlCol="0" anchor="ctr">
              <a:no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5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97" name="Rechthoek 96">
              <a:extLst>
                <a:ext uri="{FF2B5EF4-FFF2-40B4-BE49-F238E27FC236}">
                  <a16:creationId xmlns:a16="http://schemas.microsoft.com/office/drawing/2014/main" id="{5750F804-9363-4C29-A0D7-83253F1FFE50}"/>
                </a:ext>
              </a:extLst>
            </p:cNvPr>
            <p:cNvSpPr/>
            <p:nvPr userDrawn="1"/>
          </p:nvSpPr>
          <p:spPr>
            <a:xfrm>
              <a:off x="-3319415" y="3744238"/>
              <a:ext cx="2944682" cy="7868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>
              <a:noAutofit/>
            </a:bodyPr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To scale or drag the image, go to the tab ‘Picture Tools - Format’ and click on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button ‘Crop’</a:t>
              </a:r>
              <a:r>
                <a:rPr kumimoji="0" lang="en-GB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. </a:t>
              </a: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Scale the image itself with</a:t>
              </a:r>
              <a:b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</a:br>
              <a:r>
                <a:rPr kumimoji="0" lang="en-US" sz="9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itchFamily="2" charset="0"/>
                  <a:cs typeface="Calibri" panose="020F0502020204030204" pitchFamily="34" charset="0"/>
                </a:rPr>
                <a:t>the spheres and scale the image frame with the brackets.</a:t>
              </a:r>
              <a:endPara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2" charset="0"/>
                <a:cs typeface="Calibri" panose="020F0502020204030204" pitchFamily="34" charset="0"/>
              </a:endParaRPr>
            </a:p>
          </p:txBody>
        </p:sp>
        <p:grpSp>
          <p:nvGrpSpPr>
            <p:cNvPr id="98" name="Groep 97">
              <a:extLst>
                <a:ext uri="{FF2B5EF4-FFF2-40B4-BE49-F238E27FC236}">
                  <a16:creationId xmlns:a16="http://schemas.microsoft.com/office/drawing/2014/main" id="{53728124-BBEB-43EB-8869-95265AF12E90}"/>
                </a:ext>
              </a:extLst>
            </p:cNvPr>
            <p:cNvGrpSpPr/>
            <p:nvPr userDrawn="1"/>
          </p:nvGrpSpPr>
          <p:grpSpPr>
            <a:xfrm>
              <a:off x="-3447286" y="4645990"/>
              <a:ext cx="622283" cy="612919"/>
              <a:chOff x="12617641" y="3403239"/>
              <a:chExt cx="752963" cy="741634"/>
            </a:xfrm>
          </p:grpSpPr>
          <p:grpSp>
            <p:nvGrpSpPr>
              <p:cNvPr id="117" name="Groep 116">
                <a:extLst>
                  <a:ext uri="{FF2B5EF4-FFF2-40B4-BE49-F238E27FC236}">
                    <a16:creationId xmlns:a16="http://schemas.microsoft.com/office/drawing/2014/main" id="{F96443CF-3890-4101-95A0-CAADCA92F396}"/>
                  </a:ext>
                </a:extLst>
              </p:cNvPr>
              <p:cNvGrpSpPr/>
              <p:nvPr userDrawn="1"/>
            </p:nvGrpSpPr>
            <p:grpSpPr>
              <a:xfrm>
                <a:off x="12771550" y="3403239"/>
                <a:ext cx="467156" cy="448491"/>
                <a:chOff x="12782177" y="3403239"/>
                <a:chExt cx="467156" cy="448491"/>
              </a:xfrm>
            </p:grpSpPr>
            <p:grpSp>
              <p:nvGrpSpPr>
                <p:cNvPr id="120" name="Groep 119">
                  <a:extLst>
                    <a:ext uri="{FF2B5EF4-FFF2-40B4-BE49-F238E27FC236}">
                      <a16:creationId xmlns:a16="http://schemas.microsoft.com/office/drawing/2014/main" id="{9ED743BE-4D3C-4209-8E3E-CCC5A880A8EF}"/>
                    </a:ext>
                  </a:extLst>
                </p:cNvPr>
                <p:cNvGrpSpPr/>
                <p:nvPr userDrawn="1"/>
              </p:nvGrpSpPr>
              <p:grpSpPr>
                <a:xfrm>
                  <a:off x="12782177" y="3403239"/>
                  <a:ext cx="412972" cy="396132"/>
                  <a:chOff x="13554906" y="3320109"/>
                  <a:chExt cx="443912" cy="425811"/>
                </a:xfrm>
              </p:grpSpPr>
              <p:grpSp>
                <p:nvGrpSpPr>
                  <p:cNvPr id="127" name="Groep 126">
                    <a:extLst>
                      <a:ext uri="{FF2B5EF4-FFF2-40B4-BE49-F238E27FC236}">
                        <a16:creationId xmlns:a16="http://schemas.microsoft.com/office/drawing/2014/main" id="{27978F3D-FD66-4754-989D-BA5CAB7ADE0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12" cy="425811"/>
                    <a:chOff x="12909684" y="1276143"/>
                    <a:chExt cx="443912" cy="425811"/>
                  </a:xfrm>
                </p:grpSpPr>
                <p:sp>
                  <p:nvSpPr>
                    <p:cNvPr id="130" name="Rechthoek 129">
                      <a:extLst>
                        <a:ext uri="{FF2B5EF4-FFF2-40B4-BE49-F238E27FC236}">
                          <a16:creationId xmlns:a16="http://schemas.microsoft.com/office/drawing/2014/main" id="{CDDEAEB8-B8E2-4682-B3CA-45A5ADFAD6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443912" cy="425811"/>
                    </a:xfrm>
                    <a:prstGeom prst="rect">
                      <a:avLst/>
                    </a:prstGeom>
                    <a:noFill/>
                    <a:ln w="12700">
                      <a:solidFill>
                        <a:srgbClr val="81818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1" name="Rechthoek 130">
                      <a:extLst>
                        <a:ext uri="{FF2B5EF4-FFF2-40B4-BE49-F238E27FC236}">
                          <a16:creationId xmlns:a16="http://schemas.microsoft.com/office/drawing/2014/main" id="{517BC9D8-3CAE-4AA6-AECA-FD7E0A1CDB0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rgbClr val="81818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lvl="0">
                        <a:lnSpc>
                          <a:spcPct val="90000"/>
                        </a:lnSpc>
                        <a:spcBef>
                          <a:spcPts val="450"/>
                        </a:spcBef>
                        <a:spcAft>
                          <a:spcPts val="450"/>
                        </a:spcAft>
                      </a:pPr>
                      <a:endParaRPr lang="en-GB" sz="60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32" name="Ovaal 131">
                      <a:extLst>
                        <a:ext uri="{FF2B5EF4-FFF2-40B4-BE49-F238E27FC236}">
                          <a16:creationId xmlns:a16="http://schemas.microsoft.com/office/drawing/2014/main" id="{0C450D28-EB85-4C68-8169-58717777FD7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en-GB" sz="750" b="0" i="0" noProof="0" dirty="0">
                        <a:solidFill>
                          <a:srgbClr val="211F26"/>
                        </a:solidFill>
                        <a:latin typeface="Helvetica" pitchFamily="2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pic>
                <p:nvPicPr>
                  <p:cNvPr id="128" name="Afbeelding 127">
                    <a:extLst>
                      <a:ext uri="{FF2B5EF4-FFF2-40B4-BE49-F238E27FC236}">
                        <a16:creationId xmlns:a16="http://schemas.microsoft.com/office/drawing/2014/main" id="{93307DE6-9B49-46A9-BC68-B2C64F1F202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2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9" name="Afbeelding 128">
                    <a:extLst>
                      <a:ext uri="{FF2B5EF4-FFF2-40B4-BE49-F238E27FC236}">
                        <a16:creationId xmlns:a16="http://schemas.microsoft.com/office/drawing/2014/main" id="{E0BAB1D6-92BA-4F53-8718-1AF54530EFF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email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9" y="3453788"/>
                    <a:ext cx="173367" cy="111424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21" name="Groep 120">
                  <a:extLst>
                    <a:ext uri="{FF2B5EF4-FFF2-40B4-BE49-F238E27FC236}">
                      <a16:creationId xmlns:a16="http://schemas.microsoft.com/office/drawing/2014/main" id="{4188B878-7D32-4F4A-BDA9-5B92198A046F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5" name="Rechthoek 124">
                    <a:extLst>
                      <a:ext uri="{FF2B5EF4-FFF2-40B4-BE49-F238E27FC236}">
                        <a16:creationId xmlns:a16="http://schemas.microsoft.com/office/drawing/2014/main" id="{C76EB95D-612E-4506-99F0-68F81BC104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6" name="Rechthoek 125">
                    <a:extLst>
                      <a:ext uri="{FF2B5EF4-FFF2-40B4-BE49-F238E27FC236}">
                        <a16:creationId xmlns:a16="http://schemas.microsoft.com/office/drawing/2014/main" id="{E3068D55-BD02-490D-9812-EBFC3C671DD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22" name="Groep 121">
                  <a:extLst>
                    <a:ext uri="{FF2B5EF4-FFF2-40B4-BE49-F238E27FC236}">
                      <a16:creationId xmlns:a16="http://schemas.microsoft.com/office/drawing/2014/main" id="{5EFEAF86-12AF-48BA-8254-5033BB2E13BE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3" name="Rechthoek 122">
                    <a:extLst>
                      <a:ext uri="{FF2B5EF4-FFF2-40B4-BE49-F238E27FC236}">
                        <a16:creationId xmlns:a16="http://schemas.microsoft.com/office/drawing/2014/main" id="{493F0638-F060-4394-A8FA-427A893BF50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24" name="Rechthoek 123">
                    <a:extLst>
                      <a:ext uri="{FF2B5EF4-FFF2-40B4-BE49-F238E27FC236}">
                        <a16:creationId xmlns:a16="http://schemas.microsoft.com/office/drawing/2014/main" id="{BBE8D52F-7297-46BB-AF82-228683AA99B7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en-GB" sz="750" b="0" i="0" noProof="0" dirty="0">
                      <a:solidFill>
                        <a:srgbClr val="211F26"/>
                      </a:solidFill>
                      <a:latin typeface="Helvetica" pitchFamily="2" charset="0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sp>
            <p:nvSpPr>
              <p:cNvPr id="118" name="Rechthoek 117">
                <a:extLst>
                  <a:ext uri="{FF2B5EF4-FFF2-40B4-BE49-F238E27FC236}">
                    <a16:creationId xmlns:a16="http://schemas.microsoft.com/office/drawing/2014/main" id="{74556558-7E55-4857-BCF8-5F5F498D7171}"/>
                  </a:ext>
                </a:extLst>
              </p:cNvPr>
              <p:cNvSpPr/>
              <p:nvPr userDrawn="1"/>
            </p:nvSpPr>
            <p:spPr>
              <a:xfrm>
                <a:off x="12617641" y="3889890"/>
                <a:ext cx="752963" cy="16117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rPr>
                  <a:t>Crop</a:t>
                </a:r>
              </a:p>
            </p:txBody>
          </p:sp>
          <p:sp>
            <p:nvSpPr>
              <p:cNvPr id="119" name="Gelijkbenige driehoek 118">
                <a:extLst>
                  <a:ext uri="{FF2B5EF4-FFF2-40B4-BE49-F238E27FC236}">
                    <a16:creationId xmlns:a16="http://schemas.microsoft.com/office/drawing/2014/main" id="{81CC27DD-0097-4856-B638-74ED31AE83C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81818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9" name="Groep 98">
              <a:extLst>
                <a:ext uri="{FF2B5EF4-FFF2-40B4-BE49-F238E27FC236}">
                  <a16:creationId xmlns:a16="http://schemas.microsoft.com/office/drawing/2014/main" id="{CEB34421-A835-46D1-AC55-3C4C8F9BAA16}"/>
                </a:ext>
              </a:extLst>
            </p:cNvPr>
            <p:cNvGrpSpPr/>
            <p:nvPr userDrawn="1"/>
          </p:nvGrpSpPr>
          <p:grpSpPr>
            <a:xfrm>
              <a:off x="-3314821" y="2981448"/>
              <a:ext cx="1558053" cy="563933"/>
              <a:chOff x="-3314821" y="2981448"/>
              <a:chExt cx="1558053" cy="563933"/>
            </a:xfrm>
          </p:grpSpPr>
          <p:sp>
            <p:nvSpPr>
              <p:cNvPr id="103" name="Rechthoek 102">
                <a:extLst>
                  <a:ext uri="{FF2B5EF4-FFF2-40B4-BE49-F238E27FC236}">
                    <a16:creationId xmlns:a16="http://schemas.microsoft.com/office/drawing/2014/main" id="{F874DD16-1FC5-44C8-B53C-F11DFEA9A593}"/>
                  </a:ext>
                </a:extLst>
              </p:cNvPr>
              <p:cNvSpPr/>
              <p:nvPr userDrawn="1"/>
            </p:nvSpPr>
            <p:spPr>
              <a:xfrm>
                <a:off x="-3314821" y="2981448"/>
                <a:ext cx="1558053" cy="504851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D1D1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6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" name="Rechthoek 103">
                <a:extLst>
                  <a:ext uri="{FF2B5EF4-FFF2-40B4-BE49-F238E27FC236}">
                    <a16:creationId xmlns:a16="http://schemas.microsoft.com/office/drawing/2014/main" id="{6EF7CC0C-5844-4FA2-8048-DD0E59AA20FC}"/>
                  </a:ext>
                </a:extLst>
              </p:cNvPr>
              <p:cNvSpPr/>
              <p:nvPr userDrawn="1"/>
            </p:nvSpPr>
            <p:spPr>
              <a:xfrm>
                <a:off x="-3304719" y="3235173"/>
                <a:ext cx="1540313" cy="246608"/>
              </a:xfrm>
              <a:prstGeom prst="rect">
                <a:avLst/>
              </a:prstGeom>
              <a:solidFill>
                <a:srgbClr val="FCE4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" name="Tekstvak 104">
                <a:extLst>
                  <a:ext uri="{FF2B5EF4-FFF2-40B4-BE49-F238E27FC236}">
                    <a16:creationId xmlns:a16="http://schemas.microsoft.com/office/drawing/2014/main" id="{CFBF7020-B0C0-4AD2-9AC3-C25F2DEF411B}"/>
                  </a:ext>
                </a:extLst>
              </p:cNvPr>
              <p:cNvSpPr txBox="1"/>
              <p:nvPr userDrawn="1"/>
            </p:nvSpPr>
            <p:spPr>
              <a:xfrm>
                <a:off x="-3069820" y="3038892"/>
                <a:ext cx="1089248" cy="137495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front</a:t>
                </a:r>
              </a:p>
            </p:txBody>
          </p:sp>
          <p:sp>
            <p:nvSpPr>
              <p:cNvPr id="106" name="Tekstvak 105">
                <a:extLst>
                  <a:ext uri="{FF2B5EF4-FFF2-40B4-BE49-F238E27FC236}">
                    <a16:creationId xmlns:a16="http://schemas.microsoft.com/office/drawing/2014/main" id="{A79DABD1-A34A-4BE7-B358-39EF7CBEBC60}"/>
                  </a:ext>
                </a:extLst>
              </p:cNvPr>
              <p:cNvSpPr txBox="1"/>
              <p:nvPr userDrawn="1"/>
            </p:nvSpPr>
            <p:spPr>
              <a:xfrm>
                <a:off x="-3069820" y="3295269"/>
                <a:ext cx="1098515" cy="126416"/>
              </a:xfrm>
              <a:prstGeom prst="rect">
                <a:avLst/>
              </a:prstGeom>
              <a:noFill/>
            </p:spPr>
            <p:txBody>
              <a:bodyPr wrap="square" rtlCol="0" anchor="ctr">
                <a:noAutofit/>
              </a:bodyPr>
              <a:lstStyle/>
              <a:p>
                <a:pPr marL="0" algn="l" defTabSz="913134" rtl="0" eaLnBrk="1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en-GB" sz="675" b="0" i="0" kern="1200" noProof="0" dirty="0">
                    <a:solidFill>
                      <a:srgbClr val="211F26"/>
                    </a:solidFill>
                    <a:latin typeface="Helvetica" pitchFamily="2" charset="0"/>
                    <a:ea typeface="+mn-ea"/>
                    <a:cs typeface="Calibri" panose="020F0502020204030204" pitchFamily="34" charset="0"/>
                  </a:rPr>
                  <a:t>Send to back</a:t>
                </a:r>
              </a:p>
            </p:txBody>
          </p:sp>
          <p:sp>
            <p:nvSpPr>
              <p:cNvPr id="107" name="Vrije vorm: vorm 106">
                <a:extLst>
                  <a:ext uri="{FF2B5EF4-FFF2-40B4-BE49-F238E27FC236}">
                    <a16:creationId xmlns:a16="http://schemas.microsoft.com/office/drawing/2014/main" id="{0B24EF56-04ED-4E24-9668-9A040282BCC7}"/>
                  </a:ext>
                </a:extLst>
              </p:cNvPr>
              <p:cNvSpPr/>
              <p:nvPr userDrawn="1"/>
            </p:nvSpPr>
            <p:spPr>
              <a:xfrm>
                <a:off x="-2051274" y="3365381"/>
                <a:ext cx="97562" cy="180000"/>
              </a:xfrm>
              <a:custGeom>
                <a:avLst/>
                <a:gdLst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41194 w 880280"/>
                  <a:gd name="connsiteY2" fmla="*/ 96899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27546 w 880280"/>
                  <a:gd name="connsiteY2" fmla="*/ 975815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00250 w 880280"/>
                  <a:gd name="connsiteY2" fmla="*/ 1003111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25438 w 880280"/>
                  <a:gd name="connsiteY5" fmla="*/ 928048 h 1624084"/>
                  <a:gd name="connsiteX6" fmla="*/ 511791 w 880280"/>
                  <a:gd name="connsiteY6" fmla="*/ 900753 h 1624084"/>
                  <a:gd name="connsiteX7" fmla="*/ 880280 w 880280"/>
                  <a:gd name="connsiteY7" fmla="*/ 893929 h 1624084"/>
                  <a:gd name="connsiteX8" fmla="*/ 0 w 880280"/>
                  <a:gd name="connsiteY8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511791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  <a:gd name="connsiteX0" fmla="*/ 0 w 880280"/>
                  <a:gd name="connsiteY0" fmla="*/ 0 h 1624084"/>
                  <a:gd name="connsiteX1" fmla="*/ 0 w 880280"/>
                  <a:gd name="connsiteY1" fmla="*/ 1262418 h 1624084"/>
                  <a:gd name="connsiteX2" fmla="*/ 313898 w 880280"/>
                  <a:gd name="connsiteY2" fmla="*/ 996287 h 1624084"/>
                  <a:gd name="connsiteX3" fmla="*/ 620973 w 880280"/>
                  <a:gd name="connsiteY3" fmla="*/ 1624084 h 1624084"/>
                  <a:gd name="connsiteX4" fmla="*/ 839337 w 880280"/>
                  <a:gd name="connsiteY4" fmla="*/ 1480782 h 1624084"/>
                  <a:gd name="connsiteX5" fmla="*/ 498144 w 880280"/>
                  <a:gd name="connsiteY5" fmla="*/ 900753 h 1624084"/>
                  <a:gd name="connsiteX6" fmla="*/ 880280 w 880280"/>
                  <a:gd name="connsiteY6" fmla="*/ 893929 h 1624084"/>
                  <a:gd name="connsiteX7" fmla="*/ 0 w 880280"/>
                  <a:gd name="connsiteY7" fmla="*/ 0 h 1624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0280" h="1624084">
                    <a:moveTo>
                      <a:pt x="0" y="0"/>
                    </a:moveTo>
                    <a:lnTo>
                      <a:pt x="0" y="1262418"/>
                    </a:lnTo>
                    <a:lnTo>
                      <a:pt x="313898" y="996287"/>
                    </a:lnTo>
                    <a:lnTo>
                      <a:pt x="620973" y="1624084"/>
                    </a:lnTo>
                    <a:lnTo>
                      <a:pt x="839337" y="1480782"/>
                    </a:lnTo>
                    <a:lnTo>
                      <a:pt x="498144" y="900753"/>
                    </a:lnTo>
                    <a:lnTo>
                      <a:pt x="880280" y="893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8" name="Gelijkbenige driehoek 107">
                <a:extLst>
                  <a:ext uri="{FF2B5EF4-FFF2-40B4-BE49-F238E27FC236}">
                    <a16:creationId xmlns:a16="http://schemas.microsoft.com/office/drawing/2014/main" id="{AC67009D-039A-433D-9397-6C9361D14466}"/>
                  </a:ext>
                </a:extLst>
              </p:cNvPr>
              <p:cNvSpPr/>
              <p:nvPr userDrawn="1"/>
            </p:nvSpPr>
            <p:spPr>
              <a:xfrm rot="5400000">
                <a:off x="-1900674" y="3332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en-GB" sz="75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312A0098-40DB-49F8-AA0F-C9C53D9F5A28}"/>
                  </a:ext>
                </a:extLst>
              </p:cNvPr>
              <p:cNvGrpSpPr/>
              <p:nvPr userDrawn="1"/>
            </p:nvGrpSpPr>
            <p:grpSpPr>
              <a:xfrm>
                <a:off x="-3257052" y="3032066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62F5014F-8951-4125-9436-49C0F24328E9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C34A86D9-DD6F-4EB1-9C1F-E21DAB9A6185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6" name="Rechthoek 115">
                  <a:extLst>
                    <a:ext uri="{FF2B5EF4-FFF2-40B4-BE49-F238E27FC236}">
                      <a16:creationId xmlns:a16="http://schemas.microsoft.com/office/drawing/2014/main" id="{3D2D9569-A4D1-4D78-A814-6072345211C5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10" name="Groep 109">
                <a:extLst>
                  <a:ext uri="{FF2B5EF4-FFF2-40B4-BE49-F238E27FC236}">
                    <a16:creationId xmlns:a16="http://schemas.microsoft.com/office/drawing/2014/main" id="{6C7ECBBC-AAD7-47E7-8020-61CF530795FF}"/>
                  </a:ext>
                </a:extLst>
              </p:cNvPr>
              <p:cNvGrpSpPr/>
              <p:nvPr userDrawn="1"/>
            </p:nvGrpSpPr>
            <p:grpSpPr>
              <a:xfrm>
                <a:off x="-3257053" y="3276580"/>
                <a:ext cx="182309" cy="163794"/>
                <a:chOff x="12832541" y="3162395"/>
                <a:chExt cx="219532" cy="197236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892CE841-C265-49A0-BB14-7B3CE1307126}"/>
                    </a:ext>
                  </a:extLst>
                </p:cNvPr>
                <p:cNvSpPr/>
                <p:nvPr userDrawn="1"/>
              </p:nvSpPr>
              <p:spPr>
                <a:xfrm>
                  <a:off x="12873284" y="3191991"/>
                  <a:ext cx="138045" cy="138044"/>
                </a:xfrm>
                <a:prstGeom prst="rect">
                  <a:avLst/>
                </a:prstGeom>
                <a:solidFill>
                  <a:srgbClr val="EABE76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D1F9B4DB-D2B9-482C-A939-6EAAF320D14A}"/>
                    </a:ext>
                  </a:extLst>
                </p:cNvPr>
                <p:cNvSpPr/>
                <p:nvPr userDrawn="1"/>
              </p:nvSpPr>
              <p:spPr>
                <a:xfrm>
                  <a:off x="12832541" y="3162395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66D2A2DC-5EE8-4174-ACC5-C6A8234E916F}"/>
                    </a:ext>
                  </a:extLst>
                </p:cNvPr>
                <p:cNvSpPr/>
                <p:nvPr userDrawn="1"/>
              </p:nvSpPr>
              <p:spPr>
                <a:xfrm>
                  <a:off x="12970586" y="3278144"/>
                  <a:ext cx="81487" cy="81487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rgbClr val="84848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1800" b="0" i="0" noProof="0" dirty="0">
                    <a:solidFill>
                      <a:srgbClr val="211F26"/>
                    </a:solidFill>
                    <a:latin typeface="Helvetica" pitchFamily="2" charset="0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00" name="ICOON_info">
              <a:extLst>
                <a:ext uri="{FF2B5EF4-FFF2-40B4-BE49-F238E27FC236}">
                  <a16:creationId xmlns:a16="http://schemas.microsoft.com/office/drawing/2014/main" id="{860E6A61-F088-4299-9282-4E1C1C27A47B}"/>
                </a:ext>
              </a:extLst>
            </p:cNvPr>
            <p:cNvGrpSpPr/>
            <p:nvPr userDrawn="1"/>
          </p:nvGrpSpPr>
          <p:grpSpPr>
            <a:xfrm>
              <a:off x="-376736" y="5307660"/>
              <a:ext cx="283685" cy="283685"/>
              <a:chOff x="-510741" y="5913713"/>
              <a:chExt cx="267555" cy="267555"/>
            </a:xfrm>
          </p:grpSpPr>
          <p:sp>
            <p:nvSpPr>
              <p:cNvPr id="101" name="Ovaal 100">
                <a:extLst>
                  <a:ext uri="{FF2B5EF4-FFF2-40B4-BE49-F238E27FC236}">
                    <a16:creationId xmlns:a16="http://schemas.microsoft.com/office/drawing/2014/main" id="{FEAB39F4-9F3C-4B98-99B2-50ED8420EEE6}"/>
                  </a:ext>
                </a:extLst>
              </p:cNvPr>
              <p:cNvSpPr/>
              <p:nvPr userDrawn="1"/>
            </p:nvSpPr>
            <p:spPr>
              <a:xfrm>
                <a:off x="-491853" y="5932072"/>
                <a:ext cx="230835" cy="230835"/>
              </a:xfrm>
              <a:prstGeom prst="ellipse">
                <a:avLst/>
              </a:prstGeom>
              <a:solidFill>
                <a:srgbClr val="211F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0000" tIns="180000" rIns="180000" bIns="180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en-GB" sz="1200" b="0" i="0" cap="all" baseline="0" noProof="0" dirty="0"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2" name="Graphic 163" descr="Informatie">
                <a:extLst>
                  <a:ext uri="{FF2B5EF4-FFF2-40B4-BE49-F238E27FC236}">
                    <a16:creationId xmlns:a16="http://schemas.microsoft.com/office/drawing/2014/main" id="{B9BA28C8-1C62-4B03-9B60-D9CE3E159FF8}"/>
                  </a:ext>
                </a:extLst>
              </p:cNvPr>
              <p:cNvSpPr/>
              <p:nvPr/>
            </p:nvSpPr>
            <p:spPr>
              <a:xfrm>
                <a:off x="-510741" y="5913713"/>
                <a:ext cx="267555" cy="267555"/>
              </a:xfrm>
              <a:custGeom>
                <a:avLst/>
                <a:gdLst>
                  <a:gd name="connsiteX0" fmla="*/ 145860 w 291719"/>
                  <a:gd name="connsiteY0" fmla="*/ 0 h 291719"/>
                  <a:gd name="connsiteX1" fmla="*/ 0 w 291719"/>
                  <a:gd name="connsiteY1" fmla="*/ 145860 h 291719"/>
                  <a:gd name="connsiteX2" fmla="*/ 145860 w 291719"/>
                  <a:gd name="connsiteY2" fmla="*/ 291720 h 291719"/>
                  <a:gd name="connsiteX3" fmla="*/ 291720 w 291719"/>
                  <a:gd name="connsiteY3" fmla="*/ 145860 h 291719"/>
                  <a:gd name="connsiteX4" fmla="*/ 145860 w 291719"/>
                  <a:gd name="connsiteY4" fmla="*/ 0 h 291719"/>
                  <a:gd name="connsiteX5" fmla="*/ 138183 w 291719"/>
                  <a:gd name="connsiteY5" fmla="*/ 38384 h 291719"/>
                  <a:gd name="connsiteX6" fmla="*/ 157375 w 291719"/>
                  <a:gd name="connsiteY6" fmla="*/ 57576 h 291719"/>
                  <a:gd name="connsiteX7" fmla="*/ 138183 w 291719"/>
                  <a:gd name="connsiteY7" fmla="*/ 76768 h 291719"/>
                  <a:gd name="connsiteX8" fmla="*/ 118991 w 291719"/>
                  <a:gd name="connsiteY8" fmla="*/ 57576 h 291719"/>
                  <a:gd name="connsiteX9" fmla="*/ 138183 w 291719"/>
                  <a:gd name="connsiteY9" fmla="*/ 38384 h 291719"/>
                  <a:gd name="connsiteX10" fmla="*/ 184244 w 291719"/>
                  <a:gd name="connsiteY10" fmla="*/ 253336 h 291719"/>
                  <a:gd name="connsiteX11" fmla="*/ 107476 w 291719"/>
                  <a:gd name="connsiteY11" fmla="*/ 253336 h 291719"/>
                  <a:gd name="connsiteX12" fmla="*/ 107476 w 291719"/>
                  <a:gd name="connsiteY12" fmla="*/ 230305 h 291719"/>
                  <a:gd name="connsiteX13" fmla="*/ 134345 w 291719"/>
                  <a:gd name="connsiteY13" fmla="*/ 230305 h 291719"/>
                  <a:gd name="connsiteX14" fmla="*/ 134345 w 291719"/>
                  <a:gd name="connsiteY14" fmla="*/ 115153 h 291719"/>
                  <a:gd name="connsiteX15" fmla="*/ 111314 w 291719"/>
                  <a:gd name="connsiteY15" fmla="*/ 115153 h 291719"/>
                  <a:gd name="connsiteX16" fmla="*/ 111314 w 291719"/>
                  <a:gd name="connsiteY16" fmla="*/ 92122 h 291719"/>
                  <a:gd name="connsiteX17" fmla="*/ 157375 w 291719"/>
                  <a:gd name="connsiteY17" fmla="*/ 92122 h 291719"/>
                  <a:gd name="connsiteX18" fmla="*/ 157375 w 291719"/>
                  <a:gd name="connsiteY18" fmla="*/ 115153 h 291719"/>
                  <a:gd name="connsiteX19" fmla="*/ 157375 w 291719"/>
                  <a:gd name="connsiteY19" fmla="*/ 230305 h 291719"/>
                  <a:gd name="connsiteX20" fmla="*/ 184244 w 291719"/>
                  <a:gd name="connsiteY20" fmla="*/ 230305 h 291719"/>
                  <a:gd name="connsiteX21" fmla="*/ 184244 w 291719"/>
                  <a:gd name="connsiteY21" fmla="*/ 253336 h 291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91719" h="291719">
                    <a:moveTo>
                      <a:pt x="145860" y="0"/>
                    </a:moveTo>
                    <a:cubicBezTo>
                      <a:pt x="65253" y="0"/>
                      <a:pt x="0" y="65253"/>
                      <a:pt x="0" y="145860"/>
                    </a:cubicBezTo>
                    <a:cubicBezTo>
                      <a:pt x="0" y="226467"/>
                      <a:pt x="65253" y="291720"/>
                      <a:pt x="145860" y="291720"/>
                    </a:cubicBezTo>
                    <a:cubicBezTo>
                      <a:pt x="226467" y="291720"/>
                      <a:pt x="291720" y="226467"/>
                      <a:pt x="291720" y="145860"/>
                    </a:cubicBezTo>
                    <a:cubicBezTo>
                      <a:pt x="291720" y="65253"/>
                      <a:pt x="226467" y="0"/>
                      <a:pt x="145860" y="0"/>
                    </a:cubicBezTo>
                    <a:close/>
                    <a:moveTo>
                      <a:pt x="138183" y="38384"/>
                    </a:moveTo>
                    <a:cubicBezTo>
                      <a:pt x="148931" y="38384"/>
                      <a:pt x="157375" y="46829"/>
                      <a:pt x="157375" y="57576"/>
                    </a:cubicBezTo>
                    <a:cubicBezTo>
                      <a:pt x="157375" y="68324"/>
                      <a:pt x="148931" y="76768"/>
                      <a:pt x="138183" y="76768"/>
                    </a:cubicBezTo>
                    <a:cubicBezTo>
                      <a:pt x="127435" y="76768"/>
                      <a:pt x="118991" y="68324"/>
                      <a:pt x="118991" y="57576"/>
                    </a:cubicBezTo>
                    <a:cubicBezTo>
                      <a:pt x="118991" y="46829"/>
                      <a:pt x="127435" y="38384"/>
                      <a:pt x="138183" y="38384"/>
                    </a:cubicBezTo>
                    <a:close/>
                    <a:moveTo>
                      <a:pt x="184244" y="253336"/>
                    </a:moveTo>
                    <a:lnTo>
                      <a:pt x="107476" y="253336"/>
                    </a:lnTo>
                    <a:lnTo>
                      <a:pt x="107476" y="230305"/>
                    </a:lnTo>
                    <a:lnTo>
                      <a:pt x="134345" y="230305"/>
                    </a:lnTo>
                    <a:lnTo>
                      <a:pt x="134345" y="115153"/>
                    </a:lnTo>
                    <a:lnTo>
                      <a:pt x="111314" y="115153"/>
                    </a:lnTo>
                    <a:lnTo>
                      <a:pt x="111314" y="92122"/>
                    </a:lnTo>
                    <a:lnTo>
                      <a:pt x="157375" y="92122"/>
                    </a:lnTo>
                    <a:lnTo>
                      <a:pt x="157375" y="115153"/>
                    </a:lnTo>
                    <a:lnTo>
                      <a:pt x="157375" y="230305"/>
                    </a:lnTo>
                    <a:lnTo>
                      <a:pt x="184244" y="230305"/>
                    </a:lnTo>
                    <a:lnTo>
                      <a:pt x="184244" y="253336"/>
                    </a:lnTo>
                    <a:close/>
                  </a:path>
                </a:pathLst>
              </a:custGeom>
              <a:solidFill>
                <a:srgbClr val="1FF524"/>
              </a:solidFill>
              <a:ln w="3770" cap="flat">
                <a:noFill/>
                <a:prstDash val="solid"/>
                <a:miter/>
              </a:ln>
            </p:spPr>
            <p:txBody>
              <a:bodyPr rtlCol="0" anchor="ctr">
                <a:noAutofit/>
              </a:bodyPr>
              <a:lstStyle/>
              <a:p>
                <a:endParaRPr lang="en-GB" sz="1500" b="0" i="0" noProof="0" dirty="0">
                  <a:solidFill>
                    <a:srgbClr val="211F26"/>
                  </a:solidFill>
                  <a:latin typeface="Helvetica" pitchFamily="2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6" name="Titel 1">
            <a:extLst>
              <a:ext uri="{FF2B5EF4-FFF2-40B4-BE49-F238E27FC236}">
                <a16:creationId xmlns:a16="http://schemas.microsoft.com/office/drawing/2014/main" id="{D5FFFE05-3143-48A8-B511-ACA1ED1390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8471" y="2482811"/>
            <a:ext cx="7435575" cy="369497"/>
          </a:xfrm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anchor="ctr"/>
          <a:lstStyle>
            <a:lvl1pPr algn="ctr"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Place title here</a:t>
            </a:r>
          </a:p>
        </p:txBody>
      </p:sp>
    </p:spTree>
    <p:extLst>
      <p:ext uri="{BB962C8B-B14F-4D97-AF65-F5344CB8AC3E}">
        <p14:creationId xmlns:p14="http://schemas.microsoft.com/office/powerpoint/2010/main" val="22687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ptak, grzebiące, kurczak, stojące&#10;&#10;Opis wygenerowany automatycznie">
            <a:extLst>
              <a:ext uri="{FF2B5EF4-FFF2-40B4-BE49-F238E27FC236}">
                <a16:creationId xmlns:a16="http://schemas.microsoft.com/office/drawing/2014/main" id="{46BD212E-BC4D-4154-AABA-95A60BDB5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5265" b="8669"/>
          <a:stretch/>
        </p:blipFill>
        <p:spPr>
          <a:xfrm>
            <a:off x="4076" y="0"/>
            <a:ext cx="7601782" cy="3881867"/>
          </a:xfrm>
          <a:prstGeom prst="rect">
            <a:avLst/>
          </a:prstGeom>
        </p:spPr>
      </p:pic>
      <p:grpSp>
        <p:nvGrpSpPr>
          <p:cNvPr id="65" name="Groep 11">
            <a:extLst>
              <a:ext uri="{FF2B5EF4-FFF2-40B4-BE49-F238E27FC236}">
                <a16:creationId xmlns:a16="http://schemas.microsoft.com/office/drawing/2014/main" id="{64C3C369-2D46-41F2-B200-5986C078C2EB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66" name="Rechthoek 12">
              <a:extLst>
                <a:ext uri="{FF2B5EF4-FFF2-40B4-BE49-F238E27FC236}">
                  <a16:creationId xmlns:a16="http://schemas.microsoft.com/office/drawing/2014/main" id="{3AF4220C-309F-4DB2-853A-DA1C5AF9B474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F36BAF70-32C3-4EA7-A979-B90B9EA799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68" name="AutoShape 3">
                <a:extLst>
                  <a:ext uri="{FF2B5EF4-FFF2-40B4-BE49-F238E27FC236}">
                    <a16:creationId xmlns:a16="http://schemas.microsoft.com/office/drawing/2014/main" id="{E203BBD5-5E74-4C3C-990C-F2C23E9B866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516436DD-F1F9-42A1-9ECC-CE6DC7155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5AA29A54-D0FE-4E86-817F-9EC12D566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DD325C92-EA1B-446C-B87C-E76C9319D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453B05A0-20B2-49C8-A8FF-1C3F2DDFE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5A8619CD-8C4A-478C-92E7-C356F4302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04987A9E-36D1-4E99-A7F6-661E1C1F3B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81A62FC0-B557-4243-A98F-2141BD5B2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45946D20-C41E-43A4-AD37-D56374E75F8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89951646-DBF5-499C-804D-D9CEBFC9494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E7E96967-D6BC-4256-BE75-849F0A10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512852D3-DF73-4CD4-83C7-23864ABD9D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351A42EF-0F84-4C94-9073-7BFC6D512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9C2462A7-A57A-4BD0-85CE-1DDA0AAE3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821352C-8A4D-4D63-BE25-5E2D12DED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90A2C260-A1A1-497E-8BD0-2CCA3D653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4705AACB-0CAF-4AF9-8235-AE532A4BF0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17B9BDFD-B3D4-42F7-9FFE-D3CAE350DA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grpSp>
        <p:nvGrpSpPr>
          <p:cNvPr id="59" name="Groep 38">
            <a:extLst>
              <a:ext uri="{FF2B5EF4-FFF2-40B4-BE49-F238E27FC236}">
                <a16:creationId xmlns:a16="http://schemas.microsoft.com/office/drawing/2014/main" id="{3BDA3D90-046A-4221-B10C-EFB4475282CE}"/>
              </a:ext>
            </a:extLst>
          </p:cNvPr>
          <p:cNvGrpSpPr/>
          <p:nvPr userDrawn="1"/>
        </p:nvGrpSpPr>
        <p:grpSpPr>
          <a:xfrm>
            <a:off x="5724128" y="418194"/>
            <a:ext cx="3064298" cy="1865524"/>
            <a:chOff x="4129741" y="584200"/>
            <a:chExt cx="3429000" cy="2545978"/>
          </a:xfrm>
        </p:grpSpPr>
        <p:sp>
          <p:nvSpPr>
            <p:cNvPr id="60" name="Rechthoek 39">
              <a:extLst>
                <a:ext uri="{FF2B5EF4-FFF2-40B4-BE49-F238E27FC236}">
                  <a16:creationId xmlns:a16="http://schemas.microsoft.com/office/drawing/2014/main" id="{6C83002C-91D3-466C-9FF6-85B546364BD6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61" name="Groep 40">
              <a:extLst>
                <a:ext uri="{FF2B5EF4-FFF2-40B4-BE49-F238E27FC236}">
                  <a16:creationId xmlns:a16="http://schemas.microsoft.com/office/drawing/2014/main" id="{9F411326-C7E3-4D2E-B87A-466CF0941584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62" name="Rechthoek 41">
                <a:extLst>
                  <a:ext uri="{FF2B5EF4-FFF2-40B4-BE49-F238E27FC236}">
                    <a16:creationId xmlns:a16="http://schemas.microsoft.com/office/drawing/2014/main" id="{E00D4403-5457-48AF-A4B0-25765C57F7F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63" name="Rechthoek 42">
                <a:extLst>
                  <a:ext uri="{FF2B5EF4-FFF2-40B4-BE49-F238E27FC236}">
                    <a16:creationId xmlns:a16="http://schemas.microsoft.com/office/drawing/2014/main" id="{5F26A2C7-3C32-44A5-90B8-C038A8130F5A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4" name="Tijdelijke aanduiding voor titel 1">
            <a:extLst>
              <a:ext uri="{FF2B5EF4-FFF2-40B4-BE49-F238E27FC236}">
                <a16:creationId xmlns:a16="http://schemas.microsoft.com/office/drawing/2014/main" id="{7FED426C-9EB9-4EE1-9558-A914D214D054}"/>
              </a:ext>
            </a:extLst>
          </p:cNvPr>
          <p:cNvSpPr txBox="1">
            <a:spLocks/>
          </p:cNvSpPr>
          <p:nvPr userDrawn="1"/>
        </p:nvSpPr>
        <p:spPr>
          <a:xfrm>
            <a:off x="5868143" y="581968"/>
            <a:ext cx="2817655" cy="114322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4000" dirty="0"/>
              <a:t>RAZEM!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7EC7A260-8E9A-4C74-A8E4-594FEEEA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822" y="4226860"/>
            <a:ext cx="7267275" cy="492663"/>
          </a:xfrm>
        </p:spPr>
        <p:txBody>
          <a:bodyPr/>
          <a:lstStyle>
            <a:lvl1pPr>
              <a:defRPr sz="2800" b="1" cap="none">
                <a:solidFill>
                  <a:srgbClr val="006FB7"/>
                </a:solidFill>
              </a:defRPr>
            </a:lvl1pPr>
          </a:lstStyle>
          <a:p>
            <a:r>
              <a:rPr lang="pl-PL" noProof="0" dirty="0"/>
              <a:t>Tytuł…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9465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z obrazem po prawej stro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16017" y="1059582"/>
            <a:ext cx="3898899" cy="3545756"/>
          </a:xfrm>
        </p:spPr>
        <p:txBody>
          <a:bodyPr lIns="0" tIns="0" rIns="0" bIns="0" anchor="t"/>
          <a:lstStyle>
            <a:lvl1pPr marL="0" indent="0">
              <a:buFontTx/>
              <a:buNone/>
              <a:defRPr sz="1600"/>
            </a:lvl1pPr>
            <a:lvl2pPr marL="26670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pl-PL" dirty="0"/>
              <a:t>Kliknij tutaj, by edytować tekst </a:t>
            </a:r>
            <a:br>
              <a:rPr lang="pl-PL" dirty="0"/>
            </a:br>
            <a:r>
              <a:rPr lang="pl-PL" dirty="0"/>
              <a:t>lub w odpowiednią ikonę, by wstawić: </a:t>
            </a:r>
            <a:endParaRPr lang="nl-NL" dirty="0"/>
          </a:p>
          <a:p>
            <a:pPr lvl="1"/>
            <a:r>
              <a:rPr lang="pl-PL" dirty="0"/>
              <a:t>- Tabelę,</a:t>
            </a:r>
          </a:p>
          <a:p>
            <a:pPr lvl="1"/>
            <a:r>
              <a:rPr lang="pl-PL" dirty="0"/>
              <a:t>- Wykres,</a:t>
            </a:r>
          </a:p>
          <a:p>
            <a:pPr lvl="1"/>
            <a:r>
              <a:rPr lang="pl-PL" dirty="0"/>
              <a:t>- </a:t>
            </a:r>
            <a:r>
              <a:rPr lang="pl-PL" dirty="0" err="1"/>
              <a:t>SmartArt</a:t>
            </a:r>
            <a:r>
              <a:rPr lang="pl-PL" dirty="0"/>
              <a:t>,</a:t>
            </a:r>
          </a:p>
          <a:p>
            <a:pPr lvl="1"/>
            <a:r>
              <a:rPr lang="pl-PL" dirty="0"/>
              <a:t>- Modele 3D,</a:t>
            </a:r>
          </a:p>
          <a:p>
            <a:pPr lvl="1"/>
            <a:r>
              <a:rPr lang="pl-PL" dirty="0"/>
              <a:t>- Obrazy,</a:t>
            </a:r>
          </a:p>
          <a:p>
            <a:pPr lvl="1"/>
            <a:r>
              <a:rPr lang="pl-PL" dirty="0"/>
              <a:t>- Obrazy online,</a:t>
            </a:r>
          </a:p>
          <a:p>
            <a:pPr lvl="1"/>
            <a:r>
              <a:rPr lang="pl-PL" dirty="0"/>
              <a:t>- Multimedia,</a:t>
            </a:r>
          </a:p>
          <a:p>
            <a:pPr lvl="1"/>
            <a:r>
              <a:rPr lang="pl-PL" dirty="0"/>
              <a:t>- Ikony.</a:t>
            </a:r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4660901" y="1059582"/>
            <a:ext cx="4483099" cy="3545756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Kliknij w ikonę, by dodać obraz</a:t>
            </a:r>
            <a:endParaRPr lang="nl-NL" dirty="0"/>
          </a:p>
        </p:txBody>
      </p:sp>
      <p:sp>
        <p:nvSpPr>
          <p:cNvPr id="6" name="Tijdelijke aanduiding voor titel 1">
            <a:extLst>
              <a:ext uri="{FF2B5EF4-FFF2-40B4-BE49-F238E27FC236}">
                <a16:creationId xmlns:a16="http://schemas.microsoft.com/office/drawing/2014/main" id="{DBC54EE2-2E1D-4777-B9EC-7C584E82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>
              <a:defRPr sz="2000"/>
            </a:lvl1pPr>
          </a:lstStyle>
          <a:p>
            <a:r>
              <a:rPr lang="pl-PL" dirty="0"/>
              <a:t>Kliknij, by edytować…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280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3" hasCustomPrompt="1"/>
          </p:nvPr>
        </p:nvSpPr>
        <p:spPr>
          <a:xfrm>
            <a:off x="6012159" y="1327150"/>
            <a:ext cx="3131841" cy="3278188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Kliknij w ikonę, by dodać obraz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14" hasCustomPrompt="1"/>
          </p:nvPr>
        </p:nvSpPr>
        <p:spPr>
          <a:xfrm>
            <a:off x="1" y="1327150"/>
            <a:ext cx="2279176" cy="3278188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Kliknij w ikonę, by dodać obraz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15" hasCustomPrompt="1"/>
          </p:nvPr>
        </p:nvSpPr>
        <p:spPr>
          <a:xfrm>
            <a:off x="2279177" y="1327150"/>
            <a:ext cx="3719013" cy="1661710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Kliknij w ikonę, by dodać obraz 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6" hasCustomPrompt="1"/>
          </p:nvPr>
        </p:nvSpPr>
        <p:spPr>
          <a:xfrm>
            <a:off x="2279177" y="3003816"/>
            <a:ext cx="3719013" cy="1601522"/>
          </a:xfrm>
          <a:noFill/>
          <a:ln w="952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pl-PL" dirty="0"/>
              <a:t>Kliknij w ikonę, by dodać obraz</a:t>
            </a:r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33F057A2-6ED5-41FF-AC99-C012CB6C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739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  <p:bldP spid="1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8D66E27-1E57-4414-AB52-3AA00F34C1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925" y="194073"/>
            <a:ext cx="538953" cy="5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320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11">
            <a:extLst>
              <a:ext uri="{FF2B5EF4-FFF2-40B4-BE49-F238E27FC236}">
                <a16:creationId xmlns:a16="http://schemas.microsoft.com/office/drawing/2014/main" id="{852D18F4-122D-4E36-8A6D-4607CF42F59D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5" name="Rechthoek 12">
              <a:extLst>
                <a:ext uri="{FF2B5EF4-FFF2-40B4-BE49-F238E27FC236}">
                  <a16:creationId xmlns:a16="http://schemas.microsoft.com/office/drawing/2014/main" id="{B470B280-B2B4-44E1-8EE7-5C98D56E466F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F0EC4BF0-CE37-40FB-B923-CEDFDEF5598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7" name="AutoShape 3">
                <a:extLst>
                  <a:ext uri="{FF2B5EF4-FFF2-40B4-BE49-F238E27FC236}">
                    <a16:creationId xmlns:a16="http://schemas.microsoft.com/office/drawing/2014/main" id="{444A6AAC-F099-4A73-8D27-7B6864CDB8D0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70C7369-D609-4BC0-86C8-E7A4C9F74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E36DFA0D-9206-46E4-BAD2-3FA1FAA212A9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3E57AE91-F706-4C91-BA09-A45CB328861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B091D6C8-4998-46E8-BAEE-C9E7C313AFC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3675679-14DA-4D31-B485-25F423EF8B78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A6482D80-CBAA-497B-955B-715D2864B14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994B75BD-E576-43D9-B459-CF220A066F8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8D5E7976-305A-47EC-9FB0-D83FB55EE00D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A4A2F920-9F06-455D-BB6E-FDDFEED6101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0248F3DE-C673-423A-8124-6EAF3DCAD3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:a16="http://schemas.microsoft.com/office/drawing/2014/main" id="{761DE6A9-9B73-4BEB-BE17-0FCC8F3270A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BA13BE99-75BD-4591-925F-63DFFF04000E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:a16="http://schemas.microsoft.com/office/drawing/2014/main" id="{546186E0-BA75-4242-8855-7A5ACE079B8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:a16="http://schemas.microsoft.com/office/drawing/2014/main" id="{0D875C38-C03B-4583-A4FE-4F612FDCD98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:a16="http://schemas.microsoft.com/office/drawing/2014/main" id="{BA41563C-4CFB-4FFE-8000-CB8F9BA596DD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:a16="http://schemas.microsoft.com/office/drawing/2014/main" id="{421CA142-5523-450E-BB05-DFE7EEB42BFC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:a16="http://schemas.microsoft.com/office/drawing/2014/main" id="{5B71AC8E-1A9B-48B5-B683-203E6F8CBF08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grpSp>
        <p:nvGrpSpPr>
          <p:cNvPr id="28" name="Groep 38">
            <a:extLst>
              <a:ext uri="{FF2B5EF4-FFF2-40B4-BE49-F238E27FC236}">
                <a16:creationId xmlns:a16="http://schemas.microsoft.com/office/drawing/2014/main" id="{384763C2-FBD1-4C67-A585-100ADFF05415}"/>
              </a:ext>
            </a:extLst>
          </p:cNvPr>
          <p:cNvGrpSpPr/>
          <p:nvPr userDrawn="1"/>
        </p:nvGrpSpPr>
        <p:grpSpPr>
          <a:xfrm>
            <a:off x="5724128" y="418194"/>
            <a:ext cx="3064298" cy="1547017"/>
            <a:chOff x="4129741" y="584200"/>
            <a:chExt cx="3429000" cy="2545978"/>
          </a:xfrm>
        </p:grpSpPr>
        <p:grpSp>
          <p:nvGrpSpPr>
            <p:cNvPr id="30" name="Groep 40">
              <a:extLst>
                <a:ext uri="{FF2B5EF4-FFF2-40B4-BE49-F238E27FC236}">
                  <a16:creationId xmlns:a16="http://schemas.microsoft.com/office/drawing/2014/main" id="{DE31E400-2EE1-43CE-8571-D68B6FC271B9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31" name="Rechthoek 41">
                <a:extLst>
                  <a:ext uri="{FF2B5EF4-FFF2-40B4-BE49-F238E27FC236}">
                    <a16:creationId xmlns:a16="http://schemas.microsoft.com/office/drawing/2014/main" id="{D9941596-1277-4226-9CFD-E27EF109E73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32" name="Rechthoek 42">
                <a:extLst>
                  <a:ext uri="{FF2B5EF4-FFF2-40B4-BE49-F238E27FC236}">
                    <a16:creationId xmlns:a16="http://schemas.microsoft.com/office/drawing/2014/main" id="{D9E02457-2A7B-4537-9119-038293C3A6CF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  <p:sp>
          <p:nvSpPr>
            <p:cNvPr id="29" name="Rechthoek 39">
              <a:extLst>
                <a:ext uri="{FF2B5EF4-FFF2-40B4-BE49-F238E27FC236}">
                  <a16:creationId xmlns:a16="http://schemas.microsoft.com/office/drawing/2014/main" id="{3ECB927A-49F0-4638-80B1-2C9C836885A7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2B064643-2731-4D66-961E-1EF53D9F7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68143" y="581969"/>
            <a:ext cx="281765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044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ep 38">
            <a:extLst>
              <a:ext uri="{FF2B5EF4-FFF2-40B4-BE49-F238E27FC236}">
                <a16:creationId xmlns:a16="http://schemas.microsoft.com/office/drawing/2014/main" id="{E38EC87C-EEFC-49CF-B48B-E52B1B61783A}"/>
              </a:ext>
            </a:extLst>
          </p:cNvPr>
          <p:cNvGrpSpPr/>
          <p:nvPr userDrawn="1"/>
        </p:nvGrpSpPr>
        <p:grpSpPr>
          <a:xfrm>
            <a:off x="206122" y="120984"/>
            <a:ext cx="4204226" cy="1279008"/>
            <a:chOff x="4129741" y="584200"/>
            <a:chExt cx="3429000" cy="2545978"/>
          </a:xfrm>
        </p:grpSpPr>
        <p:sp>
          <p:nvSpPr>
            <p:cNvPr id="35" name="Rechthoek 39">
              <a:extLst>
                <a:ext uri="{FF2B5EF4-FFF2-40B4-BE49-F238E27FC236}">
                  <a16:creationId xmlns:a16="http://schemas.microsoft.com/office/drawing/2014/main" id="{76580E93-F7C9-43AB-9B87-7D70B80787A7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rgbClr val="006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16000" tIns="216000" rIns="216000" bIns="21600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100" b="0" i="0" u="none" strike="noStrike" kern="0" cap="all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36" name="Rechthoek 41">
              <a:extLst>
                <a:ext uri="{FF2B5EF4-FFF2-40B4-BE49-F238E27FC236}">
                  <a16:creationId xmlns:a16="http://schemas.microsoft.com/office/drawing/2014/main" id="{1DFFD489-B8EE-46A9-87DD-01CF98A4FBF5}"/>
                </a:ext>
              </a:extLst>
            </p:cNvPr>
            <p:cNvSpPr/>
            <p:nvPr/>
          </p:nvSpPr>
          <p:spPr>
            <a:xfrm>
              <a:off x="4129741" y="2529542"/>
              <a:ext cx="3429000" cy="600636"/>
            </a:xfrm>
            <a:prstGeom prst="rect">
              <a:avLst/>
            </a:prstGeom>
            <a:solidFill>
              <a:srgbClr val="97BE0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108000" tIns="108000" rIns="108000" bIns="10800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050" b="1" i="0" u="none" strike="noStrike" kern="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</p:grpSp>
      <p:sp>
        <p:nvSpPr>
          <p:cNvPr id="33" name="Tijdelijke aanduiding voor titel 1">
            <a:extLst>
              <a:ext uri="{FF2B5EF4-FFF2-40B4-BE49-F238E27FC236}">
                <a16:creationId xmlns:a16="http://schemas.microsoft.com/office/drawing/2014/main" id="{2B064643-2731-4D66-961E-1EF53D9F7E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6122" y="187401"/>
            <a:ext cx="4204225" cy="82841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360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TYTUŁ…</a:t>
            </a:r>
            <a:endParaRPr lang="nl-NL" dirty="0"/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A5469B45-77F1-4A2D-A786-EEB0D1567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925" y="194073"/>
            <a:ext cx="538953" cy="5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7414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hthoek 78">
            <a:extLst>
              <a:ext uri="{FF2B5EF4-FFF2-40B4-BE49-F238E27FC236}">
                <a16:creationId xmlns:a16="http://schemas.microsoft.com/office/drawing/2014/main" id="{517C500B-9B0B-4378-AA19-D34B3D6E40B7}"/>
              </a:ext>
            </a:extLst>
          </p:cNvPr>
          <p:cNvSpPr/>
          <p:nvPr userDrawn="1"/>
        </p:nvSpPr>
        <p:spPr>
          <a:xfrm>
            <a:off x="190500" y="251027"/>
            <a:ext cx="8773988" cy="3874367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en-GB" sz="1600" b="0" i="0" dirty="0" err="1">
              <a:latin typeface="Helvetica Light" panose="020B0403020202020204" pitchFamily="34" charset="0"/>
            </a:endParaRPr>
          </a:p>
        </p:txBody>
      </p:sp>
      <p:sp>
        <p:nvSpPr>
          <p:cNvPr id="57" name="Titel 1">
            <a:extLst>
              <a:ext uri="{FF2B5EF4-FFF2-40B4-BE49-F238E27FC236}">
                <a16:creationId xmlns:a16="http://schemas.microsoft.com/office/drawing/2014/main" id="{CA6D64CF-61C7-4461-BABB-EF96F73BDE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72966" y="600088"/>
            <a:ext cx="4462889" cy="837460"/>
          </a:xfrm>
        </p:spPr>
        <p:txBody>
          <a:bodyPr wrap="none"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i="0" kern="1200" cap="all" baseline="0" noProof="0" dirty="0">
                <a:solidFill>
                  <a:schemeClr val="bg1"/>
                </a:solidFill>
                <a:latin typeface="Helvetica" pitchFamily="2" charset="0"/>
                <a:ea typeface="+mj-ea"/>
                <a:cs typeface="+mj-cs"/>
              </a:defRPr>
            </a:lvl1pPr>
          </a:lstStyle>
          <a:p>
            <a:r>
              <a:rPr lang="pl-PL" noProof="0" dirty="0"/>
              <a:t>IMIĘ I NAZWISKO</a:t>
            </a:r>
            <a:endParaRPr lang="en-GB" noProof="0" dirty="0"/>
          </a:p>
        </p:txBody>
      </p:sp>
      <p:sp>
        <p:nvSpPr>
          <p:cNvPr id="60" name="Tijdelijke aanduiding voor dianummer 5">
            <a:extLst>
              <a:ext uri="{FF2B5EF4-FFF2-40B4-BE49-F238E27FC236}">
                <a16:creationId xmlns:a16="http://schemas.microsoft.com/office/drawing/2014/main" id="{2BC5FC8F-EF54-43DD-9960-73C627B2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9402" y="7315200"/>
            <a:ext cx="284597" cy="151790"/>
          </a:xfrm>
          <a:prstGeom prst="rect">
            <a:avLst/>
          </a:prstGeom>
        </p:spPr>
        <p:txBody>
          <a:bodyPr/>
          <a:lstStyle/>
          <a:p>
            <a:fld id="{D7B5DC5B-6873-43DB-ADC7-B15ACCE0DFDB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64" name="Rechthoek 79">
            <a:extLst>
              <a:ext uri="{FF2B5EF4-FFF2-40B4-BE49-F238E27FC236}">
                <a16:creationId xmlns:a16="http://schemas.microsoft.com/office/drawing/2014/main" id="{988C1AFC-0048-4C15-A09C-7F2E9607048A}"/>
              </a:ext>
            </a:extLst>
          </p:cNvPr>
          <p:cNvSpPr/>
          <p:nvPr userDrawn="1"/>
        </p:nvSpPr>
        <p:spPr>
          <a:xfrm>
            <a:off x="190500" y="4092262"/>
            <a:ext cx="8773988" cy="177642"/>
          </a:xfrm>
          <a:prstGeom prst="rect">
            <a:avLst/>
          </a:prstGeom>
          <a:solidFill>
            <a:srgbClr val="97BE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en-GB" sz="1600" b="0" i="0" dirty="0" err="1">
              <a:latin typeface="Helvetica Light" panose="020B0403020202020204" pitchFamily="34" charset="0"/>
            </a:endParaRPr>
          </a:p>
        </p:txBody>
      </p:sp>
      <p:sp>
        <p:nvSpPr>
          <p:cNvPr id="65" name="Gelijkbenige driehoek 80">
            <a:extLst>
              <a:ext uri="{FF2B5EF4-FFF2-40B4-BE49-F238E27FC236}">
                <a16:creationId xmlns:a16="http://schemas.microsoft.com/office/drawing/2014/main" id="{BFDF16A0-6D75-41BB-A880-6D174C1D9029}"/>
              </a:ext>
            </a:extLst>
          </p:cNvPr>
          <p:cNvSpPr/>
          <p:nvPr userDrawn="1"/>
        </p:nvSpPr>
        <p:spPr>
          <a:xfrm rot="5400000">
            <a:off x="3620784" y="1951267"/>
            <a:ext cx="406400" cy="3503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en-GB" sz="1600" b="0" i="0" dirty="0" err="1">
              <a:latin typeface="Helvetica Light" panose="020B0403020202020204" pitchFamily="34" charset="0"/>
            </a:endParaRPr>
          </a:p>
        </p:txBody>
      </p:sp>
      <p:sp>
        <p:nvSpPr>
          <p:cNvPr id="66" name="Tijdelijke aanduiding voor afbeelding 16">
            <a:extLst>
              <a:ext uri="{FF2B5EF4-FFF2-40B4-BE49-F238E27FC236}">
                <a16:creationId xmlns:a16="http://schemas.microsoft.com/office/drawing/2014/main" id="{B65BF7FF-819C-438A-AF30-9111BF7765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1298" y="601009"/>
            <a:ext cx="3134598" cy="3050861"/>
          </a:xfrm>
          <a:solidFill>
            <a:schemeClr val="bg1">
              <a:lumMod val="95000"/>
            </a:schemeClr>
          </a:solidFill>
        </p:spPr>
        <p:txBody>
          <a:bodyPr tIns="720000"/>
          <a:lstStyle>
            <a:lvl1pPr marL="0" indent="0" algn="ctr">
              <a:buNone/>
              <a:defRPr sz="1200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Click on the icon below to insert a picture.</a:t>
            </a:r>
          </a:p>
        </p:txBody>
      </p:sp>
      <p:sp>
        <p:nvSpPr>
          <p:cNvPr id="67" name="Tijdelijke aanduiding voor verticale tekst 2">
            <a:extLst>
              <a:ext uri="{FF2B5EF4-FFF2-40B4-BE49-F238E27FC236}">
                <a16:creationId xmlns:a16="http://schemas.microsoft.com/office/drawing/2014/main" id="{F3CE1C53-188C-4FEE-A2D7-57E80BD9910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4172966" y="1768201"/>
            <a:ext cx="4469736" cy="1867746"/>
          </a:xfrm>
        </p:spPr>
        <p:txBody>
          <a:bodyPr vert="horz" anchor="t"/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pl-PL" noProof="0" dirty="0"/>
              <a:t>Stanowisko</a:t>
            </a:r>
            <a:br>
              <a:rPr lang="pl-PL" noProof="0" dirty="0"/>
            </a:br>
            <a:br>
              <a:rPr lang="pl-PL" noProof="0" dirty="0"/>
            </a:br>
            <a:r>
              <a:rPr lang="pl-PL" noProof="0" dirty="0"/>
              <a:t>telefon:</a:t>
            </a:r>
            <a:br>
              <a:rPr lang="pl-PL" noProof="0" dirty="0"/>
            </a:br>
            <a:r>
              <a:rPr lang="pl-PL" noProof="0" dirty="0"/>
              <a:t>e-mail: </a:t>
            </a:r>
            <a:br>
              <a:rPr lang="pl-PL" noProof="0" dirty="0"/>
            </a:br>
            <a:endParaRPr lang="pl-PL" noProof="0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68AB9A8-8906-475F-9264-6F8619073F5F}"/>
              </a:ext>
            </a:extLst>
          </p:cNvPr>
          <p:cNvSpPr txBox="1"/>
          <p:nvPr userDrawn="1"/>
        </p:nvSpPr>
        <p:spPr>
          <a:xfrm>
            <a:off x="129767" y="4354613"/>
            <a:ext cx="49510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i="0" dirty="0">
                <a:solidFill>
                  <a:schemeClr val="tx1"/>
                </a:solidFill>
              </a:rPr>
              <a:t>DE HEUS</a:t>
            </a:r>
          </a:p>
          <a:p>
            <a:r>
              <a:rPr lang="pl-PL" sz="1200" b="0" i="0" dirty="0">
                <a:solidFill>
                  <a:schemeClr val="tx1"/>
                </a:solidFill>
              </a:rPr>
              <a:t>www.deheus.pl</a:t>
            </a:r>
          </a:p>
          <a:p>
            <a:r>
              <a:rPr lang="pl-PL" sz="1200" b="0" i="0" dirty="0">
                <a:solidFill>
                  <a:srgbClr val="97BE0D"/>
                </a:solidFill>
              </a:rPr>
              <a:t>www.facebook.pl/SielskaWies</a:t>
            </a:r>
          </a:p>
          <a:p>
            <a:endParaRPr lang="pl-PL" sz="1200" b="0" i="0" dirty="0">
              <a:solidFill>
                <a:schemeClr val="tx1"/>
              </a:solidFill>
            </a:endParaRPr>
          </a:p>
        </p:txBody>
      </p:sp>
      <p:pic>
        <p:nvPicPr>
          <p:cNvPr id="89" name="Obraz 88">
            <a:extLst>
              <a:ext uri="{FF2B5EF4-FFF2-40B4-BE49-F238E27FC236}">
                <a16:creationId xmlns:a16="http://schemas.microsoft.com/office/drawing/2014/main" id="{6BEEFFAC-2DD2-4B9D-910E-BD7ACAE1F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3225" y="4441332"/>
            <a:ext cx="538953" cy="5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6156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65" grpId="0" animBg="1"/>
      <p:bldP spid="66" grpId="0" animBg="1"/>
      <p:bldP spid="6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6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Obraz w 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itel 1">
            <a:extLst>
              <a:ext uri="{FF2B5EF4-FFF2-40B4-BE49-F238E27FC236}">
                <a16:creationId xmlns:a16="http://schemas.microsoft.com/office/drawing/2014/main" id="{F59F5F7C-8515-4F01-BA41-CD5AD58D7209}"/>
              </a:ext>
            </a:extLst>
          </p:cNvPr>
          <p:cNvSpPr txBox="1">
            <a:spLocks/>
          </p:cNvSpPr>
          <p:nvPr userDrawn="1"/>
        </p:nvSpPr>
        <p:spPr>
          <a:xfrm>
            <a:off x="225087" y="4912344"/>
            <a:ext cx="1482194" cy="248626"/>
          </a:xfrm>
          <a:prstGeom prst="rect">
            <a:avLst/>
          </a:prstGeom>
        </p:spPr>
        <p:txBody>
          <a:bodyPr vert="horz" lIns="0" tIns="45720" rIns="0" bIns="45720" rtlCol="0" anchor="ctr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l-NL" sz="2600" i="1" kern="120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pl-PL" sz="1200" dirty="0">
                <a:solidFill>
                  <a:schemeClr val="bg1"/>
                </a:solidFill>
              </a:rPr>
              <a:t>Kliknij, by edytować</a:t>
            </a:r>
            <a:endParaRPr lang="nl-NL" sz="1200" dirty="0">
              <a:solidFill>
                <a:schemeClr val="bg1"/>
              </a:solidFill>
            </a:endParaRPr>
          </a:p>
        </p:txBody>
      </p:sp>
      <p:sp>
        <p:nvSpPr>
          <p:cNvPr id="38" name="Rechthoek 3">
            <a:extLst>
              <a:ext uri="{FF2B5EF4-FFF2-40B4-BE49-F238E27FC236}">
                <a16:creationId xmlns:a16="http://schemas.microsoft.com/office/drawing/2014/main" id="{D5FEEB5B-F04A-42F6-9186-6E2899AC3F7E}"/>
              </a:ext>
            </a:extLst>
          </p:cNvPr>
          <p:cNvSpPr/>
          <p:nvPr userDrawn="1"/>
        </p:nvSpPr>
        <p:spPr>
          <a:xfrm>
            <a:off x="-11536" y="0"/>
            <a:ext cx="9155535" cy="5132640"/>
          </a:xfrm>
          <a:prstGeom prst="rect">
            <a:avLst/>
          </a:prstGeom>
          <a:solidFill>
            <a:srgbClr val="006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ctr"/>
          <a:lstStyle/>
          <a:p>
            <a:pPr algn="ctr"/>
            <a:endParaRPr lang="en-GB" sz="1600" dirty="0" err="1">
              <a:latin typeface="Helvetica Light" panose="020B0403020202020204" pitchFamily="34" charset="0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ED5D5772-9998-4AE6-A312-0F8126EA100E}"/>
              </a:ext>
            </a:extLst>
          </p:cNvPr>
          <p:cNvSpPr/>
          <p:nvPr userDrawn="1"/>
        </p:nvSpPr>
        <p:spPr>
          <a:xfrm>
            <a:off x="305780" y="411510"/>
            <a:ext cx="8532439" cy="4176464"/>
          </a:xfrm>
          <a:prstGeom prst="rect">
            <a:avLst/>
          </a:prstGeom>
          <a:solidFill>
            <a:srgbClr val="97BE0D"/>
          </a:solidFill>
          <a:ln>
            <a:solidFill>
              <a:schemeClr val="accent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940"/>
              </a:lnSpc>
            </a:pPr>
            <a:endParaRPr lang="pl-PL" sz="1200" dirty="0">
              <a:latin typeface="+mj-lt"/>
            </a:endParaRPr>
          </a:p>
        </p:txBody>
      </p:sp>
      <p:pic>
        <p:nvPicPr>
          <p:cNvPr id="8" name="Obraz 7" descr="Obraz zawierający niebo, ciężarówka, zewnętrzne, droga&#10;&#10;Opis wygenerowany automatycznie">
            <a:extLst>
              <a:ext uri="{FF2B5EF4-FFF2-40B4-BE49-F238E27FC236}">
                <a16:creationId xmlns:a16="http://schemas.microsoft.com/office/drawing/2014/main" id="{A055D092-F085-4FC1-8EC8-71F5B9163F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569154"/>
            <a:ext cx="5261781" cy="3874803"/>
          </a:xfrm>
          <a:prstGeom prst="rect">
            <a:avLst/>
          </a:prstGeom>
        </p:spPr>
      </p:pic>
      <p:sp>
        <p:nvSpPr>
          <p:cNvPr id="40" name="Tijdelijke aanduiding voor titel 1">
            <a:extLst>
              <a:ext uri="{FF2B5EF4-FFF2-40B4-BE49-F238E27FC236}">
                <a16:creationId xmlns:a16="http://schemas.microsoft.com/office/drawing/2014/main" id="{FD76C496-5D86-4968-9A4C-726111BD8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2347" y="569154"/>
            <a:ext cx="2817655" cy="3874803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>
              <a:defRPr sz="2000" b="0" i="1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 tutaj, aby dodać tekst…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748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ytuł 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92ABF086-83ED-40FE-9785-90991810E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5857054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34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sty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0501745-417B-4D10-99F6-E0ECA460A5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739" y="727765"/>
            <a:ext cx="2253536" cy="2120785"/>
          </a:xfrm>
          <a:prstGeom prst="rect">
            <a:avLst/>
          </a:prstGeom>
        </p:spPr>
      </p:pic>
      <p:pic>
        <p:nvPicPr>
          <p:cNvPr id="7" name="Grafika 6">
            <a:extLst>
              <a:ext uri="{FF2B5EF4-FFF2-40B4-BE49-F238E27FC236}">
                <a16:creationId xmlns:a16="http://schemas.microsoft.com/office/drawing/2014/main" id="{2D86605D-AC74-4B83-833C-4D94D72AE3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3954114"/>
            <a:ext cx="9144000" cy="11893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4213" y="3003798"/>
            <a:ext cx="7775574" cy="89821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latin typeface="+mj-lt"/>
              </a:defRPr>
            </a:lvl1pPr>
          </a:lstStyle>
          <a:p>
            <a:r>
              <a:rPr lang="pl-PL" dirty="0"/>
              <a:t>Kliknij, by edytować</a:t>
            </a:r>
            <a:endParaRPr lang="nl-NL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0625F3B-84E4-41FF-AD52-921E37C8264E}"/>
              </a:ext>
            </a:extLst>
          </p:cNvPr>
          <p:cNvSpPr txBox="1">
            <a:spLocks/>
          </p:cNvSpPr>
          <p:nvPr userDrawn="1"/>
        </p:nvSpPr>
        <p:spPr>
          <a:xfrm>
            <a:off x="684378" y="4510732"/>
            <a:ext cx="7775574" cy="446868"/>
          </a:xfrm>
          <a:prstGeom prst="rect">
            <a:avLst/>
          </a:prstGeom>
        </p:spPr>
        <p:txBody>
          <a:bodyPr vert="horz" lIns="0" tIns="45720" rIns="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400" b="1" dirty="0">
                <a:solidFill>
                  <a:schemeClr val="bg1"/>
                </a:solidFill>
              </a:rPr>
              <a:t>www.deheus.pl</a:t>
            </a:r>
          </a:p>
        </p:txBody>
      </p:sp>
    </p:spTree>
    <p:extLst>
      <p:ext uri="{BB962C8B-B14F-4D97-AF65-F5344CB8AC3E}">
        <p14:creationId xmlns:p14="http://schemas.microsoft.com/office/powerpoint/2010/main" val="43472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rawa, siano, krowa, ssak&#10;&#10;Opis wygenerowany automatycznie">
            <a:extLst>
              <a:ext uri="{FF2B5EF4-FFF2-40B4-BE49-F238E27FC236}">
                <a16:creationId xmlns:a16="http://schemas.microsoft.com/office/drawing/2014/main" id="{D74E22C3-B5AF-421F-9E7D-D9689B5F1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258" b="12842"/>
          <a:stretch/>
        </p:blipFill>
        <p:spPr>
          <a:xfrm>
            <a:off x="0" y="0"/>
            <a:ext cx="7622813" cy="3881867"/>
          </a:xfrm>
          <a:prstGeom prst="rect">
            <a:avLst/>
          </a:prstGeom>
        </p:spPr>
      </p:pic>
      <p:grpSp>
        <p:nvGrpSpPr>
          <p:cNvPr id="65" name="Groep 11">
            <a:extLst>
              <a:ext uri="{FF2B5EF4-FFF2-40B4-BE49-F238E27FC236}">
                <a16:creationId xmlns:a16="http://schemas.microsoft.com/office/drawing/2014/main" id="{64C3C369-2D46-41F2-B200-5986C078C2EB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66" name="Rechthoek 12">
              <a:extLst>
                <a:ext uri="{FF2B5EF4-FFF2-40B4-BE49-F238E27FC236}">
                  <a16:creationId xmlns:a16="http://schemas.microsoft.com/office/drawing/2014/main" id="{3AF4220C-309F-4DB2-853A-DA1C5AF9B474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F36BAF70-32C3-4EA7-A979-B90B9EA799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68" name="AutoShape 3">
                <a:extLst>
                  <a:ext uri="{FF2B5EF4-FFF2-40B4-BE49-F238E27FC236}">
                    <a16:creationId xmlns:a16="http://schemas.microsoft.com/office/drawing/2014/main" id="{E203BBD5-5E74-4C3C-990C-F2C23E9B866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516436DD-F1F9-42A1-9ECC-CE6DC7155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5AA29A54-D0FE-4E86-817F-9EC12D566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DD325C92-EA1B-446C-B87C-E76C9319D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453B05A0-20B2-49C8-A8FF-1C3F2DDFE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5A8619CD-8C4A-478C-92E7-C356F4302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04987A9E-36D1-4E99-A7F6-661E1C1F3B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81A62FC0-B557-4243-A98F-2141BD5B2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45946D20-C41E-43A4-AD37-D56374E75F8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89951646-DBF5-499C-804D-D9CEBFC9494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E7E96967-D6BC-4256-BE75-849F0A10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512852D3-DF73-4CD4-83C7-23864ABD9D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351A42EF-0F84-4C94-9073-7BFC6D512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9C2462A7-A57A-4BD0-85CE-1DDA0AAE3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821352C-8A4D-4D63-BE25-5E2D12DED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90A2C260-A1A1-497E-8BD0-2CCA3D653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4705AACB-0CAF-4AF9-8235-AE532A4BF0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17B9BDFD-B3D4-42F7-9FFE-D3CAE350DA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grpSp>
        <p:nvGrpSpPr>
          <p:cNvPr id="59" name="Groep 38">
            <a:extLst>
              <a:ext uri="{FF2B5EF4-FFF2-40B4-BE49-F238E27FC236}">
                <a16:creationId xmlns:a16="http://schemas.microsoft.com/office/drawing/2014/main" id="{3BDA3D90-046A-4221-B10C-EFB4475282CE}"/>
              </a:ext>
            </a:extLst>
          </p:cNvPr>
          <p:cNvGrpSpPr/>
          <p:nvPr userDrawn="1"/>
        </p:nvGrpSpPr>
        <p:grpSpPr>
          <a:xfrm>
            <a:off x="5724128" y="418194"/>
            <a:ext cx="3064298" cy="1865524"/>
            <a:chOff x="4129741" y="584200"/>
            <a:chExt cx="3429000" cy="2545978"/>
          </a:xfrm>
        </p:grpSpPr>
        <p:sp>
          <p:nvSpPr>
            <p:cNvPr id="60" name="Rechthoek 39">
              <a:extLst>
                <a:ext uri="{FF2B5EF4-FFF2-40B4-BE49-F238E27FC236}">
                  <a16:creationId xmlns:a16="http://schemas.microsoft.com/office/drawing/2014/main" id="{6C83002C-91D3-466C-9FF6-85B546364BD6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61" name="Groep 40">
              <a:extLst>
                <a:ext uri="{FF2B5EF4-FFF2-40B4-BE49-F238E27FC236}">
                  <a16:creationId xmlns:a16="http://schemas.microsoft.com/office/drawing/2014/main" id="{9F411326-C7E3-4D2E-B87A-466CF0941584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62" name="Rechthoek 41">
                <a:extLst>
                  <a:ext uri="{FF2B5EF4-FFF2-40B4-BE49-F238E27FC236}">
                    <a16:creationId xmlns:a16="http://schemas.microsoft.com/office/drawing/2014/main" id="{E00D4403-5457-48AF-A4B0-25765C57F7F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63" name="Rechthoek 42">
                <a:extLst>
                  <a:ext uri="{FF2B5EF4-FFF2-40B4-BE49-F238E27FC236}">
                    <a16:creationId xmlns:a16="http://schemas.microsoft.com/office/drawing/2014/main" id="{5F26A2C7-3C32-44A5-90B8-C038A8130F5A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4" name="Tijdelijke aanduiding voor titel 1">
            <a:extLst>
              <a:ext uri="{FF2B5EF4-FFF2-40B4-BE49-F238E27FC236}">
                <a16:creationId xmlns:a16="http://schemas.microsoft.com/office/drawing/2014/main" id="{7FED426C-9EB9-4EE1-9558-A914D214D054}"/>
              </a:ext>
            </a:extLst>
          </p:cNvPr>
          <p:cNvSpPr txBox="1">
            <a:spLocks/>
          </p:cNvSpPr>
          <p:nvPr userDrawn="1"/>
        </p:nvSpPr>
        <p:spPr>
          <a:xfrm>
            <a:off x="5868143" y="581968"/>
            <a:ext cx="2817655" cy="114322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4000" dirty="0"/>
              <a:t>RAZEM!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7EC7A260-8E9A-4C74-A8E4-594FEEEA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822" y="4226860"/>
            <a:ext cx="7267275" cy="492663"/>
          </a:xfrm>
        </p:spPr>
        <p:txBody>
          <a:bodyPr/>
          <a:lstStyle>
            <a:lvl1pPr>
              <a:defRPr sz="2800" b="1" cap="none">
                <a:solidFill>
                  <a:srgbClr val="006FB7"/>
                </a:solidFill>
              </a:defRPr>
            </a:lvl1pPr>
          </a:lstStyle>
          <a:p>
            <a:r>
              <a:rPr lang="pl-PL" noProof="0" dirty="0"/>
              <a:t>Tytuł…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4140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stat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 userDrawn="1"/>
        </p:nvGrpSpPr>
        <p:grpSpPr>
          <a:xfrm>
            <a:off x="0" y="4155926"/>
            <a:ext cx="9144000" cy="987573"/>
            <a:chOff x="0" y="4155926"/>
            <a:chExt cx="9144000" cy="987573"/>
          </a:xfrm>
        </p:grpSpPr>
        <p:sp>
          <p:nvSpPr>
            <p:cNvPr id="6" name="Rechthoek 5"/>
            <p:cNvSpPr/>
            <p:nvPr userDrawn="1"/>
          </p:nvSpPr>
          <p:spPr>
            <a:xfrm>
              <a:off x="0" y="4155926"/>
              <a:ext cx="9144000" cy="987573"/>
            </a:xfrm>
            <a:prstGeom prst="rect">
              <a:avLst/>
            </a:prstGeom>
            <a:solidFill>
              <a:schemeClr val="tx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>
                <a:latin typeface="Arial" pitchFamily="34" charset="0"/>
              </a:endParaRPr>
            </a:p>
          </p:txBody>
        </p:sp>
        <p:sp>
          <p:nvSpPr>
            <p:cNvPr id="7" name="Tekstvak 6"/>
            <p:cNvSpPr txBox="1"/>
            <p:nvPr userDrawn="1"/>
          </p:nvSpPr>
          <p:spPr>
            <a:xfrm>
              <a:off x="3374858" y="4429913"/>
              <a:ext cx="23775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l-PL" sz="2200" b="0" i="1" dirty="0">
                  <a:solidFill>
                    <a:schemeClr val="bg1"/>
                  </a:solidFill>
                  <a:latin typeface="+mj-lt"/>
                </a:rPr>
                <a:t>Dziękuję za uwagę!</a:t>
              </a:r>
              <a:endParaRPr lang="nl-NL" sz="2200" b="0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82" name="Groep 81"/>
          <p:cNvGrpSpPr/>
          <p:nvPr userDrawn="1"/>
        </p:nvGrpSpPr>
        <p:grpSpPr>
          <a:xfrm>
            <a:off x="2715324" y="224666"/>
            <a:ext cx="3614048" cy="3561465"/>
            <a:chOff x="-257175" y="-265113"/>
            <a:chExt cx="2836863" cy="2795588"/>
          </a:xfrm>
        </p:grpSpPr>
        <p:sp>
          <p:nvSpPr>
            <p:cNvPr id="30" name="Freeform 5"/>
            <p:cNvSpPr>
              <a:spLocks/>
            </p:cNvSpPr>
            <p:nvPr userDrawn="1"/>
          </p:nvSpPr>
          <p:spPr bwMode="auto">
            <a:xfrm>
              <a:off x="874712" y="-41275"/>
              <a:ext cx="909638" cy="779463"/>
            </a:xfrm>
            <a:custGeom>
              <a:avLst/>
              <a:gdLst>
                <a:gd name="T0" fmla="*/ 44 w 154"/>
                <a:gd name="T1" fmla="*/ 54 h 132"/>
                <a:gd name="T2" fmla="*/ 55 w 154"/>
                <a:gd name="T3" fmla="*/ 48 h 132"/>
                <a:gd name="T4" fmla="*/ 77 w 154"/>
                <a:gd name="T5" fmla="*/ 69 h 132"/>
                <a:gd name="T6" fmla="*/ 66 w 154"/>
                <a:gd name="T7" fmla="*/ 75 h 132"/>
                <a:gd name="T8" fmla="*/ 69 w 154"/>
                <a:gd name="T9" fmla="*/ 78 h 132"/>
                <a:gd name="T10" fmla="*/ 78 w 154"/>
                <a:gd name="T11" fmla="*/ 87 h 132"/>
                <a:gd name="T12" fmla="*/ 85 w 154"/>
                <a:gd name="T13" fmla="*/ 93 h 132"/>
                <a:gd name="T14" fmla="*/ 89 w 154"/>
                <a:gd name="T15" fmla="*/ 97 h 132"/>
                <a:gd name="T16" fmla="*/ 91 w 154"/>
                <a:gd name="T17" fmla="*/ 99 h 132"/>
                <a:gd name="T18" fmla="*/ 100 w 154"/>
                <a:gd name="T19" fmla="*/ 108 h 132"/>
                <a:gd name="T20" fmla="*/ 102 w 154"/>
                <a:gd name="T21" fmla="*/ 110 h 132"/>
                <a:gd name="T22" fmla="*/ 112 w 154"/>
                <a:gd name="T23" fmla="*/ 120 h 132"/>
                <a:gd name="T24" fmla="*/ 125 w 154"/>
                <a:gd name="T25" fmla="*/ 132 h 132"/>
                <a:gd name="T26" fmla="*/ 141 w 154"/>
                <a:gd name="T27" fmla="*/ 116 h 132"/>
                <a:gd name="T28" fmla="*/ 151 w 154"/>
                <a:gd name="T29" fmla="*/ 98 h 132"/>
                <a:gd name="T30" fmla="*/ 154 w 154"/>
                <a:gd name="T31" fmla="*/ 81 h 132"/>
                <a:gd name="T32" fmla="*/ 152 w 154"/>
                <a:gd name="T33" fmla="*/ 64 h 132"/>
                <a:gd name="T34" fmla="*/ 147 w 154"/>
                <a:gd name="T35" fmla="*/ 50 h 132"/>
                <a:gd name="T36" fmla="*/ 138 w 154"/>
                <a:gd name="T37" fmla="*/ 37 h 132"/>
                <a:gd name="T38" fmla="*/ 127 w 154"/>
                <a:gd name="T39" fmla="*/ 26 h 132"/>
                <a:gd name="T40" fmla="*/ 114 w 154"/>
                <a:gd name="T41" fmla="*/ 16 h 132"/>
                <a:gd name="T42" fmla="*/ 99 w 154"/>
                <a:gd name="T43" fmla="*/ 10 h 132"/>
                <a:gd name="T44" fmla="*/ 85 w 154"/>
                <a:gd name="T45" fmla="*/ 5 h 132"/>
                <a:gd name="T46" fmla="*/ 55 w 154"/>
                <a:gd name="T47" fmla="*/ 1 h 132"/>
                <a:gd name="T48" fmla="*/ 0 w 154"/>
                <a:gd name="T49" fmla="*/ 11 h 132"/>
                <a:gd name="T50" fmla="*/ 4 w 154"/>
                <a:gd name="T51" fmla="*/ 15 h 132"/>
                <a:gd name="T52" fmla="*/ 8 w 154"/>
                <a:gd name="T53" fmla="*/ 19 h 132"/>
                <a:gd name="T54" fmla="*/ 19 w 154"/>
                <a:gd name="T55" fmla="*/ 29 h 132"/>
                <a:gd name="T56" fmla="*/ 30 w 154"/>
                <a:gd name="T57" fmla="*/ 41 h 132"/>
                <a:gd name="T58" fmla="*/ 44 w 154"/>
                <a:gd name="T59" fmla="*/ 5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32">
                  <a:moveTo>
                    <a:pt x="44" y="54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32" y="127"/>
                    <a:pt x="137" y="122"/>
                    <a:pt x="141" y="116"/>
                  </a:cubicBezTo>
                  <a:cubicBezTo>
                    <a:pt x="145" y="110"/>
                    <a:pt x="149" y="104"/>
                    <a:pt x="151" y="98"/>
                  </a:cubicBezTo>
                  <a:cubicBezTo>
                    <a:pt x="153" y="92"/>
                    <a:pt x="154" y="87"/>
                    <a:pt x="154" y="81"/>
                  </a:cubicBezTo>
                  <a:cubicBezTo>
                    <a:pt x="154" y="75"/>
                    <a:pt x="154" y="70"/>
                    <a:pt x="152" y="64"/>
                  </a:cubicBezTo>
                  <a:cubicBezTo>
                    <a:pt x="151" y="59"/>
                    <a:pt x="149" y="54"/>
                    <a:pt x="147" y="50"/>
                  </a:cubicBezTo>
                  <a:cubicBezTo>
                    <a:pt x="144" y="45"/>
                    <a:pt x="142" y="41"/>
                    <a:pt x="138" y="37"/>
                  </a:cubicBezTo>
                  <a:cubicBezTo>
                    <a:pt x="135" y="33"/>
                    <a:pt x="131" y="29"/>
                    <a:pt x="127" y="26"/>
                  </a:cubicBezTo>
                  <a:cubicBezTo>
                    <a:pt x="123" y="22"/>
                    <a:pt x="118" y="19"/>
                    <a:pt x="114" y="16"/>
                  </a:cubicBezTo>
                  <a:cubicBezTo>
                    <a:pt x="109" y="14"/>
                    <a:pt x="104" y="12"/>
                    <a:pt x="99" y="10"/>
                  </a:cubicBezTo>
                  <a:cubicBezTo>
                    <a:pt x="95" y="8"/>
                    <a:pt x="90" y="6"/>
                    <a:pt x="85" y="5"/>
                  </a:cubicBezTo>
                  <a:cubicBezTo>
                    <a:pt x="75" y="2"/>
                    <a:pt x="65" y="1"/>
                    <a:pt x="55" y="1"/>
                  </a:cubicBezTo>
                  <a:cubicBezTo>
                    <a:pt x="36" y="0"/>
                    <a:pt x="17" y="4"/>
                    <a:pt x="0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4" y="5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1" name="Freeform 6"/>
            <p:cNvSpPr>
              <a:spLocks/>
            </p:cNvSpPr>
            <p:nvPr userDrawn="1"/>
          </p:nvSpPr>
          <p:spPr bwMode="auto">
            <a:xfrm>
              <a:off x="438150" y="-52388"/>
              <a:ext cx="1157288" cy="1014413"/>
            </a:xfrm>
            <a:custGeom>
              <a:avLst/>
              <a:gdLst>
                <a:gd name="T0" fmla="*/ 196 w 196"/>
                <a:gd name="T1" fmla="*/ 138 h 172"/>
                <a:gd name="T2" fmla="*/ 172 w 196"/>
                <a:gd name="T3" fmla="*/ 156 h 172"/>
                <a:gd name="T4" fmla="*/ 144 w 196"/>
                <a:gd name="T5" fmla="*/ 167 h 172"/>
                <a:gd name="T6" fmla="*/ 114 w 196"/>
                <a:gd name="T7" fmla="*/ 172 h 172"/>
                <a:gd name="T8" fmla="*/ 84 w 196"/>
                <a:gd name="T9" fmla="*/ 169 h 172"/>
                <a:gd name="T10" fmla="*/ 57 w 196"/>
                <a:gd name="T11" fmla="*/ 161 h 172"/>
                <a:gd name="T12" fmla="*/ 35 w 196"/>
                <a:gd name="T13" fmla="*/ 147 h 172"/>
                <a:gd name="T14" fmla="*/ 18 w 196"/>
                <a:gd name="T15" fmla="*/ 131 h 172"/>
                <a:gd name="T16" fmla="*/ 6 w 196"/>
                <a:gd name="T17" fmla="*/ 112 h 172"/>
                <a:gd name="T18" fmla="*/ 1 w 196"/>
                <a:gd name="T19" fmla="*/ 92 h 172"/>
                <a:gd name="T20" fmla="*/ 0 w 196"/>
                <a:gd name="T21" fmla="*/ 74 h 172"/>
                <a:gd name="T22" fmla="*/ 3 w 196"/>
                <a:gd name="T23" fmla="*/ 58 h 172"/>
                <a:gd name="T24" fmla="*/ 9 w 196"/>
                <a:gd name="T25" fmla="*/ 43 h 172"/>
                <a:gd name="T26" fmla="*/ 18 w 196"/>
                <a:gd name="T27" fmla="*/ 30 h 172"/>
                <a:gd name="T28" fmla="*/ 28 w 196"/>
                <a:gd name="T29" fmla="*/ 18 h 172"/>
                <a:gd name="T30" fmla="*/ 40 w 196"/>
                <a:gd name="T31" fmla="*/ 8 h 172"/>
                <a:gd name="T32" fmla="*/ 53 w 196"/>
                <a:gd name="T33" fmla="*/ 0 h 172"/>
                <a:gd name="T34" fmla="*/ 63 w 196"/>
                <a:gd name="T35" fmla="*/ 10 h 172"/>
                <a:gd name="T36" fmla="*/ 74 w 196"/>
                <a:gd name="T37" fmla="*/ 21 h 172"/>
                <a:gd name="T38" fmla="*/ 87 w 196"/>
                <a:gd name="T39" fmla="*/ 33 h 172"/>
                <a:gd name="T40" fmla="*/ 102 w 196"/>
                <a:gd name="T41" fmla="*/ 48 h 172"/>
                <a:gd name="T42" fmla="*/ 111 w 196"/>
                <a:gd name="T43" fmla="*/ 56 h 172"/>
                <a:gd name="T44" fmla="*/ 114 w 196"/>
                <a:gd name="T45" fmla="*/ 59 h 172"/>
                <a:gd name="T46" fmla="*/ 98 w 196"/>
                <a:gd name="T47" fmla="*/ 68 h 172"/>
                <a:gd name="T48" fmla="*/ 120 w 196"/>
                <a:gd name="T49" fmla="*/ 90 h 172"/>
                <a:gd name="T50" fmla="*/ 136 w 196"/>
                <a:gd name="T51" fmla="*/ 8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72">
                  <a:moveTo>
                    <a:pt x="196" y="138"/>
                  </a:moveTo>
                  <a:cubicBezTo>
                    <a:pt x="189" y="145"/>
                    <a:pt x="181" y="151"/>
                    <a:pt x="172" y="156"/>
                  </a:cubicBezTo>
                  <a:cubicBezTo>
                    <a:pt x="163" y="161"/>
                    <a:pt x="154" y="164"/>
                    <a:pt x="144" y="167"/>
                  </a:cubicBezTo>
                  <a:cubicBezTo>
                    <a:pt x="134" y="170"/>
                    <a:pt x="124" y="171"/>
                    <a:pt x="114" y="172"/>
                  </a:cubicBezTo>
                  <a:cubicBezTo>
                    <a:pt x="104" y="172"/>
                    <a:pt x="94" y="171"/>
                    <a:pt x="84" y="169"/>
                  </a:cubicBezTo>
                  <a:cubicBezTo>
                    <a:pt x="74" y="167"/>
                    <a:pt x="65" y="164"/>
                    <a:pt x="57" y="161"/>
                  </a:cubicBezTo>
                  <a:cubicBezTo>
                    <a:pt x="49" y="157"/>
                    <a:pt x="41" y="153"/>
                    <a:pt x="35" y="147"/>
                  </a:cubicBezTo>
                  <a:cubicBezTo>
                    <a:pt x="28" y="142"/>
                    <a:pt x="22" y="137"/>
                    <a:pt x="18" y="131"/>
                  </a:cubicBezTo>
                  <a:cubicBezTo>
                    <a:pt x="13" y="125"/>
                    <a:pt x="9" y="118"/>
                    <a:pt x="6" y="112"/>
                  </a:cubicBezTo>
                  <a:cubicBezTo>
                    <a:pt x="4" y="105"/>
                    <a:pt x="2" y="99"/>
                    <a:pt x="1" y="92"/>
                  </a:cubicBezTo>
                  <a:cubicBezTo>
                    <a:pt x="0" y="86"/>
                    <a:pt x="0" y="80"/>
                    <a:pt x="0" y="74"/>
                  </a:cubicBezTo>
                  <a:cubicBezTo>
                    <a:pt x="1" y="69"/>
                    <a:pt x="2" y="63"/>
                    <a:pt x="3" y="58"/>
                  </a:cubicBezTo>
                  <a:cubicBezTo>
                    <a:pt x="5" y="53"/>
                    <a:pt x="7" y="48"/>
                    <a:pt x="9" y="43"/>
                  </a:cubicBezTo>
                  <a:cubicBezTo>
                    <a:pt x="12" y="38"/>
                    <a:pt x="14" y="34"/>
                    <a:pt x="18" y="30"/>
                  </a:cubicBezTo>
                  <a:cubicBezTo>
                    <a:pt x="21" y="26"/>
                    <a:pt x="24" y="22"/>
                    <a:pt x="28" y="18"/>
                  </a:cubicBezTo>
                  <a:cubicBezTo>
                    <a:pt x="31" y="15"/>
                    <a:pt x="35" y="12"/>
                    <a:pt x="40" y="8"/>
                  </a:cubicBezTo>
                  <a:cubicBezTo>
                    <a:pt x="44" y="5"/>
                    <a:pt x="48" y="3"/>
                    <a:pt x="53" y="0"/>
                  </a:cubicBezTo>
                  <a:cubicBezTo>
                    <a:pt x="56" y="3"/>
                    <a:pt x="59" y="6"/>
                    <a:pt x="63" y="10"/>
                  </a:cubicBezTo>
                  <a:cubicBezTo>
                    <a:pt x="67" y="13"/>
                    <a:pt x="70" y="17"/>
                    <a:pt x="74" y="21"/>
                  </a:cubicBezTo>
                  <a:cubicBezTo>
                    <a:pt x="78" y="25"/>
                    <a:pt x="83" y="29"/>
                    <a:pt x="87" y="33"/>
                  </a:cubicBezTo>
                  <a:cubicBezTo>
                    <a:pt x="92" y="38"/>
                    <a:pt x="97" y="43"/>
                    <a:pt x="102" y="48"/>
                  </a:cubicBezTo>
                  <a:cubicBezTo>
                    <a:pt x="105" y="50"/>
                    <a:pt x="108" y="53"/>
                    <a:pt x="111" y="56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36" y="80"/>
                    <a:pt x="136" y="80"/>
                    <a:pt x="136" y="80"/>
                  </a:cubicBezTo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2" name="Freeform 7"/>
            <p:cNvSpPr>
              <a:spLocks/>
            </p:cNvSpPr>
            <p:nvPr userDrawn="1"/>
          </p:nvSpPr>
          <p:spPr bwMode="auto">
            <a:xfrm>
              <a:off x="1241425" y="-234951"/>
              <a:ext cx="890588" cy="688975"/>
            </a:xfrm>
            <a:custGeom>
              <a:avLst/>
              <a:gdLst>
                <a:gd name="T0" fmla="*/ 0 w 151"/>
                <a:gd name="T1" fmla="*/ 28 h 117"/>
                <a:gd name="T2" fmla="*/ 99 w 151"/>
                <a:gd name="T3" fmla="*/ 117 h 117"/>
                <a:gd name="T4" fmla="*/ 0 w 151"/>
                <a:gd name="T5" fmla="*/ 2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17">
                  <a:moveTo>
                    <a:pt x="0" y="28"/>
                  </a:moveTo>
                  <a:cubicBezTo>
                    <a:pt x="0" y="28"/>
                    <a:pt x="151" y="0"/>
                    <a:pt x="99" y="117"/>
                  </a:cubicBezTo>
                  <a:cubicBezTo>
                    <a:pt x="99" y="117"/>
                    <a:pt x="110" y="42"/>
                    <a:pt x="0" y="28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3" name="Freeform 8"/>
            <p:cNvSpPr>
              <a:spLocks/>
            </p:cNvSpPr>
            <p:nvPr userDrawn="1"/>
          </p:nvSpPr>
          <p:spPr bwMode="auto">
            <a:xfrm>
              <a:off x="527050" y="731837"/>
              <a:ext cx="1068388" cy="306388"/>
            </a:xfrm>
            <a:custGeom>
              <a:avLst/>
              <a:gdLst>
                <a:gd name="T0" fmla="*/ 158 w 181"/>
                <a:gd name="T1" fmla="*/ 29 h 52"/>
                <a:gd name="T2" fmla="*/ 130 w 181"/>
                <a:gd name="T3" fmla="*/ 40 h 52"/>
                <a:gd name="T4" fmla="*/ 99 w 181"/>
                <a:gd name="T5" fmla="*/ 44 h 52"/>
                <a:gd name="T6" fmla="*/ 69 w 181"/>
                <a:gd name="T7" fmla="*/ 41 h 52"/>
                <a:gd name="T8" fmla="*/ 42 w 181"/>
                <a:gd name="T9" fmla="*/ 33 h 52"/>
                <a:gd name="T10" fmla="*/ 20 w 181"/>
                <a:gd name="T11" fmla="*/ 20 h 52"/>
                <a:gd name="T12" fmla="*/ 2 w 181"/>
                <a:gd name="T13" fmla="*/ 3 h 52"/>
                <a:gd name="T14" fmla="*/ 0 w 181"/>
                <a:gd name="T15" fmla="*/ 0 h 52"/>
                <a:gd name="T16" fmla="*/ 2 w 181"/>
                <a:gd name="T17" fmla="*/ 3 h 52"/>
                <a:gd name="T18" fmla="*/ 18 w 181"/>
                <a:gd name="T19" fmla="*/ 21 h 52"/>
                <a:gd name="T20" fmla="*/ 40 w 181"/>
                <a:gd name="T21" fmla="*/ 36 h 52"/>
                <a:gd name="T22" fmla="*/ 66 w 181"/>
                <a:gd name="T23" fmla="*/ 46 h 52"/>
                <a:gd name="T24" fmla="*/ 96 w 181"/>
                <a:gd name="T25" fmla="*/ 51 h 52"/>
                <a:gd name="T26" fmla="*/ 126 w 181"/>
                <a:gd name="T27" fmla="*/ 49 h 52"/>
                <a:gd name="T28" fmla="*/ 155 w 181"/>
                <a:gd name="T29" fmla="*/ 40 h 52"/>
                <a:gd name="T30" fmla="*/ 180 w 181"/>
                <a:gd name="T31" fmla="*/ 25 h 52"/>
                <a:gd name="T32" fmla="*/ 181 w 181"/>
                <a:gd name="T33" fmla="*/ 13 h 52"/>
                <a:gd name="T34" fmla="*/ 158 w 181"/>
                <a:gd name="T35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52">
                  <a:moveTo>
                    <a:pt x="158" y="29"/>
                  </a:moveTo>
                  <a:cubicBezTo>
                    <a:pt x="149" y="34"/>
                    <a:pt x="140" y="37"/>
                    <a:pt x="130" y="40"/>
                  </a:cubicBezTo>
                  <a:cubicBezTo>
                    <a:pt x="120" y="42"/>
                    <a:pt x="110" y="43"/>
                    <a:pt x="99" y="44"/>
                  </a:cubicBezTo>
                  <a:cubicBezTo>
                    <a:pt x="89" y="44"/>
                    <a:pt x="79" y="43"/>
                    <a:pt x="69" y="41"/>
                  </a:cubicBezTo>
                  <a:cubicBezTo>
                    <a:pt x="60" y="40"/>
                    <a:pt x="51" y="37"/>
                    <a:pt x="42" y="33"/>
                  </a:cubicBezTo>
                  <a:cubicBezTo>
                    <a:pt x="34" y="29"/>
                    <a:pt x="26" y="25"/>
                    <a:pt x="20" y="20"/>
                  </a:cubicBezTo>
                  <a:cubicBezTo>
                    <a:pt x="13" y="15"/>
                    <a:pt x="7" y="9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7" y="9"/>
                    <a:pt x="12" y="15"/>
                    <a:pt x="18" y="21"/>
                  </a:cubicBezTo>
                  <a:cubicBezTo>
                    <a:pt x="24" y="26"/>
                    <a:pt x="32" y="31"/>
                    <a:pt x="40" y="36"/>
                  </a:cubicBezTo>
                  <a:cubicBezTo>
                    <a:pt x="48" y="40"/>
                    <a:pt x="57" y="44"/>
                    <a:pt x="66" y="46"/>
                  </a:cubicBezTo>
                  <a:cubicBezTo>
                    <a:pt x="76" y="49"/>
                    <a:pt x="85" y="51"/>
                    <a:pt x="96" y="51"/>
                  </a:cubicBezTo>
                  <a:cubicBezTo>
                    <a:pt x="106" y="52"/>
                    <a:pt x="116" y="51"/>
                    <a:pt x="126" y="49"/>
                  </a:cubicBezTo>
                  <a:cubicBezTo>
                    <a:pt x="136" y="47"/>
                    <a:pt x="146" y="44"/>
                    <a:pt x="155" y="40"/>
                  </a:cubicBezTo>
                  <a:cubicBezTo>
                    <a:pt x="164" y="36"/>
                    <a:pt x="173" y="31"/>
                    <a:pt x="180" y="25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74" y="19"/>
                    <a:pt x="166" y="24"/>
                    <a:pt x="158" y="29"/>
                  </a:cubicBez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4" name="Freeform 9"/>
            <p:cNvSpPr>
              <a:spLocks/>
            </p:cNvSpPr>
            <p:nvPr userDrawn="1"/>
          </p:nvSpPr>
          <p:spPr bwMode="auto">
            <a:xfrm>
              <a:off x="1087437" y="319087"/>
              <a:ext cx="171450" cy="123825"/>
            </a:xfrm>
            <a:custGeom>
              <a:avLst/>
              <a:gdLst>
                <a:gd name="T0" fmla="*/ 0 w 108"/>
                <a:gd name="T1" fmla="*/ 37 h 78"/>
                <a:gd name="T2" fmla="*/ 67 w 108"/>
                <a:gd name="T3" fmla="*/ 0 h 78"/>
                <a:gd name="T4" fmla="*/ 108 w 108"/>
                <a:gd name="T5" fmla="*/ 37 h 78"/>
                <a:gd name="T6" fmla="*/ 41 w 108"/>
                <a:gd name="T7" fmla="*/ 78 h 78"/>
                <a:gd name="T8" fmla="*/ 0 w 108"/>
                <a:gd name="T9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78">
                  <a:moveTo>
                    <a:pt x="0" y="37"/>
                  </a:moveTo>
                  <a:lnTo>
                    <a:pt x="67" y="0"/>
                  </a:lnTo>
                  <a:lnTo>
                    <a:pt x="108" y="37"/>
                  </a:lnTo>
                  <a:lnTo>
                    <a:pt x="41" y="78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5" name="Freeform 10"/>
            <p:cNvSpPr>
              <a:spLocks/>
            </p:cNvSpPr>
            <p:nvPr userDrawn="1"/>
          </p:nvSpPr>
          <p:spPr bwMode="auto">
            <a:xfrm>
              <a:off x="1489075" y="-265113"/>
              <a:ext cx="684213" cy="549275"/>
            </a:xfrm>
            <a:custGeom>
              <a:avLst/>
              <a:gdLst>
                <a:gd name="T0" fmla="*/ 0 w 116"/>
                <a:gd name="T1" fmla="*/ 23 h 93"/>
                <a:gd name="T2" fmla="*/ 74 w 116"/>
                <a:gd name="T3" fmla="*/ 93 h 93"/>
                <a:gd name="T4" fmla="*/ 0 w 116"/>
                <a:gd name="T5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93">
                  <a:moveTo>
                    <a:pt x="0" y="23"/>
                  </a:moveTo>
                  <a:cubicBezTo>
                    <a:pt x="0" y="23"/>
                    <a:pt x="116" y="0"/>
                    <a:pt x="74" y="93"/>
                  </a:cubicBezTo>
                  <a:cubicBezTo>
                    <a:pt x="74" y="93"/>
                    <a:pt x="100" y="27"/>
                    <a:pt x="0" y="23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6" name="Freeform 11"/>
            <p:cNvSpPr>
              <a:spLocks/>
            </p:cNvSpPr>
            <p:nvPr userDrawn="1"/>
          </p:nvSpPr>
          <p:spPr bwMode="auto">
            <a:xfrm>
              <a:off x="581025" y="1776412"/>
              <a:ext cx="1042988" cy="317500"/>
            </a:xfrm>
            <a:custGeom>
              <a:avLst/>
              <a:gdLst>
                <a:gd name="T0" fmla="*/ 20 w 177"/>
                <a:gd name="T1" fmla="*/ 38 h 54"/>
                <a:gd name="T2" fmla="*/ 46 w 177"/>
                <a:gd name="T3" fmla="*/ 23 h 54"/>
                <a:gd name="T4" fmla="*/ 74 w 177"/>
                <a:gd name="T5" fmla="*/ 12 h 54"/>
                <a:gd name="T6" fmla="*/ 104 w 177"/>
                <a:gd name="T7" fmla="*/ 5 h 54"/>
                <a:gd name="T8" fmla="*/ 131 w 177"/>
                <a:gd name="T9" fmla="*/ 3 h 54"/>
                <a:gd name="T10" fmla="*/ 155 w 177"/>
                <a:gd name="T11" fmla="*/ 5 h 54"/>
                <a:gd name="T12" fmla="*/ 175 w 177"/>
                <a:gd name="T13" fmla="*/ 11 h 54"/>
                <a:gd name="T14" fmla="*/ 177 w 177"/>
                <a:gd name="T15" fmla="*/ 12 h 54"/>
                <a:gd name="T16" fmla="*/ 175 w 177"/>
                <a:gd name="T17" fmla="*/ 11 h 54"/>
                <a:gd name="T18" fmla="*/ 157 w 177"/>
                <a:gd name="T19" fmla="*/ 4 h 54"/>
                <a:gd name="T20" fmla="*/ 133 w 177"/>
                <a:gd name="T21" fmla="*/ 1 h 54"/>
                <a:gd name="T22" fmla="*/ 106 w 177"/>
                <a:gd name="T23" fmla="*/ 2 h 54"/>
                <a:gd name="T24" fmla="*/ 77 w 177"/>
                <a:gd name="T25" fmla="*/ 7 h 54"/>
                <a:gd name="T26" fmla="*/ 48 w 177"/>
                <a:gd name="T27" fmla="*/ 16 h 54"/>
                <a:gd name="T28" fmla="*/ 21 w 177"/>
                <a:gd name="T29" fmla="*/ 30 h 54"/>
                <a:gd name="T30" fmla="*/ 0 w 177"/>
                <a:gd name="T31" fmla="*/ 46 h 54"/>
                <a:gd name="T32" fmla="*/ 2 w 177"/>
                <a:gd name="T33" fmla="*/ 54 h 54"/>
                <a:gd name="T34" fmla="*/ 20 w 177"/>
                <a:gd name="T35" fmla="*/ 3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54">
                  <a:moveTo>
                    <a:pt x="20" y="38"/>
                  </a:moveTo>
                  <a:cubicBezTo>
                    <a:pt x="28" y="33"/>
                    <a:pt x="37" y="28"/>
                    <a:pt x="46" y="23"/>
                  </a:cubicBezTo>
                  <a:cubicBezTo>
                    <a:pt x="55" y="19"/>
                    <a:pt x="65" y="15"/>
                    <a:pt x="74" y="12"/>
                  </a:cubicBezTo>
                  <a:cubicBezTo>
                    <a:pt x="84" y="9"/>
                    <a:pt x="94" y="7"/>
                    <a:pt x="104" y="5"/>
                  </a:cubicBezTo>
                  <a:cubicBezTo>
                    <a:pt x="113" y="4"/>
                    <a:pt x="122" y="3"/>
                    <a:pt x="131" y="3"/>
                  </a:cubicBezTo>
                  <a:cubicBezTo>
                    <a:pt x="140" y="3"/>
                    <a:pt x="148" y="4"/>
                    <a:pt x="155" y="5"/>
                  </a:cubicBezTo>
                  <a:cubicBezTo>
                    <a:pt x="162" y="6"/>
                    <a:pt x="169" y="8"/>
                    <a:pt x="175" y="11"/>
                  </a:cubicBezTo>
                  <a:cubicBezTo>
                    <a:pt x="176" y="11"/>
                    <a:pt x="177" y="12"/>
                    <a:pt x="177" y="12"/>
                  </a:cubicBezTo>
                  <a:cubicBezTo>
                    <a:pt x="177" y="12"/>
                    <a:pt x="176" y="11"/>
                    <a:pt x="175" y="11"/>
                  </a:cubicBezTo>
                  <a:cubicBezTo>
                    <a:pt x="170" y="8"/>
                    <a:pt x="163" y="6"/>
                    <a:pt x="157" y="4"/>
                  </a:cubicBezTo>
                  <a:cubicBezTo>
                    <a:pt x="149" y="2"/>
                    <a:pt x="142" y="1"/>
                    <a:pt x="133" y="1"/>
                  </a:cubicBezTo>
                  <a:cubicBezTo>
                    <a:pt x="125" y="0"/>
                    <a:pt x="115" y="1"/>
                    <a:pt x="106" y="2"/>
                  </a:cubicBezTo>
                  <a:cubicBezTo>
                    <a:pt x="96" y="3"/>
                    <a:pt x="86" y="4"/>
                    <a:pt x="77" y="7"/>
                  </a:cubicBezTo>
                  <a:cubicBezTo>
                    <a:pt x="67" y="9"/>
                    <a:pt x="57" y="13"/>
                    <a:pt x="48" y="16"/>
                  </a:cubicBezTo>
                  <a:cubicBezTo>
                    <a:pt x="38" y="20"/>
                    <a:pt x="29" y="25"/>
                    <a:pt x="21" y="30"/>
                  </a:cubicBezTo>
                  <a:cubicBezTo>
                    <a:pt x="13" y="35"/>
                    <a:pt x="6" y="40"/>
                    <a:pt x="0" y="46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7" y="48"/>
                    <a:pt x="13" y="43"/>
                    <a:pt x="20" y="38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7" name="Freeform 12"/>
            <p:cNvSpPr>
              <a:spLocks noEditPoints="1"/>
            </p:cNvSpPr>
            <p:nvPr userDrawn="1"/>
          </p:nvSpPr>
          <p:spPr bwMode="auto">
            <a:xfrm>
              <a:off x="61912" y="1209675"/>
              <a:ext cx="341313" cy="395288"/>
            </a:xfrm>
            <a:custGeom>
              <a:avLst/>
              <a:gdLst>
                <a:gd name="T0" fmla="*/ 28 w 58"/>
                <a:gd name="T1" fmla="*/ 53 h 67"/>
                <a:gd name="T2" fmla="*/ 23 w 58"/>
                <a:gd name="T3" fmla="*/ 56 h 67"/>
                <a:gd name="T4" fmla="*/ 19 w 58"/>
                <a:gd name="T5" fmla="*/ 51 h 67"/>
                <a:gd name="T6" fmla="*/ 29 w 58"/>
                <a:gd name="T7" fmla="*/ 31 h 67"/>
                <a:gd name="T8" fmla="*/ 33 w 58"/>
                <a:gd name="T9" fmla="*/ 33 h 67"/>
                <a:gd name="T10" fmla="*/ 28 w 58"/>
                <a:gd name="T11" fmla="*/ 53 h 67"/>
                <a:gd name="T12" fmla="*/ 56 w 58"/>
                <a:gd name="T13" fmla="*/ 11 h 67"/>
                <a:gd name="T14" fmla="*/ 58 w 58"/>
                <a:gd name="T15" fmla="*/ 0 h 67"/>
                <a:gd name="T16" fmla="*/ 40 w 58"/>
                <a:gd name="T17" fmla="*/ 3 h 67"/>
                <a:gd name="T18" fmla="*/ 37 w 58"/>
                <a:gd name="T19" fmla="*/ 20 h 67"/>
                <a:gd name="T20" fmla="*/ 30 w 58"/>
                <a:gd name="T21" fmla="*/ 19 h 67"/>
                <a:gd name="T22" fmla="*/ 1 w 58"/>
                <a:gd name="T23" fmla="*/ 52 h 67"/>
                <a:gd name="T24" fmla="*/ 16 w 58"/>
                <a:gd name="T25" fmla="*/ 67 h 67"/>
                <a:gd name="T26" fmla="*/ 29 w 58"/>
                <a:gd name="T27" fmla="*/ 63 h 67"/>
                <a:gd name="T28" fmla="*/ 29 w 58"/>
                <a:gd name="T29" fmla="*/ 66 h 67"/>
                <a:gd name="T30" fmla="*/ 44 w 58"/>
                <a:gd name="T31" fmla="*/ 66 h 67"/>
                <a:gd name="T32" fmla="*/ 47 w 58"/>
                <a:gd name="T33" fmla="*/ 48 h 67"/>
                <a:gd name="T34" fmla="*/ 56 w 58"/>
                <a:gd name="T35" fmla="*/ 1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8" h="67">
                  <a:moveTo>
                    <a:pt x="28" y="53"/>
                  </a:moveTo>
                  <a:cubicBezTo>
                    <a:pt x="27" y="54"/>
                    <a:pt x="25" y="56"/>
                    <a:pt x="23" y="56"/>
                  </a:cubicBezTo>
                  <a:cubicBezTo>
                    <a:pt x="20" y="56"/>
                    <a:pt x="19" y="54"/>
                    <a:pt x="19" y="51"/>
                  </a:cubicBezTo>
                  <a:cubicBezTo>
                    <a:pt x="19" y="48"/>
                    <a:pt x="21" y="31"/>
                    <a:pt x="29" y="31"/>
                  </a:cubicBezTo>
                  <a:cubicBezTo>
                    <a:pt x="31" y="31"/>
                    <a:pt x="32" y="32"/>
                    <a:pt x="33" y="33"/>
                  </a:cubicBezTo>
                  <a:lnTo>
                    <a:pt x="28" y="53"/>
                  </a:lnTo>
                  <a:close/>
                  <a:moveTo>
                    <a:pt x="56" y="11"/>
                  </a:moveTo>
                  <a:cubicBezTo>
                    <a:pt x="57" y="7"/>
                    <a:pt x="58" y="2"/>
                    <a:pt x="58" y="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5"/>
                    <a:pt x="39" y="10"/>
                    <a:pt x="37" y="20"/>
                  </a:cubicBezTo>
                  <a:cubicBezTo>
                    <a:pt x="35" y="20"/>
                    <a:pt x="33" y="19"/>
                    <a:pt x="30" y="19"/>
                  </a:cubicBezTo>
                  <a:cubicBezTo>
                    <a:pt x="7" y="19"/>
                    <a:pt x="0" y="41"/>
                    <a:pt x="1" y="52"/>
                  </a:cubicBezTo>
                  <a:cubicBezTo>
                    <a:pt x="1" y="62"/>
                    <a:pt x="6" y="67"/>
                    <a:pt x="16" y="67"/>
                  </a:cubicBezTo>
                  <a:cubicBezTo>
                    <a:pt x="22" y="67"/>
                    <a:pt x="26" y="65"/>
                    <a:pt x="29" y="63"/>
                  </a:cubicBezTo>
                  <a:cubicBezTo>
                    <a:pt x="29" y="64"/>
                    <a:pt x="29" y="65"/>
                    <a:pt x="29" y="66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3"/>
                    <a:pt x="44" y="59"/>
                    <a:pt x="47" y="48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8" name="Freeform 13"/>
            <p:cNvSpPr>
              <a:spLocks noEditPoints="1"/>
            </p:cNvSpPr>
            <p:nvPr userDrawn="1"/>
          </p:nvSpPr>
          <p:spPr bwMode="auto">
            <a:xfrm>
              <a:off x="415925" y="1322387"/>
              <a:ext cx="300038" cy="282575"/>
            </a:xfrm>
            <a:custGeom>
              <a:avLst/>
              <a:gdLst>
                <a:gd name="T0" fmla="*/ 21 w 51"/>
                <a:gd name="T1" fmla="*/ 18 h 48"/>
                <a:gd name="T2" fmla="*/ 29 w 51"/>
                <a:gd name="T3" fmla="*/ 11 h 48"/>
                <a:gd name="T4" fmla="*/ 33 w 51"/>
                <a:gd name="T5" fmla="*/ 14 h 48"/>
                <a:gd name="T6" fmla="*/ 25 w 51"/>
                <a:gd name="T7" fmla="*/ 19 h 48"/>
                <a:gd name="T8" fmla="*/ 21 w 51"/>
                <a:gd name="T9" fmla="*/ 18 h 48"/>
                <a:gd name="T10" fmla="*/ 18 w 51"/>
                <a:gd name="T11" fmla="*/ 29 h 48"/>
                <a:gd name="T12" fmla="*/ 24 w 51"/>
                <a:gd name="T13" fmla="*/ 29 h 48"/>
                <a:gd name="T14" fmla="*/ 51 w 51"/>
                <a:gd name="T15" fmla="*/ 13 h 48"/>
                <a:gd name="T16" fmla="*/ 31 w 51"/>
                <a:gd name="T17" fmla="*/ 0 h 48"/>
                <a:gd name="T18" fmla="*/ 0 w 51"/>
                <a:gd name="T19" fmla="*/ 31 h 48"/>
                <a:gd name="T20" fmla="*/ 22 w 51"/>
                <a:gd name="T21" fmla="*/ 48 h 48"/>
                <a:gd name="T22" fmla="*/ 43 w 51"/>
                <a:gd name="T23" fmla="*/ 42 h 48"/>
                <a:gd name="T24" fmla="*/ 40 w 51"/>
                <a:gd name="T25" fmla="*/ 33 h 48"/>
                <a:gd name="T26" fmla="*/ 25 w 51"/>
                <a:gd name="T27" fmla="*/ 37 h 48"/>
                <a:gd name="T28" fmla="*/ 18 w 51"/>
                <a:gd name="T29" fmla="*/ 32 h 48"/>
                <a:gd name="T30" fmla="*/ 18 w 51"/>
                <a:gd name="T3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8">
                  <a:moveTo>
                    <a:pt x="21" y="18"/>
                  </a:moveTo>
                  <a:cubicBezTo>
                    <a:pt x="22" y="14"/>
                    <a:pt x="25" y="11"/>
                    <a:pt x="29" y="11"/>
                  </a:cubicBezTo>
                  <a:cubicBezTo>
                    <a:pt x="32" y="11"/>
                    <a:pt x="33" y="12"/>
                    <a:pt x="33" y="14"/>
                  </a:cubicBezTo>
                  <a:cubicBezTo>
                    <a:pt x="33" y="17"/>
                    <a:pt x="29" y="19"/>
                    <a:pt x="25" y="19"/>
                  </a:cubicBezTo>
                  <a:cubicBezTo>
                    <a:pt x="23" y="19"/>
                    <a:pt x="22" y="19"/>
                    <a:pt x="21" y="18"/>
                  </a:cubicBezTo>
                  <a:close/>
                  <a:moveTo>
                    <a:pt x="18" y="29"/>
                  </a:moveTo>
                  <a:cubicBezTo>
                    <a:pt x="19" y="29"/>
                    <a:pt x="22" y="29"/>
                    <a:pt x="24" y="29"/>
                  </a:cubicBezTo>
                  <a:cubicBezTo>
                    <a:pt x="42" y="29"/>
                    <a:pt x="51" y="21"/>
                    <a:pt x="51" y="13"/>
                  </a:cubicBezTo>
                  <a:cubicBezTo>
                    <a:pt x="51" y="3"/>
                    <a:pt x="42" y="0"/>
                    <a:pt x="31" y="0"/>
                  </a:cubicBezTo>
                  <a:cubicBezTo>
                    <a:pt x="11" y="0"/>
                    <a:pt x="0" y="14"/>
                    <a:pt x="0" y="31"/>
                  </a:cubicBezTo>
                  <a:cubicBezTo>
                    <a:pt x="0" y="43"/>
                    <a:pt x="7" y="48"/>
                    <a:pt x="22" y="48"/>
                  </a:cubicBezTo>
                  <a:cubicBezTo>
                    <a:pt x="27" y="48"/>
                    <a:pt x="35" y="47"/>
                    <a:pt x="43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5"/>
                    <a:pt x="30" y="37"/>
                    <a:pt x="25" y="37"/>
                  </a:cubicBezTo>
                  <a:cubicBezTo>
                    <a:pt x="20" y="37"/>
                    <a:pt x="18" y="36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39" name="Freeform 14"/>
            <p:cNvSpPr>
              <a:spLocks/>
            </p:cNvSpPr>
            <p:nvPr userDrawn="1"/>
          </p:nvSpPr>
          <p:spPr bwMode="auto">
            <a:xfrm>
              <a:off x="874712" y="1216025"/>
              <a:ext cx="319088" cy="382588"/>
            </a:xfrm>
            <a:custGeom>
              <a:avLst/>
              <a:gdLst>
                <a:gd name="T0" fmla="*/ 13 w 54"/>
                <a:gd name="T1" fmla="*/ 2 h 65"/>
                <a:gd name="T2" fmla="*/ 32 w 54"/>
                <a:gd name="T3" fmla="*/ 0 h 65"/>
                <a:gd name="T4" fmla="*/ 30 w 54"/>
                <a:gd name="T5" fmla="*/ 11 h 65"/>
                <a:gd name="T6" fmla="*/ 29 w 54"/>
                <a:gd name="T7" fmla="*/ 18 h 65"/>
                <a:gd name="T8" fmla="*/ 28 w 54"/>
                <a:gd name="T9" fmla="*/ 21 h 65"/>
                <a:gd name="T10" fmla="*/ 41 w 54"/>
                <a:gd name="T11" fmla="*/ 18 h 65"/>
                <a:gd name="T12" fmla="*/ 54 w 54"/>
                <a:gd name="T13" fmla="*/ 27 h 65"/>
                <a:gd name="T14" fmla="*/ 53 w 54"/>
                <a:gd name="T15" fmla="*/ 31 h 65"/>
                <a:gd name="T16" fmla="*/ 45 w 54"/>
                <a:gd name="T17" fmla="*/ 65 h 65"/>
                <a:gd name="T18" fmla="*/ 27 w 54"/>
                <a:gd name="T19" fmla="*/ 65 h 65"/>
                <a:gd name="T20" fmla="*/ 35 w 54"/>
                <a:gd name="T21" fmla="*/ 35 h 65"/>
                <a:gd name="T22" fmla="*/ 35 w 54"/>
                <a:gd name="T23" fmla="*/ 32 h 65"/>
                <a:gd name="T24" fmla="*/ 32 w 54"/>
                <a:gd name="T25" fmla="*/ 30 h 65"/>
                <a:gd name="T26" fmla="*/ 25 w 54"/>
                <a:gd name="T27" fmla="*/ 33 h 65"/>
                <a:gd name="T28" fmla="*/ 17 w 54"/>
                <a:gd name="T29" fmla="*/ 65 h 65"/>
                <a:gd name="T30" fmla="*/ 0 w 54"/>
                <a:gd name="T31" fmla="*/ 65 h 65"/>
                <a:gd name="T32" fmla="*/ 11 w 54"/>
                <a:gd name="T33" fmla="*/ 19 h 65"/>
                <a:gd name="T34" fmla="*/ 13 w 54"/>
                <a:gd name="T35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5">
                  <a:moveTo>
                    <a:pt x="13" y="2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2"/>
                    <a:pt x="31" y="7"/>
                    <a:pt x="30" y="1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8" y="19"/>
                    <a:pt x="28" y="20"/>
                    <a:pt x="28" y="21"/>
                  </a:cubicBezTo>
                  <a:cubicBezTo>
                    <a:pt x="31" y="19"/>
                    <a:pt x="35" y="18"/>
                    <a:pt x="41" y="18"/>
                  </a:cubicBezTo>
                  <a:cubicBezTo>
                    <a:pt x="48" y="18"/>
                    <a:pt x="54" y="20"/>
                    <a:pt x="54" y="27"/>
                  </a:cubicBezTo>
                  <a:cubicBezTo>
                    <a:pt x="54" y="28"/>
                    <a:pt x="54" y="30"/>
                    <a:pt x="53" y="3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4"/>
                    <a:pt x="35" y="33"/>
                    <a:pt x="35" y="32"/>
                  </a:cubicBezTo>
                  <a:cubicBezTo>
                    <a:pt x="35" y="30"/>
                    <a:pt x="34" y="30"/>
                    <a:pt x="32" y="30"/>
                  </a:cubicBezTo>
                  <a:cubicBezTo>
                    <a:pt x="30" y="30"/>
                    <a:pt x="27" y="31"/>
                    <a:pt x="25" y="3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8"/>
                    <a:pt x="14" y="5"/>
                    <a:pt x="13" y="2"/>
                  </a:cubicBez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0" name="Freeform 15"/>
            <p:cNvSpPr>
              <a:spLocks noEditPoints="1"/>
            </p:cNvSpPr>
            <p:nvPr userDrawn="1"/>
          </p:nvSpPr>
          <p:spPr bwMode="auto">
            <a:xfrm>
              <a:off x="1241425" y="1322387"/>
              <a:ext cx="300038" cy="282575"/>
            </a:xfrm>
            <a:custGeom>
              <a:avLst/>
              <a:gdLst>
                <a:gd name="T0" fmla="*/ 21 w 51"/>
                <a:gd name="T1" fmla="*/ 18 h 48"/>
                <a:gd name="T2" fmla="*/ 29 w 51"/>
                <a:gd name="T3" fmla="*/ 11 h 48"/>
                <a:gd name="T4" fmla="*/ 33 w 51"/>
                <a:gd name="T5" fmla="*/ 14 h 48"/>
                <a:gd name="T6" fmla="*/ 25 w 51"/>
                <a:gd name="T7" fmla="*/ 19 h 48"/>
                <a:gd name="T8" fmla="*/ 21 w 51"/>
                <a:gd name="T9" fmla="*/ 18 h 48"/>
                <a:gd name="T10" fmla="*/ 18 w 51"/>
                <a:gd name="T11" fmla="*/ 29 h 48"/>
                <a:gd name="T12" fmla="*/ 25 w 51"/>
                <a:gd name="T13" fmla="*/ 29 h 48"/>
                <a:gd name="T14" fmla="*/ 51 w 51"/>
                <a:gd name="T15" fmla="*/ 13 h 48"/>
                <a:gd name="T16" fmla="*/ 31 w 51"/>
                <a:gd name="T17" fmla="*/ 0 h 48"/>
                <a:gd name="T18" fmla="*/ 0 w 51"/>
                <a:gd name="T19" fmla="*/ 31 h 48"/>
                <a:gd name="T20" fmla="*/ 22 w 51"/>
                <a:gd name="T21" fmla="*/ 48 h 48"/>
                <a:gd name="T22" fmla="*/ 44 w 51"/>
                <a:gd name="T23" fmla="*/ 42 h 48"/>
                <a:gd name="T24" fmla="*/ 40 w 51"/>
                <a:gd name="T25" fmla="*/ 33 h 48"/>
                <a:gd name="T26" fmla="*/ 25 w 51"/>
                <a:gd name="T27" fmla="*/ 37 h 48"/>
                <a:gd name="T28" fmla="*/ 18 w 51"/>
                <a:gd name="T29" fmla="*/ 32 h 48"/>
                <a:gd name="T30" fmla="*/ 18 w 51"/>
                <a:gd name="T31" fmla="*/ 29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1" h="48">
                  <a:moveTo>
                    <a:pt x="21" y="18"/>
                  </a:moveTo>
                  <a:cubicBezTo>
                    <a:pt x="22" y="14"/>
                    <a:pt x="25" y="11"/>
                    <a:pt x="29" y="11"/>
                  </a:cubicBezTo>
                  <a:cubicBezTo>
                    <a:pt x="32" y="11"/>
                    <a:pt x="33" y="12"/>
                    <a:pt x="33" y="14"/>
                  </a:cubicBezTo>
                  <a:cubicBezTo>
                    <a:pt x="33" y="17"/>
                    <a:pt x="29" y="19"/>
                    <a:pt x="25" y="19"/>
                  </a:cubicBezTo>
                  <a:cubicBezTo>
                    <a:pt x="23" y="19"/>
                    <a:pt x="22" y="19"/>
                    <a:pt x="21" y="18"/>
                  </a:cubicBezTo>
                  <a:close/>
                  <a:moveTo>
                    <a:pt x="18" y="29"/>
                  </a:moveTo>
                  <a:cubicBezTo>
                    <a:pt x="19" y="29"/>
                    <a:pt x="22" y="29"/>
                    <a:pt x="25" y="29"/>
                  </a:cubicBezTo>
                  <a:cubicBezTo>
                    <a:pt x="42" y="29"/>
                    <a:pt x="51" y="21"/>
                    <a:pt x="51" y="13"/>
                  </a:cubicBezTo>
                  <a:cubicBezTo>
                    <a:pt x="51" y="3"/>
                    <a:pt x="42" y="0"/>
                    <a:pt x="31" y="0"/>
                  </a:cubicBezTo>
                  <a:cubicBezTo>
                    <a:pt x="12" y="0"/>
                    <a:pt x="0" y="14"/>
                    <a:pt x="0" y="31"/>
                  </a:cubicBezTo>
                  <a:cubicBezTo>
                    <a:pt x="0" y="43"/>
                    <a:pt x="7" y="48"/>
                    <a:pt x="22" y="48"/>
                  </a:cubicBezTo>
                  <a:cubicBezTo>
                    <a:pt x="27" y="48"/>
                    <a:pt x="35" y="47"/>
                    <a:pt x="44" y="42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36" y="35"/>
                    <a:pt x="30" y="37"/>
                    <a:pt x="25" y="37"/>
                  </a:cubicBezTo>
                  <a:cubicBezTo>
                    <a:pt x="20" y="37"/>
                    <a:pt x="18" y="36"/>
                    <a:pt x="18" y="32"/>
                  </a:cubicBezTo>
                  <a:cubicBezTo>
                    <a:pt x="18" y="31"/>
                    <a:pt x="18" y="30"/>
                    <a:pt x="18" y="29"/>
                  </a:cubicBez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1" name="Freeform 16"/>
            <p:cNvSpPr>
              <a:spLocks/>
            </p:cNvSpPr>
            <p:nvPr userDrawn="1"/>
          </p:nvSpPr>
          <p:spPr bwMode="auto">
            <a:xfrm>
              <a:off x="1582738" y="1322387"/>
              <a:ext cx="319088" cy="288925"/>
            </a:xfrm>
            <a:custGeom>
              <a:avLst/>
              <a:gdLst>
                <a:gd name="T0" fmla="*/ 54 w 54"/>
                <a:gd name="T1" fmla="*/ 0 h 49"/>
                <a:gd name="T2" fmla="*/ 47 w 54"/>
                <a:gd name="T3" fmla="*/ 30 h 49"/>
                <a:gd name="T4" fmla="*/ 47 w 54"/>
                <a:gd name="T5" fmla="*/ 44 h 49"/>
                <a:gd name="T6" fmla="*/ 30 w 54"/>
                <a:gd name="T7" fmla="*/ 49 h 49"/>
                <a:gd name="T8" fmla="*/ 29 w 54"/>
                <a:gd name="T9" fmla="*/ 43 h 49"/>
                <a:gd name="T10" fmla="*/ 13 w 54"/>
                <a:gd name="T11" fmla="*/ 48 h 49"/>
                <a:gd name="T12" fmla="*/ 0 w 54"/>
                <a:gd name="T13" fmla="*/ 39 h 49"/>
                <a:gd name="T14" fmla="*/ 2 w 54"/>
                <a:gd name="T15" fmla="*/ 29 h 49"/>
                <a:gd name="T16" fmla="*/ 8 w 54"/>
                <a:gd name="T17" fmla="*/ 2 h 49"/>
                <a:gd name="T18" fmla="*/ 26 w 54"/>
                <a:gd name="T19" fmla="*/ 0 h 49"/>
                <a:gd name="T20" fmla="*/ 19 w 54"/>
                <a:gd name="T21" fmla="*/ 31 h 49"/>
                <a:gd name="T22" fmla="*/ 22 w 54"/>
                <a:gd name="T23" fmla="*/ 36 h 49"/>
                <a:gd name="T24" fmla="*/ 29 w 54"/>
                <a:gd name="T25" fmla="*/ 31 h 49"/>
                <a:gd name="T26" fmla="*/ 36 w 54"/>
                <a:gd name="T27" fmla="*/ 2 h 49"/>
                <a:gd name="T28" fmla="*/ 54 w 54"/>
                <a:gd name="T2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49">
                  <a:moveTo>
                    <a:pt x="54" y="0"/>
                  </a:moveTo>
                  <a:cubicBezTo>
                    <a:pt x="47" y="30"/>
                    <a:pt x="47" y="30"/>
                    <a:pt x="47" y="30"/>
                  </a:cubicBezTo>
                  <a:cubicBezTo>
                    <a:pt x="46" y="35"/>
                    <a:pt x="46" y="39"/>
                    <a:pt x="47" y="44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8"/>
                    <a:pt x="29" y="44"/>
                    <a:pt x="29" y="43"/>
                  </a:cubicBezTo>
                  <a:cubicBezTo>
                    <a:pt x="24" y="46"/>
                    <a:pt x="19" y="48"/>
                    <a:pt x="13" y="48"/>
                  </a:cubicBezTo>
                  <a:cubicBezTo>
                    <a:pt x="6" y="48"/>
                    <a:pt x="0" y="46"/>
                    <a:pt x="0" y="39"/>
                  </a:cubicBezTo>
                  <a:cubicBezTo>
                    <a:pt x="0" y="37"/>
                    <a:pt x="1" y="34"/>
                    <a:pt x="2" y="29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8" y="34"/>
                    <a:pt x="19" y="36"/>
                    <a:pt x="22" y="36"/>
                  </a:cubicBezTo>
                  <a:cubicBezTo>
                    <a:pt x="24" y="36"/>
                    <a:pt x="27" y="35"/>
                    <a:pt x="29" y="31"/>
                  </a:cubicBezTo>
                  <a:cubicBezTo>
                    <a:pt x="36" y="2"/>
                    <a:pt x="36" y="2"/>
                    <a:pt x="36" y="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2" name="Freeform 17"/>
            <p:cNvSpPr>
              <a:spLocks/>
            </p:cNvSpPr>
            <p:nvPr userDrawn="1"/>
          </p:nvSpPr>
          <p:spPr bwMode="auto">
            <a:xfrm>
              <a:off x="1912938" y="1322387"/>
              <a:ext cx="319088" cy="282575"/>
            </a:xfrm>
            <a:custGeom>
              <a:avLst/>
              <a:gdLst>
                <a:gd name="T0" fmla="*/ 0 w 54"/>
                <a:gd name="T1" fmla="*/ 42 h 48"/>
                <a:gd name="T2" fmla="*/ 8 w 54"/>
                <a:gd name="T3" fmla="*/ 32 h 48"/>
                <a:gd name="T4" fmla="*/ 24 w 54"/>
                <a:gd name="T5" fmla="*/ 37 h 48"/>
                <a:gd name="T6" fmla="*/ 30 w 54"/>
                <a:gd name="T7" fmla="*/ 33 h 48"/>
                <a:gd name="T8" fmla="*/ 23 w 54"/>
                <a:gd name="T9" fmla="*/ 29 h 48"/>
                <a:gd name="T10" fmla="*/ 19 w 54"/>
                <a:gd name="T11" fmla="*/ 28 h 48"/>
                <a:gd name="T12" fmla="*/ 8 w 54"/>
                <a:gd name="T13" fmla="*/ 17 h 48"/>
                <a:gd name="T14" fmla="*/ 34 w 54"/>
                <a:gd name="T15" fmla="*/ 0 h 48"/>
                <a:gd name="T16" fmla="*/ 54 w 54"/>
                <a:gd name="T17" fmla="*/ 4 h 48"/>
                <a:gd name="T18" fmla="*/ 46 w 54"/>
                <a:gd name="T19" fmla="*/ 14 h 48"/>
                <a:gd name="T20" fmla="*/ 34 w 54"/>
                <a:gd name="T21" fmla="*/ 11 h 48"/>
                <a:gd name="T22" fmla="*/ 28 w 54"/>
                <a:gd name="T23" fmla="*/ 14 h 48"/>
                <a:gd name="T24" fmla="*/ 34 w 54"/>
                <a:gd name="T25" fmla="*/ 17 h 48"/>
                <a:gd name="T26" fmla="*/ 39 w 54"/>
                <a:gd name="T27" fmla="*/ 18 h 48"/>
                <a:gd name="T28" fmla="*/ 49 w 54"/>
                <a:gd name="T29" fmla="*/ 29 h 48"/>
                <a:gd name="T30" fmla="*/ 22 w 54"/>
                <a:gd name="T31" fmla="*/ 48 h 48"/>
                <a:gd name="T32" fmla="*/ 0 w 54"/>
                <a:gd name="T33" fmla="*/ 4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8">
                  <a:moveTo>
                    <a:pt x="0" y="42"/>
                  </a:moveTo>
                  <a:cubicBezTo>
                    <a:pt x="8" y="32"/>
                    <a:pt x="8" y="32"/>
                    <a:pt x="8" y="32"/>
                  </a:cubicBezTo>
                  <a:cubicBezTo>
                    <a:pt x="11" y="34"/>
                    <a:pt x="18" y="37"/>
                    <a:pt x="24" y="37"/>
                  </a:cubicBezTo>
                  <a:cubicBezTo>
                    <a:pt x="27" y="37"/>
                    <a:pt x="30" y="36"/>
                    <a:pt x="30" y="33"/>
                  </a:cubicBezTo>
                  <a:cubicBezTo>
                    <a:pt x="30" y="31"/>
                    <a:pt x="29" y="30"/>
                    <a:pt x="23" y="29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2" y="27"/>
                    <a:pt x="8" y="23"/>
                    <a:pt x="8" y="17"/>
                  </a:cubicBezTo>
                  <a:cubicBezTo>
                    <a:pt x="8" y="8"/>
                    <a:pt x="17" y="0"/>
                    <a:pt x="34" y="0"/>
                  </a:cubicBezTo>
                  <a:cubicBezTo>
                    <a:pt x="41" y="0"/>
                    <a:pt x="47" y="1"/>
                    <a:pt x="54" y="4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2"/>
                    <a:pt x="37" y="11"/>
                    <a:pt x="34" y="11"/>
                  </a:cubicBezTo>
                  <a:cubicBezTo>
                    <a:pt x="32" y="11"/>
                    <a:pt x="28" y="11"/>
                    <a:pt x="28" y="14"/>
                  </a:cubicBezTo>
                  <a:cubicBezTo>
                    <a:pt x="28" y="15"/>
                    <a:pt x="30" y="16"/>
                    <a:pt x="34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45" y="20"/>
                    <a:pt x="49" y="23"/>
                    <a:pt x="49" y="29"/>
                  </a:cubicBezTo>
                  <a:cubicBezTo>
                    <a:pt x="49" y="37"/>
                    <a:pt x="40" y="48"/>
                    <a:pt x="22" y="48"/>
                  </a:cubicBezTo>
                  <a:cubicBezTo>
                    <a:pt x="14" y="48"/>
                    <a:pt x="6" y="46"/>
                    <a:pt x="0" y="42"/>
                  </a:cubicBez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3" name="Freeform 18"/>
            <p:cNvSpPr>
              <a:spLocks/>
            </p:cNvSpPr>
            <p:nvPr userDrawn="1"/>
          </p:nvSpPr>
          <p:spPr bwMode="auto">
            <a:xfrm>
              <a:off x="2332038" y="1096962"/>
              <a:ext cx="34925" cy="30163"/>
            </a:xfrm>
            <a:custGeom>
              <a:avLst/>
              <a:gdLst>
                <a:gd name="T0" fmla="*/ 1 w 6"/>
                <a:gd name="T1" fmla="*/ 4 h 5"/>
                <a:gd name="T2" fmla="*/ 3 w 6"/>
                <a:gd name="T3" fmla="*/ 5 h 5"/>
                <a:gd name="T4" fmla="*/ 3 w 6"/>
                <a:gd name="T5" fmla="*/ 5 h 5"/>
                <a:gd name="T6" fmla="*/ 6 w 6"/>
                <a:gd name="T7" fmla="*/ 3 h 5"/>
                <a:gd name="T8" fmla="*/ 3 w 6"/>
                <a:gd name="T9" fmla="*/ 0 h 5"/>
                <a:gd name="T10" fmla="*/ 0 w 6"/>
                <a:gd name="T11" fmla="*/ 3 h 5"/>
                <a:gd name="T12" fmla="*/ 1 w 6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8BB0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4" name="Freeform 19"/>
            <p:cNvSpPr>
              <a:spLocks/>
            </p:cNvSpPr>
            <p:nvPr userDrawn="1"/>
          </p:nvSpPr>
          <p:spPr bwMode="auto">
            <a:xfrm>
              <a:off x="2255838" y="1250950"/>
              <a:ext cx="188913" cy="34925"/>
            </a:xfrm>
            <a:custGeom>
              <a:avLst/>
              <a:gdLst>
                <a:gd name="T0" fmla="*/ 31 w 32"/>
                <a:gd name="T1" fmla="*/ 0 h 6"/>
                <a:gd name="T2" fmla="*/ 1 w 32"/>
                <a:gd name="T3" fmla="*/ 0 h 6"/>
                <a:gd name="T4" fmla="*/ 0 w 32"/>
                <a:gd name="T5" fmla="*/ 1 h 6"/>
                <a:gd name="T6" fmla="*/ 0 w 32"/>
                <a:gd name="T7" fmla="*/ 5 h 6"/>
                <a:gd name="T8" fmla="*/ 1 w 32"/>
                <a:gd name="T9" fmla="*/ 6 h 6"/>
                <a:gd name="T10" fmla="*/ 31 w 32"/>
                <a:gd name="T11" fmla="*/ 6 h 6"/>
                <a:gd name="T12" fmla="*/ 32 w 32"/>
                <a:gd name="T13" fmla="*/ 5 h 6"/>
                <a:gd name="T14" fmla="*/ 32 w 32"/>
                <a:gd name="T15" fmla="*/ 1 h 6"/>
                <a:gd name="T16" fmla="*/ 31 w 32"/>
                <a:gd name="T1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6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6"/>
                    <a:pt x="32" y="5"/>
                    <a:pt x="32" y="5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rgbClr val="8BB0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5" name="Freeform 20"/>
            <p:cNvSpPr>
              <a:spLocks/>
            </p:cNvSpPr>
            <p:nvPr userDrawn="1"/>
          </p:nvSpPr>
          <p:spPr bwMode="auto">
            <a:xfrm>
              <a:off x="2184400" y="1133475"/>
              <a:ext cx="330200" cy="111125"/>
            </a:xfrm>
            <a:custGeom>
              <a:avLst/>
              <a:gdLst>
                <a:gd name="T0" fmla="*/ 55 w 56"/>
                <a:gd name="T1" fmla="*/ 6 h 19"/>
                <a:gd name="T2" fmla="*/ 36 w 56"/>
                <a:gd name="T3" fmla="*/ 0 h 19"/>
                <a:gd name="T4" fmla="*/ 36 w 56"/>
                <a:gd name="T5" fmla="*/ 0 h 19"/>
                <a:gd name="T6" fmla="*/ 30 w 56"/>
                <a:gd name="T7" fmla="*/ 0 h 19"/>
                <a:gd name="T8" fmla="*/ 30 w 56"/>
                <a:gd name="T9" fmla="*/ 0 h 19"/>
                <a:gd name="T10" fmla="*/ 29 w 56"/>
                <a:gd name="T11" fmla="*/ 0 h 19"/>
                <a:gd name="T12" fmla="*/ 29 w 56"/>
                <a:gd name="T13" fmla="*/ 0 h 19"/>
                <a:gd name="T14" fmla="*/ 27 w 56"/>
                <a:gd name="T15" fmla="*/ 0 h 19"/>
                <a:gd name="T16" fmla="*/ 27 w 56"/>
                <a:gd name="T17" fmla="*/ 0 h 19"/>
                <a:gd name="T18" fmla="*/ 27 w 56"/>
                <a:gd name="T19" fmla="*/ 0 h 19"/>
                <a:gd name="T20" fmla="*/ 27 w 56"/>
                <a:gd name="T21" fmla="*/ 0 h 19"/>
                <a:gd name="T22" fmla="*/ 27 w 56"/>
                <a:gd name="T23" fmla="*/ 0 h 19"/>
                <a:gd name="T24" fmla="*/ 26 w 56"/>
                <a:gd name="T25" fmla="*/ 0 h 19"/>
                <a:gd name="T26" fmla="*/ 26 w 56"/>
                <a:gd name="T27" fmla="*/ 0 h 19"/>
                <a:gd name="T28" fmla="*/ 20 w 56"/>
                <a:gd name="T29" fmla="*/ 0 h 19"/>
                <a:gd name="T30" fmla="*/ 20 w 56"/>
                <a:gd name="T31" fmla="*/ 0 h 19"/>
                <a:gd name="T32" fmla="*/ 1 w 56"/>
                <a:gd name="T33" fmla="*/ 6 h 19"/>
                <a:gd name="T34" fmla="*/ 11 w 56"/>
                <a:gd name="T35" fmla="*/ 19 h 19"/>
                <a:gd name="T36" fmla="*/ 11 w 56"/>
                <a:gd name="T37" fmla="*/ 19 h 19"/>
                <a:gd name="T38" fmla="*/ 11 w 56"/>
                <a:gd name="T39" fmla="*/ 19 h 19"/>
                <a:gd name="T40" fmla="*/ 12 w 56"/>
                <a:gd name="T41" fmla="*/ 19 h 19"/>
                <a:gd name="T42" fmla="*/ 11 w 56"/>
                <a:gd name="T43" fmla="*/ 19 h 19"/>
                <a:gd name="T44" fmla="*/ 7 w 56"/>
                <a:gd name="T45" fmla="*/ 6 h 19"/>
                <a:gd name="T46" fmla="*/ 16 w 56"/>
                <a:gd name="T47" fmla="*/ 1 h 19"/>
                <a:gd name="T48" fmla="*/ 10 w 56"/>
                <a:gd name="T49" fmla="*/ 5 h 19"/>
                <a:gd name="T50" fmla="*/ 19 w 56"/>
                <a:gd name="T51" fmla="*/ 19 h 19"/>
                <a:gd name="T52" fmla="*/ 19 w 56"/>
                <a:gd name="T53" fmla="*/ 19 h 19"/>
                <a:gd name="T54" fmla="*/ 19 w 56"/>
                <a:gd name="T55" fmla="*/ 19 h 19"/>
                <a:gd name="T56" fmla="*/ 19 w 56"/>
                <a:gd name="T57" fmla="*/ 19 h 19"/>
                <a:gd name="T58" fmla="*/ 19 w 56"/>
                <a:gd name="T59" fmla="*/ 19 h 19"/>
                <a:gd name="T60" fmla="*/ 16 w 56"/>
                <a:gd name="T61" fmla="*/ 7 h 19"/>
                <a:gd name="T62" fmla="*/ 27 w 56"/>
                <a:gd name="T63" fmla="*/ 0 h 19"/>
                <a:gd name="T64" fmla="*/ 27 w 56"/>
                <a:gd name="T65" fmla="*/ 0 h 19"/>
                <a:gd name="T66" fmla="*/ 27 w 56"/>
                <a:gd name="T67" fmla="*/ 0 h 19"/>
                <a:gd name="T68" fmla="*/ 27 w 56"/>
                <a:gd name="T69" fmla="*/ 0 h 19"/>
                <a:gd name="T70" fmla="*/ 28 w 56"/>
                <a:gd name="T71" fmla="*/ 0 h 19"/>
                <a:gd name="T72" fmla="*/ 28 w 56"/>
                <a:gd name="T73" fmla="*/ 19 h 19"/>
                <a:gd name="T74" fmla="*/ 28 w 56"/>
                <a:gd name="T75" fmla="*/ 19 h 19"/>
                <a:gd name="T76" fmla="*/ 28 w 56"/>
                <a:gd name="T77" fmla="*/ 19 h 19"/>
                <a:gd name="T78" fmla="*/ 28 w 56"/>
                <a:gd name="T79" fmla="*/ 19 h 19"/>
                <a:gd name="T80" fmla="*/ 28 w 56"/>
                <a:gd name="T81" fmla="*/ 0 h 19"/>
                <a:gd name="T82" fmla="*/ 29 w 56"/>
                <a:gd name="T83" fmla="*/ 0 h 19"/>
                <a:gd name="T84" fmla="*/ 40 w 56"/>
                <a:gd name="T85" fmla="*/ 7 h 19"/>
                <a:gd name="T86" fmla="*/ 37 w 56"/>
                <a:gd name="T87" fmla="*/ 19 h 19"/>
                <a:gd name="T88" fmla="*/ 37 w 56"/>
                <a:gd name="T89" fmla="*/ 19 h 19"/>
                <a:gd name="T90" fmla="*/ 37 w 56"/>
                <a:gd name="T91" fmla="*/ 19 h 19"/>
                <a:gd name="T92" fmla="*/ 37 w 56"/>
                <a:gd name="T93" fmla="*/ 19 h 19"/>
                <a:gd name="T94" fmla="*/ 37 w 56"/>
                <a:gd name="T95" fmla="*/ 19 h 19"/>
                <a:gd name="T96" fmla="*/ 47 w 56"/>
                <a:gd name="T97" fmla="*/ 5 h 19"/>
                <a:gd name="T98" fmla="*/ 40 w 56"/>
                <a:gd name="T99" fmla="*/ 1 h 19"/>
                <a:gd name="T100" fmla="*/ 49 w 56"/>
                <a:gd name="T101" fmla="*/ 6 h 19"/>
                <a:gd name="T102" fmla="*/ 45 w 56"/>
                <a:gd name="T103" fmla="*/ 19 h 19"/>
                <a:gd name="T104" fmla="*/ 45 w 56"/>
                <a:gd name="T105" fmla="*/ 19 h 19"/>
                <a:gd name="T106" fmla="*/ 45 w 56"/>
                <a:gd name="T107" fmla="*/ 19 h 19"/>
                <a:gd name="T108" fmla="*/ 45 w 56"/>
                <a:gd name="T109" fmla="*/ 19 h 19"/>
                <a:gd name="T110" fmla="*/ 45 w 56"/>
                <a:gd name="T111" fmla="*/ 19 h 19"/>
                <a:gd name="T112" fmla="*/ 55 w 56"/>
                <a:gd name="T113" fmla="*/ 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6" h="19">
                  <a:moveTo>
                    <a:pt x="55" y="6"/>
                  </a:moveTo>
                  <a:cubicBezTo>
                    <a:pt x="54" y="2"/>
                    <a:pt x="48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2" y="2"/>
                    <a:pt x="1" y="6"/>
                  </a:cubicBezTo>
                  <a:cubicBezTo>
                    <a:pt x="0" y="11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2" y="19"/>
                    <a:pt x="12" y="19"/>
                  </a:cubicBezTo>
                  <a:cubicBezTo>
                    <a:pt x="12" y="19"/>
                    <a:pt x="12" y="19"/>
                    <a:pt x="11" y="19"/>
                  </a:cubicBezTo>
                  <a:cubicBezTo>
                    <a:pt x="7" y="14"/>
                    <a:pt x="6" y="9"/>
                    <a:pt x="7" y="6"/>
                  </a:cubicBezTo>
                  <a:cubicBezTo>
                    <a:pt x="8" y="3"/>
                    <a:pt x="13" y="1"/>
                    <a:pt x="16" y="1"/>
                  </a:cubicBezTo>
                  <a:cubicBezTo>
                    <a:pt x="12" y="2"/>
                    <a:pt x="10" y="3"/>
                    <a:pt x="10" y="5"/>
                  </a:cubicBezTo>
                  <a:cubicBezTo>
                    <a:pt x="8" y="11"/>
                    <a:pt x="18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6" y="14"/>
                    <a:pt x="15" y="11"/>
                    <a:pt x="16" y="7"/>
                  </a:cubicBezTo>
                  <a:cubicBezTo>
                    <a:pt x="18" y="3"/>
                    <a:pt x="24" y="1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8" y="0"/>
                    <a:pt x="28" y="0"/>
                  </a:cubicBezTo>
                  <a:cubicBezTo>
                    <a:pt x="27" y="1"/>
                    <a:pt x="23" y="8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33" y="9"/>
                    <a:pt x="29" y="1"/>
                    <a:pt x="28" y="0"/>
                  </a:cubicBezTo>
                  <a:cubicBezTo>
                    <a:pt x="28" y="0"/>
                    <a:pt x="29" y="0"/>
                    <a:pt x="29" y="0"/>
                  </a:cubicBezTo>
                  <a:cubicBezTo>
                    <a:pt x="30" y="0"/>
                    <a:pt x="38" y="2"/>
                    <a:pt x="40" y="7"/>
                  </a:cubicBezTo>
                  <a:cubicBezTo>
                    <a:pt x="41" y="11"/>
                    <a:pt x="40" y="14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8" y="19"/>
                    <a:pt x="48" y="11"/>
                    <a:pt x="47" y="5"/>
                  </a:cubicBezTo>
                  <a:cubicBezTo>
                    <a:pt x="46" y="3"/>
                    <a:pt x="44" y="2"/>
                    <a:pt x="40" y="1"/>
                  </a:cubicBezTo>
                  <a:cubicBezTo>
                    <a:pt x="43" y="1"/>
                    <a:pt x="48" y="3"/>
                    <a:pt x="49" y="6"/>
                  </a:cubicBezTo>
                  <a:cubicBezTo>
                    <a:pt x="51" y="9"/>
                    <a:pt x="49" y="14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5" y="19"/>
                    <a:pt x="56" y="11"/>
                    <a:pt x="55" y="6"/>
                  </a:cubicBezTo>
                </a:path>
              </a:pathLst>
            </a:custGeom>
            <a:solidFill>
              <a:srgbClr val="8BB0D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  <p:sp>
          <p:nvSpPr>
            <p:cNvPr id="46" name="Freeform 21"/>
            <p:cNvSpPr>
              <a:spLocks noEditPoints="1"/>
            </p:cNvSpPr>
            <p:nvPr userDrawn="1"/>
          </p:nvSpPr>
          <p:spPr bwMode="auto">
            <a:xfrm>
              <a:off x="-257175" y="2230437"/>
              <a:ext cx="2836863" cy="300038"/>
            </a:xfrm>
            <a:custGeom>
              <a:avLst/>
              <a:gdLst>
                <a:gd name="T0" fmla="*/ 470 w 481"/>
                <a:gd name="T1" fmla="*/ 16 h 51"/>
                <a:gd name="T2" fmla="*/ 467 w 481"/>
                <a:gd name="T3" fmla="*/ 28 h 51"/>
                <a:gd name="T4" fmla="*/ 465 w 481"/>
                <a:gd name="T5" fmla="*/ 40 h 51"/>
                <a:gd name="T6" fmla="*/ 443 w 481"/>
                <a:gd name="T7" fmla="*/ 16 h 51"/>
                <a:gd name="T8" fmla="*/ 440 w 481"/>
                <a:gd name="T9" fmla="*/ 28 h 51"/>
                <a:gd name="T10" fmla="*/ 438 w 481"/>
                <a:gd name="T11" fmla="*/ 40 h 51"/>
                <a:gd name="T12" fmla="*/ 419 w 481"/>
                <a:gd name="T13" fmla="*/ 23 h 51"/>
                <a:gd name="T14" fmla="*/ 411 w 481"/>
                <a:gd name="T15" fmla="*/ 35 h 51"/>
                <a:gd name="T16" fmla="*/ 416 w 481"/>
                <a:gd name="T17" fmla="*/ 11 h 51"/>
                <a:gd name="T18" fmla="*/ 381 w 481"/>
                <a:gd name="T19" fmla="*/ 40 h 51"/>
                <a:gd name="T20" fmla="*/ 398 w 481"/>
                <a:gd name="T21" fmla="*/ 11 h 51"/>
                <a:gd name="T22" fmla="*/ 374 w 481"/>
                <a:gd name="T23" fmla="*/ 40 h 51"/>
                <a:gd name="T24" fmla="*/ 365 w 481"/>
                <a:gd name="T25" fmla="*/ 21 h 51"/>
                <a:gd name="T26" fmla="*/ 374 w 481"/>
                <a:gd name="T27" fmla="*/ 11 h 51"/>
                <a:gd name="T28" fmla="*/ 346 w 481"/>
                <a:gd name="T29" fmla="*/ 22 h 51"/>
                <a:gd name="T30" fmla="*/ 362 w 481"/>
                <a:gd name="T31" fmla="*/ 36 h 51"/>
                <a:gd name="T32" fmla="*/ 351 w 481"/>
                <a:gd name="T33" fmla="*/ 51 h 51"/>
                <a:gd name="T34" fmla="*/ 328 w 481"/>
                <a:gd name="T35" fmla="*/ 17 h 51"/>
                <a:gd name="T36" fmla="*/ 323 w 481"/>
                <a:gd name="T37" fmla="*/ 40 h 51"/>
                <a:gd name="T38" fmla="*/ 314 w 481"/>
                <a:gd name="T39" fmla="*/ 23 h 51"/>
                <a:gd name="T40" fmla="*/ 295 w 481"/>
                <a:gd name="T41" fmla="*/ 40 h 51"/>
                <a:gd name="T42" fmla="*/ 311 w 481"/>
                <a:gd name="T43" fmla="*/ 11 h 51"/>
                <a:gd name="T44" fmla="*/ 288 w 481"/>
                <a:gd name="T45" fmla="*/ 40 h 51"/>
                <a:gd name="T46" fmla="*/ 275 w 481"/>
                <a:gd name="T47" fmla="*/ 16 h 51"/>
                <a:gd name="T48" fmla="*/ 253 w 481"/>
                <a:gd name="T49" fmla="*/ 51 h 51"/>
                <a:gd name="T50" fmla="*/ 285 w 481"/>
                <a:gd name="T51" fmla="*/ 29 h 51"/>
                <a:gd name="T52" fmla="*/ 269 w 481"/>
                <a:gd name="T53" fmla="*/ 15 h 51"/>
                <a:gd name="T54" fmla="*/ 220 w 481"/>
                <a:gd name="T55" fmla="*/ 30 h 51"/>
                <a:gd name="T56" fmla="*/ 225 w 481"/>
                <a:gd name="T57" fmla="*/ 34 h 51"/>
                <a:gd name="T58" fmla="*/ 236 w 481"/>
                <a:gd name="T59" fmla="*/ 15 h 51"/>
                <a:gd name="T60" fmla="*/ 213 w 481"/>
                <a:gd name="T61" fmla="*/ 31 h 51"/>
                <a:gd name="T62" fmla="*/ 222 w 481"/>
                <a:gd name="T63" fmla="*/ 46 h 51"/>
                <a:gd name="T64" fmla="*/ 186 w 481"/>
                <a:gd name="T65" fmla="*/ 40 h 51"/>
                <a:gd name="T66" fmla="*/ 197 w 481"/>
                <a:gd name="T67" fmla="*/ 40 h 51"/>
                <a:gd name="T68" fmla="*/ 192 w 481"/>
                <a:gd name="T69" fmla="*/ 15 h 51"/>
                <a:gd name="T70" fmla="*/ 172 w 481"/>
                <a:gd name="T71" fmla="*/ 7 h 51"/>
                <a:gd name="T72" fmla="*/ 164 w 481"/>
                <a:gd name="T73" fmla="*/ 40 h 51"/>
                <a:gd name="T74" fmla="*/ 141 w 481"/>
                <a:gd name="T75" fmla="*/ 40 h 51"/>
                <a:gd name="T76" fmla="*/ 167 w 481"/>
                <a:gd name="T77" fmla="*/ 11 h 51"/>
                <a:gd name="T78" fmla="*/ 148 w 481"/>
                <a:gd name="T79" fmla="*/ 11 h 51"/>
                <a:gd name="T80" fmla="*/ 132 w 481"/>
                <a:gd name="T81" fmla="*/ 21 h 51"/>
                <a:gd name="T82" fmla="*/ 133 w 481"/>
                <a:gd name="T83" fmla="*/ 32 h 51"/>
                <a:gd name="T84" fmla="*/ 139 w 481"/>
                <a:gd name="T85" fmla="*/ 20 h 51"/>
                <a:gd name="T86" fmla="*/ 72 w 481"/>
                <a:gd name="T87" fmla="*/ 40 h 51"/>
                <a:gd name="T88" fmla="*/ 97 w 481"/>
                <a:gd name="T89" fmla="*/ 40 h 51"/>
                <a:gd name="T90" fmla="*/ 94 w 481"/>
                <a:gd name="T91" fmla="*/ 11 h 51"/>
                <a:gd name="T92" fmla="*/ 70 w 481"/>
                <a:gd name="T93" fmla="*/ 11 h 51"/>
                <a:gd name="T94" fmla="*/ 45 w 481"/>
                <a:gd name="T95" fmla="*/ 22 h 51"/>
                <a:gd name="T96" fmla="*/ 49 w 481"/>
                <a:gd name="T97" fmla="*/ 35 h 51"/>
                <a:gd name="T98" fmla="*/ 54 w 481"/>
                <a:gd name="T99" fmla="*/ 11 h 51"/>
                <a:gd name="T100" fmla="*/ 17 w 481"/>
                <a:gd name="T101" fmla="*/ 35 h 51"/>
                <a:gd name="T102" fmla="*/ 27 w 481"/>
                <a:gd name="T103" fmla="*/ 21 h 51"/>
                <a:gd name="T104" fmla="*/ 7 w 481"/>
                <a:gd name="T105" fmla="*/ 51 h 51"/>
                <a:gd name="T106" fmla="*/ 33 w 481"/>
                <a:gd name="T107" fmla="*/ 22 h 51"/>
                <a:gd name="T108" fmla="*/ 16 w 481"/>
                <a:gd name="T109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1" h="51">
                  <a:moveTo>
                    <a:pt x="465" y="40"/>
                  </a:moveTo>
                  <a:cubicBezTo>
                    <a:pt x="471" y="40"/>
                    <a:pt x="478" y="38"/>
                    <a:pt x="479" y="30"/>
                  </a:cubicBezTo>
                  <a:cubicBezTo>
                    <a:pt x="479" y="25"/>
                    <a:pt x="471" y="23"/>
                    <a:pt x="467" y="22"/>
                  </a:cubicBezTo>
                  <a:cubicBezTo>
                    <a:pt x="465" y="21"/>
                    <a:pt x="465" y="21"/>
                    <a:pt x="465" y="19"/>
                  </a:cubicBezTo>
                  <a:cubicBezTo>
                    <a:pt x="465" y="17"/>
                    <a:pt x="468" y="16"/>
                    <a:pt x="470" y="16"/>
                  </a:cubicBezTo>
                  <a:cubicBezTo>
                    <a:pt x="473" y="16"/>
                    <a:pt x="476" y="17"/>
                    <a:pt x="477" y="18"/>
                  </a:cubicBezTo>
                  <a:cubicBezTo>
                    <a:pt x="481" y="14"/>
                    <a:pt x="481" y="14"/>
                    <a:pt x="481" y="14"/>
                  </a:cubicBezTo>
                  <a:cubicBezTo>
                    <a:pt x="479" y="12"/>
                    <a:pt x="475" y="11"/>
                    <a:pt x="471" y="11"/>
                  </a:cubicBezTo>
                  <a:cubicBezTo>
                    <a:pt x="465" y="11"/>
                    <a:pt x="459" y="14"/>
                    <a:pt x="458" y="20"/>
                  </a:cubicBezTo>
                  <a:cubicBezTo>
                    <a:pt x="458" y="26"/>
                    <a:pt x="463" y="27"/>
                    <a:pt x="467" y="28"/>
                  </a:cubicBezTo>
                  <a:cubicBezTo>
                    <a:pt x="470" y="29"/>
                    <a:pt x="472" y="29"/>
                    <a:pt x="472" y="32"/>
                  </a:cubicBezTo>
                  <a:cubicBezTo>
                    <a:pt x="472" y="35"/>
                    <a:pt x="468" y="35"/>
                    <a:pt x="466" y="35"/>
                  </a:cubicBezTo>
                  <a:cubicBezTo>
                    <a:pt x="463" y="35"/>
                    <a:pt x="460" y="34"/>
                    <a:pt x="458" y="32"/>
                  </a:cubicBezTo>
                  <a:cubicBezTo>
                    <a:pt x="453" y="36"/>
                    <a:pt x="453" y="36"/>
                    <a:pt x="453" y="36"/>
                  </a:cubicBezTo>
                  <a:cubicBezTo>
                    <a:pt x="456" y="39"/>
                    <a:pt x="460" y="40"/>
                    <a:pt x="465" y="40"/>
                  </a:cubicBezTo>
                  <a:moveTo>
                    <a:pt x="438" y="40"/>
                  </a:moveTo>
                  <a:cubicBezTo>
                    <a:pt x="444" y="40"/>
                    <a:pt x="451" y="38"/>
                    <a:pt x="451" y="30"/>
                  </a:cubicBezTo>
                  <a:cubicBezTo>
                    <a:pt x="452" y="25"/>
                    <a:pt x="444" y="23"/>
                    <a:pt x="440" y="22"/>
                  </a:cubicBezTo>
                  <a:cubicBezTo>
                    <a:pt x="438" y="21"/>
                    <a:pt x="437" y="21"/>
                    <a:pt x="437" y="19"/>
                  </a:cubicBezTo>
                  <a:cubicBezTo>
                    <a:pt x="438" y="17"/>
                    <a:pt x="441" y="16"/>
                    <a:pt x="443" y="16"/>
                  </a:cubicBezTo>
                  <a:cubicBezTo>
                    <a:pt x="446" y="16"/>
                    <a:pt x="448" y="17"/>
                    <a:pt x="450" y="18"/>
                  </a:cubicBezTo>
                  <a:cubicBezTo>
                    <a:pt x="454" y="14"/>
                    <a:pt x="454" y="14"/>
                    <a:pt x="454" y="14"/>
                  </a:cubicBezTo>
                  <a:cubicBezTo>
                    <a:pt x="451" y="12"/>
                    <a:pt x="448" y="11"/>
                    <a:pt x="444" y="11"/>
                  </a:cubicBezTo>
                  <a:cubicBezTo>
                    <a:pt x="438" y="11"/>
                    <a:pt x="432" y="14"/>
                    <a:pt x="431" y="20"/>
                  </a:cubicBezTo>
                  <a:cubicBezTo>
                    <a:pt x="431" y="26"/>
                    <a:pt x="436" y="27"/>
                    <a:pt x="440" y="28"/>
                  </a:cubicBezTo>
                  <a:cubicBezTo>
                    <a:pt x="442" y="29"/>
                    <a:pt x="445" y="29"/>
                    <a:pt x="445" y="32"/>
                  </a:cubicBezTo>
                  <a:cubicBezTo>
                    <a:pt x="445" y="35"/>
                    <a:pt x="441" y="35"/>
                    <a:pt x="438" y="35"/>
                  </a:cubicBezTo>
                  <a:cubicBezTo>
                    <a:pt x="435" y="35"/>
                    <a:pt x="432" y="34"/>
                    <a:pt x="431" y="32"/>
                  </a:cubicBezTo>
                  <a:cubicBezTo>
                    <a:pt x="426" y="36"/>
                    <a:pt x="426" y="36"/>
                    <a:pt x="426" y="36"/>
                  </a:cubicBezTo>
                  <a:cubicBezTo>
                    <a:pt x="429" y="39"/>
                    <a:pt x="433" y="40"/>
                    <a:pt x="438" y="40"/>
                  </a:cubicBezTo>
                  <a:moveTo>
                    <a:pt x="407" y="23"/>
                  </a:moveTo>
                  <a:cubicBezTo>
                    <a:pt x="407" y="22"/>
                    <a:pt x="407" y="22"/>
                    <a:pt x="407" y="21"/>
                  </a:cubicBezTo>
                  <a:cubicBezTo>
                    <a:pt x="409" y="18"/>
                    <a:pt x="411" y="16"/>
                    <a:pt x="415" y="16"/>
                  </a:cubicBezTo>
                  <a:cubicBezTo>
                    <a:pt x="417" y="16"/>
                    <a:pt x="419" y="18"/>
                    <a:pt x="419" y="21"/>
                  </a:cubicBezTo>
                  <a:cubicBezTo>
                    <a:pt x="419" y="21"/>
                    <a:pt x="419" y="22"/>
                    <a:pt x="419" y="23"/>
                  </a:cubicBezTo>
                  <a:lnTo>
                    <a:pt x="407" y="23"/>
                  </a:lnTo>
                  <a:close/>
                  <a:moveTo>
                    <a:pt x="409" y="40"/>
                  </a:moveTo>
                  <a:cubicBezTo>
                    <a:pt x="414" y="40"/>
                    <a:pt x="420" y="39"/>
                    <a:pt x="422" y="37"/>
                  </a:cubicBezTo>
                  <a:cubicBezTo>
                    <a:pt x="421" y="32"/>
                    <a:pt x="421" y="32"/>
                    <a:pt x="421" y="32"/>
                  </a:cubicBezTo>
                  <a:cubicBezTo>
                    <a:pt x="419" y="33"/>
                    <a:pt x="415" y="35"/>
                    <a:pt x="411" y="35"/>
                  </a:cubicBezTo>
                  <a:cubicBezTo>
                    <a:pt x="408" y="35"/>
                    <a:pt x="405" y="33"/>
                    <a:pt x="405" y="30"/>
                  </a:cubicBezTo>
                  <a:cubicBezTo>
                    <a:pt x="405" y="29"/>
                    <a:pt x="406" y="28"/>
                    <a:pt x="406" y="27"/>
                  </a:cubicBezTo>
                  <a:cubicBezTo>
                    <a:pt x="424" y="27"/>
                    <a:pt x="424" y="27"/>
                    <a:pt x="424" y="27"/>
                  </a:cubicBezTo>
                  <a:cubicBezTo>
                    <a:pt x="425" y="25"/>
                    <a:pt x="426" y="22"/>
                    <a:pt x="426" y="20"/>
                  </a:cubicBezTo>
                  <a:cubicBezTo>
                    <a:pt x="426" y="14"/>
                    <a:pt x="422" y="11"/>
                    <a:pt x="416" y="11"/>
                  </a:cubicBezTo>
                  <a:cubicBezTo>
                    <a:pt x="408" y="11"/>
                    <a:pt x="402" y="16"/>
                    <a:pt x="400" y="23"/>
                  </a:cubicBezTo>
                  <a:cubicBezTo>
                    <a:pt x="399" y="26"/>
                    <a:pt x="398" y="29"/>
                    <a:pt x="398" y="31"/>
                  </a:cubicBezTo>
                  <a:cubicBezTo>
                    <a:pt x="398" y="38"/>
                    <a:pt x="403" y="40"/>
                    <a:pt x="409" y="40"/>
                  </a:cubicBezTo>
                  <a:moveTo>
                    <a:pt x="374" y="40"/>
                  </a:moveTo>
                  <a:cubicBezTo>
                    <a:pt x="381" y="40"/>
                    <a:pt x="381" y="40"/>
                    <a:pt x="381" y="40"/>
                  </a:cubicBezTo>
                  <a:cubicBezTo>
                    <a:pt x="384" y="25"/>
                    <a:pt x="384" y="25"/>
                    <a:pt x="384" y="25"/>
                  </a:cubicBezTo>
                  <a:cubicBezTo>
                    <a:pt x="386" y="20"/>
                    <a:pt x="390" y="17"/>
                    <a:pt x="395" y="17"/>
                  </a:cubicBezTo>
                  <a:cubicBezTo>
                    <a:pt x="396" y="17"/>
                    <a:pt x="397" y="17"/>
                    <a:pt x="398" y="17"/>
                  </a:cubicBezTo>
                  <a:cubicBezTo>
                    <a:pt x="400" y="11"/>
                    <a:pt x="400" y="11"/>
                    <a:pt x="400" y="11"/>
                  </a:cubicBezTo>
                  <a:cubicBezTo>
                    <a:pt x="399" y="11"/>
                    <a:pt x="398" y="11"/>
                    <a:pt x="398" y="11"/>
                  </a:cubicBezTo>
                  <a:cubicBezTo>
                    <a:pt x="394" y="11"/>
                    <a:pt x="389" y="13"/>
                    <a:pt x="387" y="16"/>
                  </a:cubicBezTo>
                  <a:cubicBezTo>
                    <a:pt x="387" y="16"/>
                    <a:pt x="387" y="16"/>
                    <a:pt x="387" y="16"/>
                  </a:cubicBezTo>
                  <a:cubicBezTo>
                    <a:pt x="388" y="11"/>
                    <a:pt x="388" y="11"/>
                    <a:pt x="388" y="11"/>
                  </a:cubicBezTo>
                  <a:cubicBezTo>
                    <a:pt x="381" y="11"/>
                    <a:pt x="381" y="11"/>
                    <a:pt x="381" y="11"/>
                  </a:cubicBezTo>
                  <a:lnTo>
                    <a:pt x="374" y="40"/>
                  </a:lnTo>
                  <a:close/>
                  <a:moveTo>
                    <a:pt x="356" y="34"/>
                  </a:moveTo>
                  <a:cubicBezTo>
                    <a:pt x="353" y="34"/>
                    <a:pt x="351" y="33"/>
                    <a:pt x="351" y="30"/>
                  </a:cubicBezTo>
                  <a:cubicBezTo>
                    <a:pt x="351" y="29"/>
                    <a:pt x="351" y="29"/>
                    <a:pt x="353" y="22"/>
                  </a:cubicBezTo>
                  <a:cubicBezTo>
                    <a:pt x="354" y="18"/>
                    <a:pt x="356" y="16"/>
                    <a:pt x="360" y="16"/>
                  </a:cubicBezTo>
                  <a:cubicBezTo>
                    <a:pt x="363" y="16"/>
                    <a:pt x="366" y="18"/>
                    <a:pt x="365" y="21"/>
                  </a:cubicBezTo>
                  <a:cubicBezTo>
                    <a:pt x="365" y="21"/>
                    <a:pt x="365" y="22"/>
                    <a:pt x="364" y="28"/>
                  </a:cubicBezTo>
                  <a:cubicBezTo>
                    <a:pt x="363" y="32"/>
                    <a:pt x="360" y="34"/>
                    <a:pt x="356" y="34"/>
                  </a:cubicBezTo>
                  <a:moveTo>
                    <a:pt x="351" y="51"/>
                  </a:moveTo>
                  <a:cubicBezTo>
                    <a:pt x="359" y="51"/>
                    <a:pt x="365" y="47"/>
                    <a:pt x="368" y="39"/>
                  </a:cubicBezTo>
                  <a:cubicBezTo>
                    <a:pt x="374" y="11"/>
                    <a:pt x="374" y="11"/>
                    <a:pt x="374" y="11"/>
                  </a:cubicBezTo>
                  <a:cubicBezTo>
                    <a:pt x="368" y="11"/>
                    <a:pt x="368" y="11"/>
                    <a:pt x="368" y="11"/>
                  </a:cubicBezTo>
                  <a:cubicBezTo>
                    <a:pt x="367" y="15"/>
                    <a:pt x="367" y="15"/>
                    <a:pt x="367" y="15"/>
                  </a:cubicBezTo>
                  <a:cubicBezTo>
                    <a:pt x="367" y="15"/>
                    <a:pt x="367" y="15"/>
                    <a:pt x="367" y="15"/>
                  </a:cubicBezTo>
                  <a:cubicBezTo>
                    <a:pt x="366" y="12"/>
                    <a:pt x="362" y="11"/>
                    <a:pt x="359" y="11"/>
                  </a:cubicBezTo>
                  <a:cubicBezTo>
                    <a:pt x="352" y="11"/>
                    <a:pt x="348" y="15"/>
                    <a:pt x="346" y="22"/>
                  </a:cubicBezTo>
                  <a:cubicBezTo>
                    <a:pt x="345" y="23"/>
                    <a:pt x="345" y="26"/>
                    <a:pt x="344" y="28"/>
                  </a:cubicBezTo>
                  <a:cubicBezTo>
                    <a:pt x="344" y="29"/>
                    <a:pt x="344" y="30"/>
                    <a:pt x="344" y="31"/>
                  </a:cubicBezTo>
                  <a:cubicBezTo>
                    <a:pt x="343" y="37"/>
                    <a:pt x="347" y="39"/>
                    <a:pt x="353" y="39"/>
                  </a:cubicBezTo>
                  <a:cubicBezTo>
                    <a:pt x="356" y="39"/>
                    <a:pt x="359" y="38"/>
                    <a:pt x="361" y="36"/>
                  </a:cubicBezTo>
                  <a:cubicBezTo>
                    <a:pt x="362" y="36"/>
                    <a:pt x="362" y="36"/>
                    <a:pt x="362" y="36"/>
                  </a:cubicBezTo>
                  <a:cubicBezTo>
                    <a:pt x="361" y="37"/>
                    <a:pt x="361" y="38"/>
                    <a:pt x="361" y="39"/>
                  </a:cubicBezTo>
                  <a:cubicBezTo>
                    <a:pt x="360" y="43"/>
                    <a:pt x="357" y="46"/>
                    <a:pt x="353" y="46"/>
                  </a:cubicBezTo>
                  <a:cubicBezTo>
                    <a:pt x="350" y="46"/>
                    <a:pt x="348" y="45"/>
                    <a:pt x="346" y="43"/>
                  </a:cubicBezTo>
                  <a:cubicBezTo>
                    <a:pt x="341" y="46"/>
                    <a:pt x="341" y="46"/>
                    <a:pt x="341" y="46"/>
                  </a:cubicBezTo>
                  <a:cubicBezTo>
                    <a:pt x="342" y="49"/>
                    <a:pt x="346" y="51"/>
                    <a:pt x="351" y="51"/>
                  </a:cubicBezTo>
                  <a:moveTo>
                    <a:pt x="324" y="35"/>
                  </a:moveTo>
                  <a:cubicBezTo>
                    <a:pt x="321" y="35"/>
                    <a:pt x="319" y="33"/>
                    <a:pt x="319" y="30"/>
                  </a:cubicBezTo>
                  <a:cubicBezTo>
                    <a:pt x="319" y="30"/>
                    <a:pt x="319" y="30"/>
                    <a:pt x="319" y="29"/>
                  </a:cubicBezTo>
                  <a:cubicBezTo>
                    <a:pt x="321" y="22"/>
                    <a:pt x="321" y="22"/>
                    <a:pt x="321" y="22"/>
                  </a:cubicBezTo>
                  <a:cubicBezTo>
                    <a:pt x="322" y="19"/>
                    <a:pt x="325" y="17"/>
                    <a:pt x="328" y="17"/>
                  </a:cubicBezTo>
                  <a:cubicBezTo>
                    <a:pt x="331" y="17"/>
                    <a:pt x="334" y="18"/>
                    <a:pt x="334" y="21"/>
                  </a:cubicBezTo>
                  <a:cubicBezTo>
                    <a:pt x="333" y="21"/>
                    <a:pt x="333" y="22"/>
                    <a:pt x="333" y="22"/>
                  </a:cubicBezTo>
                  <a:cubicBezTo>
                    <a:pt x="332" y="29"/>
                    <a:pt x="332" y="29"/>
                    <a:pt x="332" y="29"/>
                  </a:cubicBezTo>
                  <a:cubicBezTo>
                    <a:pt x="331" y="33"/>
                    <a:pt x="328" y="35"/>
                    <a:pt x="324" y="35"/>
                  </a:cubicBezTo>
                  <a:moveTo>
                    <a:pt x="323" y="40"/>
                  </a:moveTo>
                  <a:cubicBezTo>
                    <a:pt x="330" y="40"/>
                    <a:pt x="337" y="36"/>
                    <a:pt x="339" y="29"/>
                  </a:cubicBezTo>
                  <a:cubicBezTo>
                    <a:pt x="339" y="27"/>
                    <a:pt x="340" y="25"/>
                    <a:pt x="340" y="23"/>
                  </a:cubicBezTo>
                  <a:cubicBezTo>
                    <a:pt x="340" y="22"/>
                    <a:pt x="340" y="21"/>
                    <a:pt x="340" y="21"/>
                  </a:cubicBezTo>
                  <a:cubicBezTo>
                    <a:pt x="341" y="14"/>
                    <a:pt x="336" y="11"/>
                    <a:pt x="330" y="11"/>
                  </a:cubicBezTo>
                  <a:cubicBezTo>
                    <a:pt x="323" y="11"/>
                    <a:pt x="316" y="16"/>
                    <a:pt x="314" y="23"/>
                  </a:cubicBezTo>
                  <a:cubicBezTo>
                    <a:pt x="313" y="25"/>
                    <a:pt x="313" y="27"/>
                    <a:pt x="312" y="29"/>
                  </a:cubicBezTo>
                  <a:cubicBezTo>
                    <a:pt x="312" y="30"/>
                    <a:pt x="312" y="31"/>
                    <a:pt x="312" y="31"/>
                  </a:cubicBezTo>
                  <a:cubicBezTo>
                    <a:pt x="311" y="38"/>
                    <a:pt x="317" y="40"/>
                    <a:pt x="323" y="40"/>
                  </a:cubicBezTo>
                  <a:moveTo>
                    <a:pt x="288" y="40"/>
                  </a:moveTo>
                  <a:cubicBezTo>
                    <a:pt x="295" y="40"/>
                    <a:pt x="295" y="40"/>
                    <a:pt x="295" y="40"/>
                  </a:cubicBezTo>
                  <a:cubicBezTo>
                    <a:pt x="298" y="25"/>
                    <a:pt x="298" y="25"/>
                    <a:pt x="298" y="25"/>
                  </a:cubicBezTo>
                  <a:cubicBezTo>
                    <a:pt x="299" y="20"/>
                    <a:pt x="303" y="17"/>
                    <a:pt x="309" y="17"/>
                  </a:cubicBezTo>
                  <a:cubicBezTo>
                    <a:pt x="310" y="17"/>
                    <a:pt x="311" y="17"/>
                    <a:pt x="312" y="17"/>
                  </a:cubicBezTo>
                  <a:cubicBezTo>
                    <a:pt x="314" y="11"/>
                    <a:pt x="314" y="11"/>
                    <a:pt x="314" y="11"/>
                  </a:cubicBezTo>
                  <a:cubicBezTo>
                    <a:pt x="313" y="11"/>
                    <a:pt x="312" y="11"/>
                    <a:pt x="311" y="11"/>
                  </a:cubicBezTo>
                  <a:cubicBezTo>
                    <a:pt x="308" y="11"/>
                    <a:pt x="303" y="13"/>
                    <a:pt x="301" y="16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2" y="11"/>
                    <a:pt x="302" y="11"/>
                    <a:pt x="302" y="11"/>
                  </a:cubicBezTo>
                  <a:cubicBezTo>
                    <a:pt x="295" y="11"/>
                    <a:pt x="295" y="11"/>
                    <a:pt x="295" y="11"/>
                  </a:cubicBezTo>
                  <a:lnTo>
                    <a:pt x="288" y="40"/>
                  </a:lnTo>
                  <a:close/>
                  <a:moveTo>
                    <a:pt x="271" y="35"/>
                  </a:moveTo>
                  <a:cubicBezTo>
                    <a:pt x="268" y="35"/>
                    <a:pt x="265" y="33"/>
                    <a:pt x="265" y="30"/>
                  </a:cubicBezTo>
                  <a:cubicBezTo>
                    <a:pt x="265" y="30"/>
                    <a:pt x="265" y="30"/>
                    <a:pt x="265" y="29"/>
                  </a:cubicBezTo>
                  <a:cubicBezTo>
                    <a:pt x="267" y="23"/>
                    <a:pt x="267" y="23"/>
                    <a:pt x="267" y="23"/>
                  </a:cubicBezTo>
                  <a:cubicBezTo>
                    <a:pt x="268" y="19"/>
                    <a:pt x="271" y="16"/>
                    <a:pt x="275" y="16"/>
                  </a:cubicBezTo>
                  <a:cubicBezTo>
                    <a:pt x="278" y="16"/>
                    <a:pt x="280" y="18"/>
                    <a:pt x="280" y="21"/>
                  </a:cubicBezTo>
                  <a:cubicBezTo>
                    <a:pt x="280" y="21"/>
                    <a:pt x="280" y="22"/>
                    <a:pt x="280" y="22"/>
                  </a:cubicBezTo>
                  <a:cubicBezTo>
                    <a:pt x="278" y="29"/>
                    <a:pt x="278" y="29"/>
                    <a:pt x="278" y="29"/>
                  </a:cubicBezTo>
                  <a:cubicBezTo>
                    <a:pt x="277" y="33"/>
                    <a:pt x="274" y="35"/>
                    <a:pt x="271" y="35"/>
                  </a:cubicBezTo>
                  <a:moveTo>
                    <a:pt x="253" y="51"/>
                  </a:moveTo>
                  <a:cubicBezTo>
                    <a:pt x="260" y="51"/>
                    <a:pt x="260" y="51"/>
                    <a:pt x="260" y="51"/>
                  </a:cubicBezTo>
                  <a:cubicBezTo>
                    <a:pt x="264" y="37"/>
                    <a:pt x="264" y="37"/>
                    <a:pt x="264" y="37"/>
                  </a:cubicBezTo>
                  <a:cubicBezTo>
                    <a:pt x="264" y="37"/>
                    <a:pt x="264" y="37"/>
                    <a:pt x="264" y="37"/>
                  </a:cubicBezTo>
                  <a:cubicBezTo>
                    <a:pt x="265" y="39"/>
                    <a:pt x="268" y="40"/>
                    <a:pt x="270" y="40"/>
                  </a:cubicBezTo>
                  <a:cubicBezTo>
                    <a:pt x="278" y="40"/>
                    <a:pt x="283" y="36"/>
                    <a:pt x="285" y="29"/>
                  </a:cubicBezTo>
                  <a:cubicBezTo>
                    <a:pt x="286" y="27"/>
                    <a:pt x="286" y="24"/>
                    <a:pt x="287" y="22"/>
                  </a:cubicBezTo>
                  <a:cubicBezTo>
                    <a:pt x="287" y="21"/>
                    <a:pt x="287" y="20"/>
                    <a:pt x="287" y="20"/>
                  </a:cubicBezTo>
                  <a:cubicBezTo>
                    <a:pt x="288" y="14"/>
                    <a:pt x="284" y="11"/>
                    <a:pt x="278" y="11"/>
                  </a:cubicBezTo>
                  <a:cubicBezTo>
                    <a:pt x="275" y="11"/>
                    <a:pt x="272" y="12"/>
                    <a:pt x="269" y="15"/>
                  </a:cubicBezTo>
                  <a:cubicBezTo>
                    <a:pt x="269" y="15"/>
                    <a:pt x="269" y="15"/>
                    <a:pt x="269" y="15"/>
                  </a:cubicBezTo>
                  <a:cubicBezTo>
                    <a:pt x="270" y="11"/>
                    <a:pt x="270" y="11"/>
                    <a:pt x="270" y="11"/>
                  </a:cubicBezTo>
                  <a:cubicBezTo>
                    <a:pt x="263" y="11"/>
                    <a:pt x="263" y="11"/>
                    <a:pt x="263" y="11"/>
                  </a:cubicBezTo>
                  <a:lnTo>
                    <a:pt x="253" y="51"/>
                  </a:lnTo>
                  <a:close/>
                  <a:moveTo>
                    <a:pt x="225" y="34"/>
                  </a:moveTo>
                  <a:cubicBezTo>
                    <a:pt x="222" y="34"/>
                    <a:pt x="220" y="33"/>
                    <a:pt x="220" y="30"/>
                  </a:cubicBezTo>
                  <a:cubicBezTo>
                    <a:pt x="220" y="29"/>
                    <a:pt x="220" y="29"/>
                    <a:pt x="222" y="22"/>
                  </a:cubicBezTo>
                  <a:cubicBezTo>
                    <a:pt x="222" y="18"/>
                    <a:pt x="225" y="16"/>
                    <a:pt x="229" y="16"/>
                  </a:cubicBezTo>
                  <a:cubicBezTo>
                    <a:pt x="232" y="16"/>
                    <a:pt x="234" y="18"/>
                    <a:pt x="234" y="21"/>
                  </a:cubicBezTo>
                  <a:cubicBezTo>
                    <a:pt x="234" y="21"/>
                    <a:pt x="234" y="22"/>
                    <a:pt x="232" y="28"/>
                  </a:cubicBezTo>
                  <a:cubicBezTo>
                    <a:pt x="232" y="32"/>
                    <a:pt x="229" y="34"/>
                    <a:pt x="225" y="34"/>
                  </a:cubicBezTo>
                  <a:moveTo>
                    <a:pt x="220" y="51"/>
                  </a:moveTo>
                  <a:cubicBezTo>
                    <a:pt x="228" y="51"/>
                    <a:pt x="234" y="47"/>
                    <a:pt x="236" y="39"/>
                  </a:cubicBezTo>
                  <a:cubicBezTo>
                    <a:pt x="243" y="11"/>
                    <a:pt x="243" y="11"/>
                    <a:pt x="243" y="11"/>
                  </a:cubicBezTo>
                  <a:cubicBezTo>
                    <a:pt x="237" y="11"/>
                    <a:pt x="237" y="11"/>
                    <a:pt x="237" y="11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6" y="15"/>
                    <a:pt x="236" y="15"/>
                    <a:pt x="236" y="15"/>
                  </a:cubicBezTo>
                  <a:cubicBezTo>
                    <a:pt x="235" y="12"/>
                    <a:pt x="231" y="11"/>
                    <a:pt x="228" y="11"/>
                  </a:cubicBezTo>
                  <a:cubicBezTo>
                    <a:pt x="221" y="11"/>
                    <a:pt x="216" y="15"/>
                    <a:pt x="215" y="22"/>
                  </a:cubicBezTo>
                  <a:cubicBezTo>
                    <a:pt x="214" y="23"/>
                    <a:pt x="214" y="26"/>
                    <a:pt x="213" y="28"/>
                  </a:cubicBezTo>
                  <a:cubicBezTo>
                    <a:pt x="213" y="29"/>
                    <a:pt x="213" y="30"/>
                    <a:pt x="213" y="31"/>
                  </a:cubicBezTo>
                  <a:cubicBezTo>
                    <a:pt x="212" y="37"/>
                    <a:pt x="216" y="39"/>
                    <a:pt x="222" y="39"/>
                  </a:cubicBezTo>
                  <a:cubicBezTo>
                    <a:pt x="225" y="39"/>
                    <a:pt x="228" y="38"/>
                    <a:pt x="230" y="36"/>
                  </a:cubicBezTo>
                  <a:cubicBezTo>
                    <a:pt x="231" y="36"/>
                    <a:pt x="231" y="36"/>
                    <a:pt x="231" y="36"/>
                  </a:cubicBezTo>
                  <a:cubicBezTo>
                    <a:pt x="230" y="37"/>
                    <a:pt x="230" y="38"/>
                    <a:pt x="230" y="39"/>
                  </a:cubicBezTo>
                  <a:cubicBezTo>
                    <a:pt x="229" y="43"/>
                    <a:pt x="226" y="46"/>
                    <a:pt x="222" y="46"/>
                  </a:cubicBezTo>
                  <a:cubicBezTo>
                    <a:pt x="219" y="46"/>
                    <a:pt x="217" y="45"/>
                    <a:pt x="215" y="43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1" y="49"/>
                    <a:pt x="215" y="51"/>
                    <a:pt x="220" y="51"/>
                  </a:cubicBezTo>
                  <a:moveTo>
                    <a:pt x="179" y="40"/>
                  </a:moveTo>
                  <a:cubicBezTo>
                    <a:pt x="186" y="40"/>
                    <a:pt x="186" y="40"/>
                    <a:pt x="186" y="40"/>
                  </a:cubicBezTo>
                  <a:cubicBezTo>
                    <a:pt x="190" y="24"/>
                    <a:pt x="190" y="24"/>
                    <a:pt x="190" y="24"/>
                  </a:cubicBezTo>
                  <a:cubicBezTo>
                    <a:pt x="191" y="20"/>
                    <a:pt x="193" y="17"/>
                    <a:pt x="197" y="17"/>
                  </a:cubicBezTo>
                  <a:cubicBezTo>
                    <a:pt x="200" y="17"/>
                    <a:pt x="202" y="18"/>
                    <a:pt x="202" y="21"/>
                  </a:cubicBezTo>
                  <a:cubicBezTo>
                    <a:pt x="202" y="21"/>
                    <a:pt x="201" y="23"/>
                    <a:pt x="201" y="23"/>
                  </a:cubicBezTo>
                  <a:cubicBezTo>
                    <a:pt x="197" y="40"/>
                    <a:pt x="197" y="40"/>
                    <a:pt x="197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8" y="22"/>
                    <a:pt x="208" y="22"/>
                    <a:pt x="208" y="22"/>
                  </a:cubicBezTo>
                  <a:cubicBezTo>
                    <a:pt x="209" y="21"/>
                    <a:pt x="209" y="19"/>
                    <a:pt x="209" y="18"/>
                  </a:cubicBezTo>
                  <a:cubicBezTo>
                    <a:pt x="209" y="14"/>
                    <a:pt x="206" y="11"/>
                    <a:pt x="201" y="11"/>
                  </a:cubicBezTo>
                  <a:cubicBezTo>
                    <a:pt x="198" y="11"/>
                    <a:pt x="194" y="12"/>
                    <a:pt x="192" y="15"/>
                  </a:cubicBezTo>
                  <a:cubicBezTo>
                    <a:pt x="192" y="15"/>
                    <a:pt x="192" y="15"/>
                    <a:pt x="192" y="15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6" y="11"/>
                    <a:pt x="186" y="11"/>
                    <a:pt x="186" y="11"/>
                  </a:cubicBezTo>
                  <a:lnTo>
                    <a:pt x="179" y="40"/>
                  </a:lnTo>
                  <a:close/>
                  <a:moveTo>
                    <a:pt x="172" y="7"/>
                  </a:moveTo>
                  <a:cubicBezTo>
                    <a:pt x="179" y="7"/>
                    <a:pt x="179" y="7"/>
                    <a:pt x="179" y="7"/>
                  </a:cubicBezTo>
                  <a:cubicBezTo>
                    <a:pt x="181" y="0"/>
                    <a:pt x="181" y="0"/>
                    <a:pt x="181" y="0"/>
                  </a:cubicBezTo>
                  <a:cubicBezTo>
                    <a:pt x="174" y="0"/>
                    <a:pt x="174" y="0"/>
                    <a:pt x="174" y="0"/>
                  </a:cubicBezTo>
                  <a:lnTo>
                    <a:pt x="172" y="7"/>
                  </a:lnTo>
                  <a:close/>
                  <a:moveTo>
                    <a:pt x="164" y="40"/>
                  </a:moveTo>
                  <a:cubicBezTo>
                    <a:pt x="171" y="40"/>
                    <a:pt x="171" y="40"/>
                    <a:pt x="171" y="40"/>
                  </a:cubicBezTo>
                  <a:cubicBezTo>
                    <a:pt x="178" y="11"/>
                    <a:pt x="178" y="11"/>
                    <a:pt x="178" y="11"/>
                  </a:cubicBezTo>
                  <a:cubicBezTo>
                    <a:pt x="171" y="11"/>
                    <a:pt x="171" y="11"/>
                    <a:pt x="171" y="11"/>
                  </a:cubicBezTo>
                  <a:lnTo>
                    <a:pt x="164" y="40"/>
                  </a:lnTo>
                  <a:close/>
                  <a:moveTo>
                    <a:pt x="141" y="40"/>
                  </a:moveTo>
                  <a:cubicBezTo>
                    <a:pt x="148" y="40"/>
                    <a:pt x="148" y="40"/>
                    <a:pt x="148" y="40"/>
                  </a:cubicBezTo>
                  <a:cubicBezTo>
                    <a:pt x="151" y="25"/>
                    <a:pt x="151" y="25"/>
                    <a:pt x="151" y="25"/>
                  </a:cubicBezTo>
                  <a:cubicBezTo>
                    <a:pt x="153" y="20"/>
                    <a:pt x="157" y="17"/>
                    <a:pt x="162" y="17"/>
                  </a:cubicBezTo>
                  <a:cubicBezTo>
                    <a:pt x="163" y="17"/>
                    <a:pt x="164" y="17"/>
                    <a:pt x="165" y="17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6" y="11"/>
                    <a:pt x="165" y="11"/>
                    <a:pt x="165" y="11"/>
                  </a:cubicBezTo>
                  <a:cubicBezTo>
                    <a:pt x="161" y="11"/>
                    <a:pt x="156" y="13"/>
                    <a:pt x="154" y="16"/>
                  </a:cubicBezTo>
                  <a:cubicBezTo>
                    <a:pt x="154" y="16"/>
                    <a:pt x="154" y="16"/>
                    <a:pt x="154" y="16"/>
                  </a:cubicBezTo>
                  <a:cubicBezTo>
                    <a:pt x="155" y="11"/>
                    <a:pt x="155" y="11"/>
                    <a:pt x="155" y="11"/>
                  </a:cubicBezTo>
                  <a:cubicBezTo>
                    <a:pt x="148" y="11"/>
                    <a:pt x="148" y="11"/>
                    <a:pt x="148" y="11"/>
                  </a:cubicBezTo>
                  <a:lnTo>
                    <a:pt x="141" y="40"/>
                  </a:lnTo>
                  <a:close/>
                  <a:moveTo>
                    <a:pt x="120" y="23"/>
                  </a:moveTo>
                  <a:cubicBezTo>
                    <a:pt x="120" y="22"/>
                    <a:pt x="120" y="22"/>
                    <a:pt x="120" y="21"/>
                  </a:cubicBezTo>
                  <a:cubicBezTo>
                    <a:pt x="121" y="18"/>
                    <a:pt x="124" y="16"/>
                    <a:pt x="128" y="16"/>
                  </a:cubicBezTo>
                  <a:cubicBezTo>
                    <a:pt x="130" y="16"/>
                    <a:pt x="132" y="18"/>
                    <a:pt x="132" y="21"/>
                  </a:cubicBezTo>
                  <a:cubicBezTo>
                    <a:pt x="132" y="21"/>
                    <a:pt x="132" y="22"/>
                    <a:pt x="132" y="23"/>
                  </a:cubicBezTo>
                  <a:lnTo>
                    <a:pt x="120" y="23"/>
                  </a:lnTo>
                  <a:close/>
                  <a:moveTo>
                    <a:pt x="122" y="40"/>
                  </a:moveTo>
                  <a:cubicBezTo>
                    <a:pt x="127" y="40"/>
                    <a:pt x="133" y="39"/>
                    <a:pt x="135" y="37"/>
                  </a:cubicBezTo>
                  <a:cubicBezTo>
                    <a:pt x="133" y="32"/>
                    <a:pt x="133" y="32"/>
                    <a:pt x="133" y="32"/>
                  </a:cubicBezTo>
                  <a:cubicBezTo>
                    <a:pt x="132" y="33"/>
                    <a:pt x="128" y="35"/>
                    <a:pt x="124" y="35"/>
                  </a:cubicBezTo>
                  <a:cubicBezTo>
                    <a:pt x="121" y="35"/>
                    <a:pt x="118" y="33"/>
                    <a:pt x="118" y="30"/>
                  </a:cubicBezTo>
                  <a:cubicBezTo>
                    <a:pt x="118" y="29"/>
                    <a:pt x="118" y="28"/>
                    <a:pt x="119" y="27"/>
                  </a:cubicBezTo>
                  <a:cubicBezTo>
                    <a:pt x="137" y="27"/>
                    <a:pt x="137" y="27"/>
                    <a:pt x="137" y="27"/>
                  </a:cubicBezTo>
                  <a:cubicBezTo>
                    <a:pt x="138" y="25"/>
                    <a:pt x="139" y="22"/>
                    <a:pt x="139" y="20"/>
                  </a:cubicBezTo>
                  <a:cubicBezTo>
                    <a:pt x="139" y="14"/>
                    <a:pt x="135" y="11"/>
                    <a:pt x="129" y="11"/>
                  </a:cubicBezTo>
                  <a:cubicBezTo>
                    <a:pt x="121" y="11"/>
                    <a:pt x="115" y="16"/>
                    <a:pt x="113" y="23"/>
                  </a:cubicBezTo>
                  <a:cubicBezTo>
                    <a:pt x="112" y="26"/>
                    <a:pt x="111" y="29"/>
                    <a:pt x="111" y="31"/>
                  </a:cubicBezTo>
                  <a:cubicBezTo>
                    <a:pt x="110" y="38"/>
                    <a:pt x="116" y="40"/>
                    <a:pt x="122" y="40"/>
                  </a:cubicBezTo>
                  <a:moveTo>
                    <a:pt x="72" y="40"/>
                  </a:moveTo>
                  <a:cubicBezTo>
                    <a:pt x="79" y="40"/>
                    <a:pt x="79" y="40"/>
                    <a:pt x="79" y="4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0" y="40"/>
                    <a:pt x="90" y="40"/>
                    <a:pt x="90" y="4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06" y="11"/>
                    <a:pt x="106" y="11"/>
                    <a:pt x="106" y="1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5" y="31"/>
                    <a:pt x="95" y="31"/>
                    <a:pt x="95" y="3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89" y="11"/>
                    <a:pt x="89" y="11"/>
                    <a:pt x="89" y="1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11"/>
                    <a:pt x="77" y="11"/>
                    <a:pt x="77" y="11"/>
                  </a:cubicBezTo>
                  <a:cubicBezTo>
                    <a:pt x="70" y="11"/>
                    <a:pt x="70" y="11"/>
                    <a:pt x="70" y="11"/>
                  </a:cubicBezTo>
                  <a:lnTo>
                    <a:pt x="72" y="40"/>
                  </a:lnTo>
                  <a:close/>
                  <a:moveTo>
                    <a:pt x="49" y="35"/>
                  </a:moveTo>
                  <a:cubicBezTo>
                    <a:pt x="46" y="35"/>
                    <a:pt x="43" y="33"/>
                    <a:pt x="43" y="30"/>
                  </a:cubicBezTo>
                  <a:cubicBezTo>
                    <a:pt x="44" y="30"/>
                    <a:pt x="44" y="30"/>
                    <a:pt x="44" y="29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46" y="19"/>
                    <a:pt x="49" y="17"/>
                    <a:pt x="53" y="17"/>
                  </a:cubicBezTo>
                  <a:cubicBezTo>
                    <a:pt x="56" y="17"/>
                    <a:pt x="58" y="18"/>
                    <a:pt x="58" y="21"/>
                  </a:cubicBezTo>
                  <a:cubicBezTo>
                    <a:pt x="58" y="21"/>
                    <a:pt x="58" y="22"/>
                    <a:pt x="58" y="22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55" y="33"/>
                    <a:pt x="52" y="35"/>
                    <a:pt x="49" y="35"/>
                  </a:cubicBezTo>
                  <a:moveTo>
                    <a:pt x="47" y="40"/>
                  </a:moveTo>
                  <a:cubicBezTo>
                    <a:pt x="54" y="40"/>
                    <a:pt x="61" y="36"/>
                    <a:pt x="63" y="29"/>
                  </a:cubicBezTo>
                  <a:cubicBezTo>
                    <a:pt x="64" y="27"/>
                    <a:pt x="64" y="25"/>
                    <a:pt x="65" y="23"/>
                  </a:cubicBezTo>
                  <a:cubicBezTo>
                    <a:pt x="65" y="22"/>
                    <a:pt x="65" y="21"/>
                    <a:pt x="65" y="21"/>
                  </a:cubicBezTo>
                  <a:cubicBezTo>
                    <a:pt x="65" y="14"/>
                    <a:pt x="60" y="11"/>
                    <a:pt x="54" y="11"/>
                  </a:cubicBezTo>
                  <a:cubicBezTo>
                    <a:pt x="47" y="11"/>
                    <a:pt x="40" y="16"/>
                    <a:pt x="38" y="23"/>
                  </a:cubicBezTo>
                  <a:cubicBezTo>
                    <a:pt x="38" y="25"/>
                    <a:pt x="37" y="27"/>
                    <a:pt x="37" y="29"/>
                  </a:cubicBezTo>
                  <a:cubicBezTo>
                    <a:pt x="37" y="30"/>
                    <a:pt x="36" y="31"/>
                    <a:pt x="36" y="31"/>
                  </a:cubicBezTo>
                  <a:cubicBezTo>
                    <a:pt x="36" y="38"/>
                    <a:pt x="41" y="40"/>
                    <a:pt x="47" y="40"/>
                  </a:cubicBezTo>
                  <a:moveTo>
                    <a:pt x="17" y="35"/>
                  </a:moveTo>
                  <a:cubicBezTo>
                    <a:pt x="14" y="35"/>
                    <a:pt x="11" y="33"/>
                    <a:pt x="12" y="30"/>
                  </a:cubicBezTo>
                  <a:cubicBezTo>
                    <a:pt x="12" y="30"/>
                    <a:pt x="12" y="30"/>
                    <a:pt x="12" y="29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4" y="19"/>
                    <a:pt x="18" y="16"/>
                    <a:pt x="21" y="16"/>
                  </a:cubicBezTo>
                  <a:cubicBezTo>
                    <a:pt x="24" y="16"/>
                    <a:pt x="27" y="18"/>
                    <a:pt x="27" y="21"/>
                  </a:cubicBezTo>
                  <a:cubicBezTo>
                    <a:pt x="26" y="21"/>
                    <a:pt x="26" y="22"/>
                    <a:pt x="26" y="2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4" y="33"/>
                    <a:pt x="21" y="35"/>
                    <a:pt x="17" y="35"/>
                  </a:cubicBezTo>
                  <a:moveTo>
                    <a:pt x="0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9"/>
                    <a:pt x="14" y="40"/>
                    <a:pt x="17" y="40"/>
                  </a:cubicBezTo>
                  <a:cubicBezTo>
                    <a:pt x="24" y="40"/>
                    <a:pt x="30" y="36"/>
                    <a:pt x="31" y="29"/>
                  </a:cubicBezTo>
                  <a:cubicBezTo>
                    <a:pt x="32" y="27"/>
                    <a:pt x="33" y="24"/>
                    <a:pt x="33" y="22"/>
                  </a:cubicBezTo>
                  <a:cubicBezTo>
                    <a:pt x="33" y="21"/>
                    <a:pt x="34" y="20"/>
                    <a:pt x="34" y="20"/>
                  </a:cubicBezTo>
                  <a:cubicBezTo>
                    <a:pt x="34" y="14"/>
                    <a:pt x="30" y="11"/>
                    <a:pt x="25" y="11"/>
                  </a:cubicBezTo>
                  <a:cubicBezTo>
                    <a:pt x="21" y="11"/>
                    <a:pt x="18" y="12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0" y="11"/>
                    <a:pt x="10" y="11"/>
                    <a:pt x="10" y="11"/>
                  </a:cubicBezTo>
                  <a:lnTo>
                    <a:pt x="0" y="51"/>
                  </a:ln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>
                <a:latin typeface="Arial" pitchFamily="34" charset="0"/>
              </a:endParaRPr>
            </a:p>
          </p:txBody>
        </p:sp>
      </p:grpSp>
      <p:sp>
        <p:nvSpPr>
          <p:cNvPr id="23" name="Rectangle 34"/>
          <p:cNvSpPr/>
          <p:nvPr userDrawn="1"/>
        </p:nvSpPr>
        <p:spPr>
          <a:xfrm rot="18900000">
            <a:off x="4476915" y="4061014"/>
            <a:ext cx="190170" cy="190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7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ytuł prezenta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trawa, niebo, zewnętrzne, osoba&#10;&#10;Opis wygenerowany automatycznie">
            <a:extLst>
              <a:ext uri="{FF2B5EF4-FFF2-40B4-BE49-F238E27FC236}">
                <a16:creationId xmlns:a16="http://schemas.microsoft.com/office/drawing/2014/main" id="{B12CEE27-47C2-43E4-9E73-61D2CAA43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668" b="16466"/>
          <a:stretch/>
        </p:blipFill>
        <p:spPr>
          <a:xfrm>
            <a:off x="0" y="0"/>
            <a:ext cx="7742920" cy="3881867"/>
          </a:xfrm>
          <a:prstGeom prst="rect">
            <a:avLst/>
          </a:prstGeom>
        </p:spPr>
      </p:pic>
      <p:grpSp>
        <p:nvGrpSpPr>
          <p:cNvPr id="65" name="Groep 11">
            <a:extLst>
              <a:ext uri="{FF2B5EF4-FFF2-40B4-BE49-F238E27FC236}">
                <a16:creationId xmlns:a16="http://schemas.microsoft.com/office/drawing/2014/main" id="{64C3C369-2D46-41F2-B200-5986C078C2EB}"/>
              </a:ext>
            </a:extLst>
          </p:cNvPr>
          <p:cNvGrpSpPr/>
          <p:nvPr userDrawn="1"/>
        </p:nvGrpSpPr>
        <p:grpSpPr>
          <a:xfrm>
            <a:off x="7601783" y="10256"/>
            <a:ext cx="1486440" cy="5143500"/>
            <a:chOff x="10705560" y="1714500"/>
            <a:chExt cx="1486440" cy="5143500"/>
          </a:xfrm>
        </p:grpSpPr>
        <p:sp>
          <p:nvSpPr>
            <p:cNvPr id="66" name="Rechthoek 12">
              <a:extLst>
                <a:ext uri="{FF2B5EF4-FFF2-40B4-BE49-F238E27FC236}">
                  <a16:creationId xmlns:a16="http://schemas.microsoft.com/office/drawing/2014/main" id="{3AF4220C-309F-4DB2-853A-DA1C5AF9B474}"/>
                </a:ext>
              </a:extLst>
            </p:cNvPr>
            <p:cNvSpPr/>
            <p:nvPr/>
          </p:nvSpPr>
          <p:spPr>
            <a:xfrm>
              <a:off x="10705560" y="1714500"/>
              <a:ext cx="1486440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ctr"/>
            <a:lstStyle/>
            <a:p>
              <a:pPr algn="ctr"/>
              <a:endParaRPr lang="en-GB" sz="1600" dirty="0" err="1">
                <a:latin typeface="Helvetica Light" panose="020B0403020202020204" pitchFamily="34" charset="0"/>
              </a:endParaRPr>
            </a:p>
          </p:txBody>
        </p:sp>
        <p:grpSp>
          <p:nvGrpSpPr>
            <p:cNvPr id="67" name="Group 4">
              <a:extLst>
                <a:ext uri="{FF2B5EF4-FFF2-40B4-BE49-F238E27FC236}">
                  <a16:creationId xmlns:a16="http://schemas.microsoft.com/office/drawing/2014/main" id="{F36BAF70-32C3-4EA7-A979-B90B9EA7990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1010145" y="5694300"/>
              <a:ext cx="925810" cy="871795"/>
              <a:chOff x="2126" y="546"/>
              <a:chExt cx="3428" cy="3228"/>
            </a:xfrm>
          </p:grpSpPr>
          <p:sp>
            <p:nvSpPr>
              <p:cNvPr id="68" name="AutoShape 3">
                <a:extLst>
                  <a:ext uri="{FF2B5EF4-FFF2-40B4-BE49-F238E27FC236}">
                    <a16:creationId xmlns:a16="http://schemas.microsoft.com/office/drawing/2014/main" id="{E203BBD5-5E74-4C3C-990C-F2C23E9B8669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2126" y="546"/>
                <a:ext cx="3428" cy="3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516436DD-F1F9-42A1-9ECC-CE6DC7155CC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4" y="670"/>
                <a:ext cx="1100" cy="940"/>
              </a:xfrm>
              <a:custGeom>
                <a:avLst/>
                <a:gdLst>
                  <a:gd name="T0" fmla="*/ 133 w 463"/>
                  <a:gd name="T1" fmla="*/ 162 h 396"/>
                  <a:gd name="T2" fmla="*/ 165 w 463"/>
                  <a:gd name="T3" fmla="*/ 144 h 396"/>
                  <a:gd name="T4" fmla="*/ 230 w 463"/>
                  <a:gd name="T5" fmla="*/ 205 h 396"/>
                  <a:gd name="T6" fmla="*/ 199 w 463"/>
                  <a:gd name="T7" fmla="*/ 225 h 396"/>
                  <a:gd name="T8" fmla="*/ 206 w 463"/>
                  <a:gd name="T9" fmla="*/ 232 h 396"/>
                  <a:gd name="T10" fmla="*/ 235 w 463"/>
                  <a:gd name="T11" fmla="*/ 259 h 396"/>
                  <a:gd name="T12" fmla="*/ 254 w 463"/>
                  <a:gd name="T13" fmla="*/ 278 h 396"/>
                  <a:gd name="T14" fmla="*/ 266 w 463"/>
                  <a:gd name="T15" fmla="*/ 289 h 396"/>
                  <a:gd name="T16" fmla="*/ 272 w 463"/>
                  <a:gd name="T17" fmla="*/ 296 h 396"/>
                  <a:gd name="T18" fmla="*/ 300 w 463"/>
                  <a:gd name="T19" fmla="*/ 322 h 396"/>
                  <a:gd name="T20" fmla="*/ 307 w 463"/>
                  <a:gd name="T21" fmla="*/ 329 h 396"/>
                  <a:gd name="T22" fmla="*/ 337 w 463"/>
                  <a:gd name="T23" fmla="*/ 358 h 396"/>
                  <a:gd name="T24" fmla="*/ 376 w 463"/>
                  <a:gd name="T25" fmla="*/ 396 h 396"/>
                  <a:gd name="T26" fmla="*/ 424 w 463"/>
                  <a:gd name="T27" fmla="*/ 346 h 396"/>
                  <a:gd name="T28" fmla="*/ 452 w 463"/>
                  <a:gd name="T29" fmla="*/ 293 h 396"/>
                  <a:gd name="T30" fmla="*/ 462 w 463"/>
                  <a:gd name="T31" fmla="*/ 241 h 396"/>
                  <a:gd name="T32" fmla="*/ 457 w 463"/>
                  <a:gd name="T33" fmla="*/ 192 h 396"/>
                  <a:gd name="T34" fmla="*/ 440 w 463"/>
                  <a:gd name="T35" fmla="*/ 148 h 396"/>
                  <a:gd name="T36" fmla="*/ 414 w 463"/>
                  <a:gd name="T37" fmla="*/ 109 h 396"/>
                  <a:gd name="T38" fmla="*/ 381 w 463"/>
                  <a:gd name="T39" fmla="*/ 76 h 396"/>
                  <a:gd name="T40" fmla="*/ 341 w 463"/>
                  <a:gd name="T41" fmla="*/ 48 h 396"/>
                  <a:gd name="T42" fmla="*/ 298 w 463"/>
                  <a:gd name="T43" fmla="*/ 28 h 396"/>
                  <a:gd name="T44" fmla="*/ 254 w 463"/>
                  <a:gd name="T45" fmla="*/ 14 h 396"/>
                  <a:gd name="T46" fmla="*/ 166 w 463"/>
                  <a:gd name="T47" fmla="*/ 1 h 396"/>
                  <a:gd name="T48" fmla="*/ 0 w 463"/>
                  <a:gd name="T49" fmla="*/ 33 h 396"/>
                  <a:gd name="T50" fmla="*/ 11 w 463"/>
                  <a:gd name="T51" fmla="*/ 43 h 396"/>
                  <a:gd name="T52" fmla="*/ 24 w 463"/>
                  <a:gd name="T53" fmla="*/ 56 h 396"/>
                  <a:gd name="T54" fmla="*/ 56 w 463"/>
                  <a:gd name="T55" fmla="*/ 87 h 396"/>
                  <a:gd name="T56" fmla="*/ 91 w 463"/>
                  <a:gd name="T57" fmla="*/ 121 h 396"/>
                  <a:gd name="T58" fmla="*/ 132 w 463"/>
                  <a:gd name="T59" fmla="*/ 161 h 396"/>
                  <a:gd name="T60" fmla="*/ 133 w 463"/>
                  <a:gd name="T61" fmla="*/ 16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63" h="396">
                    <a:moveTo>
                      <a:pt x="133" y="162"/>
                    </a:moveTo>
                    <a:cubicBezTo>
                      <a:pt x="165" y="144"/>
                      <a:pt x="165" y="144"/>
                      <a:pt x="165" y="144"/>
                    </a:cubicBezTo>
                    <a:cubicBezTo>
                      <a:pt x="230" y="205"/>
                      <a:pt x="230" y="205"/>
                      <a:pt x="230" y="205"/>
                    </a:cubicBezTo>
                    <a:cubicBezTo>
                      <a:pt x="199" y="225"/>
                      <a:pt x="199" y="225"/>
                      <a:pt x="199" y="225"/>
                    </a:cubicBezTo>
                    <a:cubicBezTo>
                      <a:pt x="206" y="232"/>
                      <a:pt x="206" y="232"/>
                      <a:pt x="206" y="232"/>
                    </a:cubicBezTo>
                    <a:cubicBezTo>
                      <a:pt x="235" y="259"/>
                      <a:pt x="235" y="259"/>
                      <a:pt x="235" y="259"/>
                    </a:cubicBezTo>
                    <a:cubicBezTo>
                      <a:pt x="254" y="278"/>
                      <a:pt x="254" y="278"/>
                      <a:pt x="254" y="278"/>
                    </a:cubicBezTo>
                    <a:cubicBezTo>
                      <a:pt x="266" y="289"/>
                      <a:pt x="266" y="289"/>
                      <a:pt x="266" y="289"/>
                    </a:cubicBezTo>
                    <a:cubicBezTo>
                      <a:pt x="272" y="296"/>
                      <a:pt x="272" y="296"/>
                      <a:pt x="272" y="296"/>
                    </a:cubicBezTo>
                    <a:cubicBezTo>
                      <a:pt x="300" y="322"/>
                      <a:pt x="300" y="322"/>
                      <a:pt x="300" y="322"/>
                    </a:cubicBezTo>
                    <a:cubicBezTo>
                      <a:pt x="307" y="329"/>
                      <a:pt x="307" y="329"/>
                      <a:pt x="307" y="329"/>
                    </a:cubicBezTo>
                    <a:cubicBezTo>
                      <a:pt x="337" y="358"/>
                      <a:pt x="337" y="358"/>
                      <a:pt x="337" y="358"/>
                    </a:cubicBezTo>
                    <a:cubicBezTo>
                      <a:pt x="376" y="396"/>
                      <a:pt x="376" y="396"/>
                      <a:pt x="376" y="396"/>
                    </a:cubicBezTo>
                    <a:cubicBezTo>
                      <a:pt x="395" y="381"/>
                      <a:pt x="411" y="364"/>
                      <a:pt x="424" y="346"/>
                    </a:cubicBezTo>
                    <a:cubicBezTo>
                      <a:pt x="436" y="329"/>
                      <a:pt x="446" y="312"/>
                      <a:pt x="452" y="293"/>
                    </a:cubicBezTo>
                    <a:cubicBezTo>
                      <a:pt x="458" y="276"/>
                      <a:pt x="461" y="259"/>
                      <a:pt x="462" y="241"/>
                    </a:cubicBezTo>
                    <a:cubicBezTo>
                      <a:pt x="463" y="225"/>
                      <a:pt x="461" y="208"/>
                      <a:pt x="457" y="192"/>
                    </a:cubicBezTo>
                    <a:cubicBezTo>
                      <a:pt x="454" y="177"/>
                      <a:pt x="448" y="162"/>
                      <a:pt x="440" y="148"/>
                    </a:cubicBezTo>
                    <a:cubicBezTo>
                      <a:pt x="433" y="134"/>
                      <a:pt x="425" y="121"/>
                      <a:pt x="414" y="109"/>
                    </a:cubicBezTo>
                    <a:cubicBezTo>
                      <a:pt x="404" y="97"/>
                      <a:pt x="393" y="86"/>
                      <a:pt x="381" y="76"/>
                    </a:cubicBezTo>
                    <a:cubicBezTo>
                      <a:pt x="368" y="66"/>
                      <a:pt x="355" y="57"/>
                      <a:pt x="341" y="48"/>
                    </a:cubicBezTo>
                    <a:cubicBezTo>
                      <a:pt x="327" y="41"/>
                      <a:pt x="313" y="34"/>
                      <a:pt x="298" y="28"/>
                    </a:cubicBezTo>
                    <a:cubicBezTo>
                      <a:pt x="284" y="22"/>
                      <a:pt x="269" y="17"/>
                      <a:pt x="254" y="14"/>
                    </a:cubicBezTo>
                    <a:cubicBezTo>
                      <a:pt x="226" y="6"/>
                      <a:pt x="196" y="2"/>
                      <a:pt x="166" y="1"/>
                    </a:cubicBezTo>
                    <a:cubicBezTo>
                      <a:pt x="108" y="0"/>
                      <a:pt x="50" y="11"/>
                      <a:pt x="0" y="3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56" y="87"/>
                      <a:pt x="56" y="87"/>
                      <a:pt x="56" y="87"/>
                    </a:cubicBezTo>
                    <a:cubicBezTo>
                      <a:pt x="91" y="121"/>
                      <a:pt x="91" y="121"/>
                      <a:pt x="91" y="121"/>
                    </a:cubicBezTo>
                    <a:cubicBezTo>
                      <a:pt x="132" y="161"/>
                      <a:pt x="132" y="161"/>
                      <a:pt x="132" y="161"/>
                    </a:cubicBezTo>
                    <a:lnTo>
                      <a:pt x="133" y="16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0" name="Freeform 6">
                <a:extLst>
                  <a:ext uri="{FF2B5EF4-FFF2-40B4-BE49-F238E27FC236}">
                    <a16:creationId xmlns:a16="http://schemas.microsoft.com/office/drawing/2014/main" id="{5AA29A54-D0FE-4E86-817F-9EC12D566B9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2964" y="653"/>
                <a:ext cx="1400" cy="1226"/>
              </a:xfrm>
              <a:custGeom>
                <a:avLst/>
                <a:gdLst>
                  <a:gd name="T0" fmla="*/ 409 w 589"/>
                  <a:gd name="T1" fmla="*/ 241 h 516"/>
                  <a:gd name="T2" fmla="*/ 362 w 589"/>
                  <a:gd name="T3" fmla="*/ 271 h 516"/>
                  <a:gd name="T4" fmla="*/ 296 w 589"/>
                  <a:gd name="T5" fmla="*/ 204 h 516"/>
                  <a:gd name="T6" fmla="*/ 343 w 589"/>
                  <a:gd name="T7" fmla="*/ 177 h 516"/>
                  <a:gd name="T8" fmla="*/ 333 w 589"/>
                  <a:gd name="T9" fmla="*/ 168 h 516"/>
                  <a:gd name="T10" fmla="*/ 308 w 589"/>
                  <a:gd name="T11" fmla="*/ 143 h 516"/>
                  <a:gd name="T12" fmla="*/ 263 w 589"/>
                  <a:gd name="T13" fmla="*/ 100 h 516"/>
                  <a:gd name="T14" fmla="*/ 224 w 589"/>
                  <a:gd name="T15" fmla="*/ 62 h 516"/>
                  <a:gd name="T16" fmla="*/ 190 w 589"/>
                  <a:gd name="T17" fmla="*/ 29 h 516"/>
                  <a:gd name="T18" fmla="*/ 160 w 589"/>
                  <a:gd name="T19" fmla="*/ 0 h 516"/>
                  <a:gd name="T20" fmla="*/ 120 w 589"/>
                  <a:gd name="T21" fmla="*/ 25 h 516"/>
                  <a:gd name="T22" fmla="*/ 84 w 589"/>
                  <a:gd name="T23" fmla="*/ 55 h 516"/>
                  <a:gd name="T24" fmla="*/ 54 w 589"/>
                  <a:gd name="T25" fmla="*/ 89 h 516"/>
                  <a:gd name="T26" fmla="*/ 29 w 589"/>
                  <a:gd name="T27" fmla="*/ 129 h 516"/>
                  <a:gd name="T28" fmla="*/ 11 w 589"/>
                  <a:gd name="T29" fmla="*/ 173 h 516"/>
                  <a:gd name="T30" fmla="*/ 1 w 589"/>
                  <a:gd name="T31" fmla="*/ 223 h 516"/>
                  <a:gd name="T32" fmla="*/ 3 w 589"/>
                  <a:gd name="T33" fmla="*/ 277 h 516"/>
                  <a:gd name="T34" fmla="*/ 20 w 589"/>
                  <a:gd name="T35" fmla="*/ 335 h 516"/>
                  <a:gd name="T36" fmla="*/ 54 w 589"/>
                  <a:gd name="T37" fmla="*/ 392 h 516"/>
                  <a:gd name="T38" fmla="*/ 105 w 589"/>
                  <a:gd name="T39" fmla="*/ 442 h 516"/>
                  <a:gd name="T40" fmla="*/ 172 w 589"/>
                  <a:gd name="T41" fmla="*/ 482 h 516"/>
                  <a:gd name="T42" fmla="*/ 253 w 589"/>
                  <a:gd name="T43" fmla="*/ 507 h 516"/>
                  <a:gd name="T44" fmla="*/ 342 w 589"/>
                  <a:gd name="T45" fmla="*/ 515 h 516"/>
                  <a:gd name="T46" fmla="*/ 433 w 589"/>
                  <a:gd name="T47" fmla="*/ 501 h 516"/>
                  <a:gd name="T48" fmla="*/ 518 w 589"/>
                  <a:gd name="T49" fmla="*/ 467 h 516"/>
                  <a:gd name="T50" fmla="*/ 589 w 589"/>
                  <a:gd name="T51" fmla="*/ 415 h 516"/>
                  <a:gd name="T52" fmla="*/ 409 w 589"/>
                  <a:gd name="T53" fmla="*/ 241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9" h="516">
                    <a:moveTo>
                      <a:pt x="409" y="241"/>
                    </a:moveTo>
                    <a:cubicBezTo>
                      <a:pt x="362" y="271"/>
                      <a:pt x="362" y="271"/>
                      <a:pt x="362" y="271"/>
                    </a:cubicBezTo>
                    <a:cubicBezTo>
                      <a:pt x="296" y="204"/>
                      <a:pt x="296" y="204"/>
                      <a:pt x="296" y="204"/>
                    </a:cubicBezTo>
                    <a:cubicBezTo>
                      <a:pt x="343" y="177"/>
                      <a:pt x="343" y="177"/>
                      <a:pt x="343" y="177"/>
                    </a:cubicBezTo>
                    <a:cubicBezTo>
                      <a:pt x="333" y="168"/>
                      <a:pt x="333" y="168"/>
                      <a:pt x="333" y="168"/>
                    </a:cubicBezTo>
                    <a:cubicBezTo>
                      <a:pt x="325" y="159"/>
                      <a:pt x="316" y="151"/>
                      <a:pt x="308" y="143"/>
                    </a:cubicBezTo>
                    <a:cubicBezTo>
                      <a:pt x="292" y="128"/>
                      <a:pt x="277" y="114"/>
                      <a:pt x="263" y="100"/>
                    </a:cubicBezTo>
                    <a:cubicBezTo>
                      <a:pt x="249" y="87"/>
                      <a:pt x="236" y="74"/>
                      <a:pt x="224" y="62"/>
                    </a:cubicBezTo>
                    <a:cubicBezTo>
                      <a:pt x="212" y="51"/>
                      <a:pt x="201" y="40"/>
                      <a:pt x="190" y="29"/>
                    </a:cubicBezTo>
                    <a:cubicBezTo>
                      <a:pt x="179" y="19"/>
                      <a:pt x="169" y="9"/>
                      <a:pt x="160" y="0"/>
                    </a:cubicBezTo>
                    <a:cubicBezTo>
                      <a:pt x="145" y="8"/>
                      <a:pt x="132" y="16"/>
                      <a:pt x="120" y="25"/>
                    </a:cubicBezTo>
                    <a:cubicBezTo>
                      <a:pt x="107" y="35"/>
                      <a:pt x="95" y="44"/>
                      <a:pt x="84" y="55"/>
                    </a:cubicBezTo>
                    <a:cubicBezTo>
                      <a:pt x="73" y="66"/>
                      <a:pt x="63" y="77"/>
                      <a:pt x="54" y="89"/>
                    </a:cubicBezTo>
                    <a:cubicBezTo>
                      <a:pt x="44" y="102"/>
                      <a:pt x="36" y="115"/>
                      <a:pt x="29" y="129"/>
                    </a:cubicBezTo>
                    <a:cubicBezTo>
                      <a:pt x="21" y="143"/>
                      <a:pt x="15" y="158"/>
                      <a:pt x="11" y="173"/>
                    </a:cubicBezTo>
                    <a:cubicBezTo>
                      <a:pt x="6" y="189"/>
                      <a:pt x="3" y="206"/>
                      <a:pt x="1" y="223"/>
                    </a:cubicBezTo>
                    <a:cubicBezTo>
                      <a:pt x="0" y="240"/>
                      <a:pt x="0" y="258"/>
                      <a:pt x="3" y="277"/>
                    </a:cubicBezTo>
                    <a:cubicBezTo>
                      <a:pt x="6" y="296"/>
                      <a:pt x="12" y="315"/>
                      <a:pt x="20" y="335"/>
                    </a:cubicBezTo>
                    <a:cubicBezTo>
                      <a:pt x="28" y="355"/>
                      <a:pt x="40" y="374"/>
                      <a:pt x="54" y="392"/>
                    </a:cubicBezTo>
                    <a:cubicBezTo>
                      <a:pt x="68" y="410"/>
                      <a:pt x="85" y="427"/>
                      <a:pt x="105" y="442"/>
                    </a:cubicBezTo>
                    <a:cubicBezTo>
                      <a:pt x="125" y="458"/>
                      <a:pt x="147" y="471"/>
                      <a:pt x="172" y="482"/>
                    </a:cubicBezTo>
                    <a:cubicBezTo>
                      <a:pt x="197" y="493"/>
                      <a:pt x="224" y="502"/>
                      <a:pt x="253" y="507"/>
                    </a:cubicBezTo>
                    <a:cubicBezTo>
                      <a:pt x="282" y="513"/>
                      <a:pt x="312" y="516"/>
                      <a:pt x="342" y="515"/>
                    </a:cubicBezTo>
                    <a:cubicBezTo>
                      <a:pt x="373" y="514"/>
                      <a:pt x="403" y="509"/>
                      <a:pt x="433" y="501"/>
                    </a:cubicBezTo>
                    <a:cubicBezTo>
                      <a:pt x="463" y="493"/>
                      <a:pt x="491" y="482"/>
                      <a:pt x="518" y="467"/>
                    </a:cubicBezTo>
                    <a:cubicBezTo>
                      <a:pt x="544" y="452"/>
                      <a:pt x="568" y="435"/>
                      <a:pt x="589" y="415"/>
                    </a:cubicBezTo>
                    <a:lnTo>
                      <a:pt x="409" y="241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1" name="Freeform 7">
                <a:extLst>
                  <a:ext uri="{FF2B5EF4-FFF2-40B4-BE49-F238E27FC236}">
                    <a16:creationId xmlns:a16="http://schemas.microsoft.com/office/drawing/2014/main" id="{DD325C92-EA1B-446C-B87C-E76C9319D0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34" y="435"/>
                <a:ext cx="1078" cy="833"/>
              </a:xfrm>
              <a:custGeom>
                <a:avLst/>
                <a:gdLst>
                  <a:gd name="T0" fmla="*/ 0 w 454"/>
                  <a:gd name="T1" fmla="*/ 83 h 351"/>
                  <a:gd name="T2" fmla="*/ 298 w 454"/>
                  <a:gd name="T3" fmla="*/ 351 h 351"/>
                  <a:gd name="T4" fmla="*/ 0 w 454"/>
                  <a:gd name="T5" fmla="*/ 83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4" h="351">
                    <a:moveTo>
                      <a:pt x="0" y="83"/>
                    </a:moveTo>
                    <a:cubicBezTo>
                      <a:pt x="0" y="83"/>
                      <a:pt x="454" y="0"/>
                      <a:pt x="298" y="351"/>
                    </a:cubicBezTo>
                    <a:cubicBezTo>
                      <a:pt x="298" y="351"/>
                      <a:pt x="332" y="125"/>
                      <a:pt x="0" y="8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2" name="Freeform 8">
                <a:extLst>
                  <a:ext uri="{FF2B5EF4-FFF2-40B4-BE49-F238E27FC236}">
                    <a16:creationId xmlns:a16="http://schemas.microsoft.com/office/drawing/2014/main" id="{453B05A0-20B2-49C8-A8FF-1C3F2DDFE794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074" y="1598"/>
                <a:ext cx="1287" cy="371"/>
              </a:xfrm>
              <a:custGeom>
                <a:avLst/>
                <a:gdLst>
                  <a:gd name="T0" fmla="*/ 474 w 542"/>
                  <a:gd name="T1" fmla="*/ 87 h 156"/>
                  <a:gd name="T2" fmla="*/ 389 w 542"/>
                  <a:gd name="T3" fmla="*/ 120 h 156"/>
                  <a:gd name="T4" fmla="*/ 298 w 542"/>
                  <a:gd name="T5" fmla="*/ 132 h 156"/>
                  <a:gd name="T6" fmla="*/ 208 w 542"/>
                  <a:gd name="T7" fmla="*/ 125 h 156"/>
                  <a:gd name="T8" fmla="*/ 127 w 542"/>
                  <a:gd name="T9" fmla="*/ 100 h 156"/>
                  <a:gd name="T10" fmla="*/ 59 w 542"/>
                  <a:gd name="T11" fmla="*/ 60 h 156"/>
                  <a:gd name="T12" fmla="*/ 7 w 542"/>
                  <a:gd name="T13" fmla="*/ 9 h 156"/>
                  <a:gd name="T14" fmla="*/ 0 w 542"/>
                  <a:gd name="T15" fmla="*/ 0 h 156"/>
                  <a:gd name="T16" fmla="*/ 7 w 542"/>
                  <a:gd name="T17" fmla="*/ 9 h 156"/>
                  <a:gd name="T18" fmla="*/ 54 w 542"/>
                  <a:gd name="T19" fmla="*/ 63 h 156"/>
                  <a:gd name="T20" fmla="*/ 119 w 542"/>
                  <a:gd name="T21" fmla="*/ 108 h 156"/>
                  <a:gd name="T22" fmla="*/ 198 w 542"/>
                  <a:gd name="T23" fmla="*/ 140 h 156"/>
                  <a:gd name="T24" fmla="*/ 287 w 542"/>
                  <a:gd name="T25" fmla="*/ 154 h 156"/>
                  <a:gd name="T26" fmla="*/ 379 w 542"/>
                  <a:gd name="T27" fmla="*/ 148 h 156"/>
                  <a:gd name="T28" fmla="*/ 466 w 542"/>
                  <a:gd name="T29" fmla="*/ 122 h 156"/>
                  <a:gd name="T30" fmla="*/ 540 w 542"/>
                  <a:gd name="T31" fmla="*/ 77 h 156"/>
                  <a:gd name="T32" fmla="*/ 542 w 542"/>
                  <a:gd name="T33" fmla="*/ 39 h 156"/>
                  <a:gd name="T34" fmla="*/ 474 w 542"/>
                  <a:gd name="T35" fmla="*/ 87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2" h="156">
                    <a:moveTo>
                      <a:pt x="474" y="87"/>
                    </a:moveTo>
                    <a:cubicBezTo>
                      <a:pt x="448" y="102"/>
                      <a:pt x="419" y="111"/>
                      <a:pt x="389" y="120"/>
                    </a:cubicBezTo>
                    <a:cubicBezTo>
                      <a:pt x="359" y="128"/>
                      <a:pt x="329" y="131"/>
                      <a:pt x="298" y="132"/>
                    </a:cubicBezTo>
                    <a:cubicBezTo>
                      <a:pt x="267" y="133"/>
                      <a:pt x="237" y="131"/>
                      <a:pt x="208" y="125"/>
                    </a:cubicBezTo>
                    <a:cubicBezTo>
                      <a:pt x="179" y="120"/>
                      <a:pt x="152" y="111"/>
                      <a:pt x="127" y="100"/>
                    </a:cubicBezTo>
                    <a:cubicBezTo>
                      <a:pt x="102" y="89"/>
                      <a:pt x="79" y="76"/>
                      <a:pt x="59" y="60"/>
                    </a:cubicBezTo>
                    <a:cubicBezTo>
                      <a:pt x="39" y="45"/>
                      <a:pt x="22" y="28"/>
                      <a:pt x="7" y="9"/>
                    </a:cubicBezTo>
                    <a:cubicBezTo>
                      <a:pt x="5" y="6"/>
                      <a:pt x="3" y="3"/>
                      <a:pt x="0" y="0"/>
                    </a:cubicBezTo>
                    <a:cubicBezTo>
                      <a:pt x="2" y="3"/>
                      <a:pt x="4" y="6"/>
                      <a:pt x="7" y="9"/>
                    </a:cubicBezTo>
                    <a:cubicBezTo>
                      <a:pt x="20" y="29"/>
                      <a:pt x="36" y="47"/>
                      <a:pt x="54" y="63"/>
                    </a:cubicBezTo>
                    <a:cubicBezTo>
                      <a:pt x="73" y="80"/>
                      <a:pt x="95" y="95"/>
                      <a:pt x="119" y="108"/>
                    </a:cubicBezTo>
                    <a:cubicBezTo>
                      <a:pt x="143" y="121"/>
                      <a:pt x="170" y="132"/>
                      <a:pt x="198" y="140"/>
                    </a:cubicBezTo>
                    <a:cubicBezTo>
                      <a:pt x="227" y="148"/>
                      <a:pt x="256" y="153"/>
                      <a:pt x="287" y="154"/>
                    </a:cubicBezTo>
                    <a:cubicBezTo>
                      <a:pt x="318" y="156"/>
                      <a:pt x="349" y="154"/>
                      <a:pt x="379" y="148"/>
                    </a:cubicBezTo>
                    <a:cubicBezTo>
                      <a:pt x="409" y="143"/>
                      <a:pt x="438" y="134"/>
                      <a:pt x="466" y="122"/>
                    </a:cubicBezTo>
                    <a:cubicBezTo>
                      <a:pt x="493" y="110"/>
                      <a:pt x="518" y="95"/>
                      <a:pt x="540" y="77"/>
                    </a:cubicBezTo>
                    <a:cubicBezTo>
                      <a:pt x="542" y="39"/>
                      <a:pt x="542" y="39"/>
                      <a:pt x="542" y="39"/>
                    </a:cubicBezTo>
                    <a:cubicBezTo>
                      <a:pt x="522" y="58"/>
                      <a:pt x="499" y="73"/>
                      <a:pt x="474" y="8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3" name="Freeform 9">
                <a:extLst>
                  <a:ext uri="{FF2B5EF4-FFF2-40B4-BE49-F238E27FC236}">
                    <a16:creationId xmlns:a16="http://schemas.microsoft.com/office/drawing/2014/main" id="{5A8619CD-8C4A-478C-92E7-C356F43028D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51" y="1100"/>
                <a:ext cx="207" cy="154"/>
              </a:xfrm>
              <a:custGeom>
                <a:avLst/>
                <a:gdLst>
                  <a:gd name="T0" fmla="*/ 0 w 207"/>
                  <a:gd name="T1" fmla="*/ 76 h 154"/>
                  <a:gd name="T2" fmla="*/ 128 w 207"/>
                  <a:gd name="T3" fmla="*/ 0 h 154"/>
                  <a:gd name="T4" fmla="*/ 207 w 207"/>
                  <a:gd name="T5" fmla="*/ 73 h 154"/>
                  <a:gd name="T6" fmla="*/ 78 w 207"/>
                  <a:gd name="T7" fmla="*/ 154 h 154"/>
                  <a:gd name="T8" fmla="*/ 0 w 207"/>
                  <a:gd name="T9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54">
                    <a:moveTo>
                      <a:pt x="0" y="76"/>
                    </a:moveTo>
                    <a:lnTo>
                      <a:pt x="128" y="0"/>
                    </a:lnTo>
                    <a:lnTo>
                      <a:pt x="207" y="73"/>
                    </a:lnTo>
                    <a:lnTo>
                      <a:pt x="78" y="15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4" name="Freeform 10">
                <a:extLst>
                  <a:ext uri="{FF2B5EF4-FFF2-40B4-BE49-F238E27FC236}">
                    <a16:creationId xmlns:a16="http://schemas.microsoft.com/office/drawing/2014/main" id="{04987A9E-36D1-4E99-A7F6-661E1C1F3B3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233" y="394"/>
                <a:ext cx="829" cy="665"/>
              </a:xfrm>
              <a:custGeom>
                <a:avLst/>
                <a:gdLst>
                  <a:gd name="T0" fmla="*/ 0 w 349"/>
                  <a:gd name="T1" fmla="*/ 71 h 280"/>
                  <a:gd name="T2" fmla="*/ 224 w 349"/>
                  <a:gd name="T3" fmla="*/ 280 h 280"/>
                  <a:gd name="T4" fmla="*/ 0 w 349"/>
                  <a:gd name="T5" fmla="*/ 7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9" h="280">
                    <a:moveTo>
                      <a:pt x="0" y="71"/>
                    </a:moveTo>
                    <a:cubicBezTo>
                      <a:pt x="0" y="71"/>
                      <a:pt x="349" y="0"/>
                      <a:pt x="224" y="280"/>
                    </a:cubicBezTo>
                    <a:cubicBezTo>
                      <a:pt x="224" y="280"/>
                      <a:pt x="301" y="82"/>
                      <a:pt x="0" y="71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5" name="Freeform 11">
                <a:extLst>
                  <a:ext uri="{FF2B5EF4-FFF2-40B4-BE49-F238E27FC236}">
                    <a16:creationId xmlns:a16="http://schemas.microsoft.com/office/drawing/2014/main" id="{81A62FC0-B557-4243-A98F-2141BD5B23D7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138" y="2864"/>
                <a:ext cx="1264" cy="383"/>
              </a:xfrm>
              <a:custGeom>
                <a:avLst/>
                <a:gdLst>
                  <a:gd name="T0" fmla="*/ 61 w 532"/>
                  <a:gd name="T1" fmla="*/ 113 h 161"/>
                  <a:gd name="T2" fmla="*/ 138 w 532"/>
                  <a:gd name="T3" fmla="*/ 69 h 161"/>
                  <a:gd name="T4" fmla="*/ 223 w 532"/>
                  <a:gd name="T5" fmla="*/ 36 h 161"/>
                  <a:gd name="T6" fmla="*/ 311 w 532"/>
                  <a:gd name="T7" fmla="*/ 15 h 161"/>
                  <a:gd name="T8" fmla="*/ 393 w 532"/>
                  <a:gd name="T9" fmla="*/ 9 h 161"/>
                  <a:gd name="T10" fmla="*/ 466 w 532"/>
                  <a:gd name="T11" fmla="*/ 14 h 161"/>
                  <a:gd name="T12" fmla="*/ 524 w 532"/>
                  <a:gd name="T13" fmla="*/ 32 h 161"/>
                  <a:gd name="T14" fmla="*/ 532 w 532"/>
                  <a:gd name="T15" fmla="*/ 35 h 161"/>
                  <a:gd name="T16" fmla="*/ 525 w 532"/>
                  <a:gd name="T17" fmla="*/ 31 h 161"/>
                  <a:gd name="T18" fmla="*/ 470 w 532"/>
                  <a:gd name="T19" fmla="*/ 11 h 161"/>
                  <a:gd name="T20" fmla="*/ 400 w 532"/>
                  <a:gd name="T21" fmla="*/ 1 h 161"/>
                  <a:gd name="T22" fmla="*/ 318 w 532"/>
                  <a:gd name="T23" fmla="*/ 4 h 161"/>
                  <a:gd name="T24" fmla="*/ 230 w 532"/>
                  <a:gd name="T25" fmla="*/ 19 h 161"/>
                  <a:gd name="T26" fmla="*/ 143 w 532"/>
                  <a:gd name="T27" fmla="*/ 48 h 161"/>
                  <a:gd name="T28" fmla="*/ 64 w 532"/>
                  <a:gd name="T29" fmla="*/ 89 h 161"/>
                  <a:gd name="T30" fmla="*/ 0 w 532"/>
                  <a:gd name="T31" fmla="*/ 137 h 161"/>
                  <a:gd name="T32" fmla="*/ 5 w 532"/>
                  <a:gd name="T33" fmla="*/ 161 h 161"/>
                  <a:gd name="T34" fmla="*/ 61 w 532"/>
                  <a:gd name="T35" fmla="*/ 11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2" h="161">
                    <a:moveTo>
                      <a:pt x="61" y="113"/>
                    </a:moveTo>
                    <a:cubicBezTo>
                      <a:pt x="84" y="97"/>
                      <a:pt x="110" y="83"/>
                      <a:pt x="138" y="69"/>
                    </a:cubicBezTo>
                    <a:cubicBezTo>
                      <a:pt x="165" y="56"/>
                      <a:pt x="194" y="45"/>
                      <a:pt x="223" y="36"/>
                    </a:cubicBezTo>
                    <a:cubicBezTo>
                      <a:pt x="252" y="27"/>
                      <a:pt x="282" y="20"/>
                      <a:pt x="311" y="15"/>
                    </a:cubicBezTo>
                    <a:cubicBezTo>
                      <a:pt x="339" y="11"/>
                      <a:pt x="367" y="9"/>
                      <a:pt x="393" y="9"/>
                    </a:cubicBezTo>
                    <a:cubicBezTo>
                      <a:pt x="419" y="8"/>
                      <a:pt x="443" y="10"/>
                      <a:pt x="466" y="14"/>
                    </a:cubicBezTo>
                    <a:cubicBezTo>
                      <a:pt x="487" y="18"/>
                      <a:pt x="507" y="24"/>
                      <a:pt x="524" y="32"/>
                    </a:cubicBezTo>
                    <a:cubicBezTo>
                      <a:pt x="527" y="33"/>
                      <a:pt x="530" y="34"/>
                      <a:pt x="532" y="35"/>
                    </a:cubicBezTo>
                    <a:cubicBezTo>
                      <a:pt x="530" y="34"/>
                      <a:pt x="527" y="33"/>
                      <a:pt x="525" y="31"/>
                    </a:cubicBezTo>
                    <a:cubicBezTo>
                      <a:pt x="509" y="23"/>
                      <a:pt x="490" y="16"/>
                      <a:pt x="470" y="11"/>
                    </a:cubicBezTo>
                    <a:cubicBezTo>
                      <a:pt x="448" y="6"/>
                      <a:pt x="425" y="3"/>
                      <a:pt x="400" y="1"/>
                    </a:cubicBezTo>
                    <a:cubicBezTo>
                      <a:pt x="374" y="0"/>
                      <a:pt x="346" y="1"/>
                      <a:pt x="318" y="4"/>
                    </a:cubicBezTo>
                    <a:cubicBezTo>
                      <a:pt x="289" y="7"/>
                      <a:pt x="259" y="12"/>
                      <a:pt x="230" y="19"/>
                    </a:cubicBezTo>
                    <a:cubicBezTo>
                      <a:pt x="200" y="27"/>
                      <a:pt x="171" y="37"/>
                      <a:pt x="143" y="48"/>
                    </a:cubicBezTo>
                    <a:cubicBezTo>
                      <a:pt x="114" y="60"/>
                      <a:pt x="88" y="74"/>
                      <a:pt x="64" y="89"/>
                    </a:cubicBezTo>
                    <a:cubicBezTo>
                      <a:pt x="40" y="104"/>
                      <a:pt x="18" y="120"/>
                      <a:pt x="0" y="137"/>
                    </a:cubicBezTo>
                    <a:cubicBezTo>
                      <a:pt x="5" y="161"/>
                      <a:pt x="5" y="161"/>
                      <a:pt x="5" y="161"/>
                    </a:cubicBezTo>
                    <a:cubicBezTo>
                      <a:pt x="21" y="144"/>
                      <a:pt x="40" y="128"/>
                      <a:pt x="61" y="113"/>
                    </a:cubicBez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6" name="Freeform 12">
                <a:extLst>
                  <a:ext uri="{FF2B5EF4-FFF2-40B4-BE49-F238E27FC236}">
                    <a16:creationId xmlns:a16="http://schemas.microsoft.com/office/drawing/2014/main" id="{45946D20-C41E-43A4-AD37-D56374E75F8E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513" y="2178"/>
                <a:ext cx="411" cy="480"/>
              </a:xfrm>
              <a:custGeom>
                <a:avLst/>
                <a:gdLst>
                  <a:gd name="T0" fmla="*/ 83 w 173"/>
                  <a:gd name="T1" fmla="*/ 158 h 202"/>
                  <a:gd name="T2" fmla="*/ 67 w 173"/>
                  <a:gd name="T3" fmla="*/ 167 h 202"/>
                  <a:gd name="T4" fmla="*/ 56 w 173"/>
                  <a:gd name="T5" fmla="*/ 153 h 202"/>
                  <a:gd name="T6" fmla="*/ 87 w 173"/>
                  <a:gd name="T7" fmla="*/ 92 h 202"/>
                  <a:gd name="T8" fmla="*/ 97 w 173"/>
                  <a:gd name="T9" fmla="*/ 98 h 202"/>
                  <a:gd name="T10" fmla="*/ 83 w 173"/>
                  <a:gd name="T11" fmla="*/ 158 h 202"/>
                  <a:gd name="T12" fmla="*/ 168 w 173"/>
                  <a:gd name="T13" fmla="*/ 33 h 202"/>
                  <a:gd name="T14" fmla="*/ 173 w 173"/>
                  <a:gd name="T15" fmla="*/ 0 h 202"/>
                  <a:gd name="T16" fmla="*/ 118 w 173"/>
                  <a:gd name="T17" fmla="*/ 8 h 202"/>
                  <a:gd name="T18" fmla="*/ 109 w 173"/>
                  <a:gd name="T19" fmla="*/ 61 h 202"/>
                  <a:gd name="T20" fmla="*/ 90 w 173"/>
                  <a:gd name="T21" fmla="*/ 57 h 202"/>
                  <a:gd name="T22" fmla="*/ 1 w 173"/>
                  <a:gd name="T23" fmla="*/ 157 h 202"/>
                  <a:gd name="T24" fmla="*/ 48 w 173"/>
                  <a:gd name="T25" fmla="*/ 202 h 202"/>
                  <a:gd name="T26" fmla="*/ 85 w 173"/>
                  <a:gd name="T27" fmla="*/ 188 h 202"/>
                  <a:gd name="T28" fmla="*/ 86 w 173"/>
                  <a:gd name="T29" fmla="*/ 198 h 202"/>
                  <a:gd name="T30" fmla="*/ 132 w 173"/>
                  <a:gd name="T31" fmla="*/ 198 h 202"/>
                  <a:gd name="T32" fmla="*/ 139 w 173"/>
                  <a:gd name="T33" fmla="*/ 143 h 202"/>
                  <a:gd name="T34" fmla="*/ 168 w 173"/>
                  <a:gd name="T35" fmla="*/ 33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3" h="202">
                    <a:moveTo>
                      <a:pt x="83" y="158"/>
                    </a:moveTo>
                    <a:cubicBezTo>
                      <a:pt x="80" y="162"/>
                      <a:pt x="73" y="167"/>
                      <a:pt x="67" y="167"/>
                    </a:cubicBezTo>
                    <a:cubicBezTo>
                      <a:pt x="59" y="167"/>
                      <a:pt x="56" y="162"/>
                      <a:pt x="56" y="153"/>
                    </a:cubicBezTo>
                    <a:cubicBezTo>
                      <a:pt x="56" y="144"/>
                      <a:pt x="63" y="92"/>
                      <a:pt x="87" y="92"/>
                    </a:cubicBezTo>
                    <a:cubicBezTo>
                      <a:pt x="92" y="92"/>
                      <a:pt x="96" y="95"/>
                      <a:pt x="97" y="98"/>
                    </a:cubicBezTo>
                    <a:lnTo>
                      <a:pt x="83" y="158"/>
                    </a:lnTo>
                    <a:close/>
                    <a:moveTo>
                      <a:pt x="168" y="33"/>
                    </a:moveTo>
                    <a:cubicBezTo>
                      <a:pt x="171" y="22"/>
                      <a:pt x="173" y="7"/>
                      <a:pt x="173" y="0"/>
                    </a:cubicBezTo>
                    <a:cubicBezTo>
                      <a:pt x="118" y="8"/>
                      <a:pt x="118" y="8"/>
                      <a:pt x="118" y="8"/>
                    </a:cubicBezTo>
                    <a:cubicBezTo>
                      <a:pt x="118" y="16"/>
                      <a:pt x="117" y="29"/>
                      <a:pt x="109" y="61"/>
                    </a:cubicBezTo>
                    <a:cubicBezTo>
                      <a:pt x="104" y="60"/>
                      <a:pt x="97" y="57"/>
                      <a:pt x="90" y="57"/>
                    </a:cubicBezTo>
                    <a:cubicBezTo>
                      <a:pt x="20" y="57"/>
                      <a:pt x="0" y="122"/>
                      <a:pt x="1" y="157"/>
                    </a:cubicBezTo>
                    <a:cubicBezTo>
                      <a:pt x="2" y="185"/>
                      <a:pt x="18" y="202"/>
                      <a:pt x="48" y="202"/>
                    </a:cubicBezTo>
                    <a:cubicBezTo>
                      <a:pt x="65" y="202"/>
                      <a:pt x="78" y="196"/>
                      <a:pt x="85" y="188"/>
                    </a:cubicBezTo>
                    <a:cubicBezTo>
                      <a:pt x="85" y="191"/>
                      <a:pt x="85" y="196"/>
                      <a:pt x="86" y="198"/>
                    </a:cubicBezTo>
                    <a:cubicBezTo>
                      <a:pt x="132" y="198"/>
                      <a:pt x="132" y="198"/>
                      <a:pt x="132" y="198"/>
                    </a:cubicBezTo>
                    <a:cubicBezTo>
                      <a:pt x="130" y="188"/>
                      <a:pt x="131" y="178"/>
                      <a:pt x="139" y="143"/>
                    </a:cubicBezTo>
                    <a:lnTo>
                      <a:pt x="168" y="33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7" name="Freeform 13">
                <a:extLst>
                  <a:ext uri="{FF2B5EF4-FFF2-40B4-BE49-F238E27FC236}">
                    <a16:creationId xmlns:a16="http://schemas.microsoft.com/office/drawing/2014/main" id="{89951646-DBF5-499C-804D-D9CEBFC94944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938" y="2311"/>
                <a:ext cx="361" cy="347"/>
              </a:xfrm>
              <a:custGeom>
                <a:avLst/>
                <a:gdLst>
                  <a:gd name="T0" fmla="*/ 63 w 152"/>
                  <a:gd name="T1" fmla="*/ 56 h 146"/>
                  <a:gd name="T2" fmla="*/ 87 w 152"/>
                  <a:gd name="T3" fmla="*/ 33 h 146"/>
                  <a:gd name="T4" fmla="*/ 99 w 152"/>
                  <a:gd name="T5" fmla="*/ 43 h 146"/>
                  <a:gd name="T6" fmla="*/ 74 w 152"/>
                  <a:gd name="T7" fmla="*/ 58 h 146"/>
                  <a:gd name="T8" fmla="*/ 63 w 152"/>
                  <a:gd name="T9" fmla="*/ 56 h 146"/>
                  <a:gd name="T10" fmla="*/ 55 w 152"/>
                  <a:gd name="T11" fmla="*/ 88 h 146"/>
                  <a:gd name="T12" fmla="*/ 73 w 152"/>
                  <a:gd name="T13" fmla="*/ 89 h 146"/>
                  <a:gd name="T14" fmla="*/ 152 w 152"/>
                  <a:gd name="T15" fmla="*/ 40 h 146"/>
                  <a:gd name="T16" fmla="*/ 93 w 152"/>
                  <a:gd name="T17" fmla="*/ 0 h 146"/>
                  <a:gd name="T18" fmla="*/ 0 w 152"/>
                  <a:gd name="T19" fmla="*/ 95 h 146"/>
                  <a:gd name="T20" fmla="*/ 66 w 152"/>
                  <a:gd name="T21" fmla="*/ 146 h 146"/>
                  <a:gd name="T22" fmla="*/ 130 w 152"/>
                  <a:gd name="T23" fmla="*/ 128 h 146"/>
                  <a:gd name="T24" fmla="*/ 120 w 152"/>
                  <a:gd name="T25" fmla="*/ 99 h 146"/>
                  <a:gd name="T26" fmla="*/ 76 w 152"/>
                  <a:gd name="T27" fmla="*/ 113 h 146"/>
                  <a:gd name="T28" fmla="*/ 54 w 152"/>
                  <a:gd name="T29" fmla="*/ 96 h 146"/>
                  <a:gd name="T30" fmla="*/ 55 w 152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2" h="146">
                    <a:moveTo>
                      <a:pt x="63" y="56"/>
                    </a:moveTo>
                    <a:cubicBezTo>
                      <a:pt x="67" y="42"/>
                      <a:pt x="74" y="33"/>
                      <a:pt x="87" y="33"/>
                    </a:cubicBezTo>
                    <a:cubicBezTo>
                      <a:pt x="95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9" y="58"/>
                      <a:pt x="65" y="57"/>
                      <a:pt x="63" y="56"/>
                    </a:cubicBezTo>
                    <a:close/>
                    <a:moveTo>
                      <a:pt x="55" y="88"/>
                    </a:moveTo>
                    <a:cubicBezTo>
                      <a:pt x="57" y="88"/>
                      <a:pt x="65" y="89"/>
                      <a:pt x="73" y="89"/>
                    </a:cubicBezTo>
                    <a:cubicBezTo>
                      <a:pt x="125" y="89"/>
                      <a:pt x="152" y="65"/>
                      <a:pt x="152" y="40"/>
                    </a:cubicBezTo>
                    <a:cubicBezTo>
                      <a:pt x="152" y="11"/>
                      <a:pt x="126" y="0"/>
                      <a:pt x="93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1" y="146"/>
                      <a:pt x="66" y="146"/>
                    </a:cubicBezTo>
                    <a:cubicBezTo>
                      <a:pt x="82" y="146"/>
                      <a:pt x="105" y="141"/>
                      <a:pt x="130" y="128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107" y="107"/>
                      <a:pt x="89" y="113"/>
                      <a:pt x="76" y="113"/>
                    </a:cubicBezTo>
                    <a:cubicBezTo>
                      <a:pt x="60" y="113"/>
                      <a:pt x="54" y="109"/>
                      <a:pt x="54" y="96"/>
                    </a:cubicBezTo>
                    <a:cubicBezTo>
                      <a:pt x="54" y="95"/>
                      <a:pt x="54" y="90"/>
                      <a:pt x="55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8" name="Freeform 14">
                <a:extLst>
                  <a:ext uri="{FF2B5EF4-FFF2-40B4-BE49-F238E27FC236}">
                    <a16:creationId xmlns:a16="http://schemas.microsoft.com/office/drawing/2014/main" id="{E7E96967-D6BC-4256-BE75-849F0A10543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492" y="2183"/>
                <a:ext cx="387" cy="465"/>
              </a:xfrm>
              <a:custGeom>
                <a:avLst/>
                <a:gdLst>
                  <a:gd name="T0" fmla="*/ 41 w 163"/>
                  <a:gd name="T1" fmla="*/ 8 h 196"/>
                  <a:gd name="T2" fmla="*/ 97 w 163"/>
                  <a:gd name="T3" fmla="*/ 0 h 196"/>
                  <a:gd name="T4" fmla="*/ 92 w 163"/>
                  <a:gd name="T5" fmla="*/ 33 h 196"/>
                  <a:gd name="T6" fmla="*/ 87 w 163"/>
                  <a:gd name="T7" fmla="*/ 54 h 196"/>
                  <a:gd name="T8" fmla="*/ 84 w 163"/>
                  <a:gd name="T9" fmla="*/ 65 h 196"/>
                  <a:gd name="T10" fmla="*/ 123 w 163"/>
                  <a:gd name="T11" fmla="*/ 55 h 196"/>
                  <a:gd name="T12" fmla="*/ 163 w 163"/>
                  <a:gd name="T13" fmla="*/ 81 h 196"/>
                  <a:gd name="T14" fmla="*/ 161 w 163"/>
                  <a:gd name="T15" fmla="*/ 95 h 196"/>
                  <a:gd name="T16" fmla="*/ 136 w 163"/>
                  <a:gd name="T17" fmla="*/ 196 h 196"/>
                  <a:gd name="T18" fmla="*/ 83 w 163"/>
                  <a:gd name="T19" fmla="*/ 196 h 196"/>
                  <a:gd name="T20" fmla="*/ 105 w 163"/>
                  <a:gd name="T21" fmla="*/ 105 h 196"/>
                  <a:gd name="T22" fmla="*/ 107 w 163"/>
                  <a:gd name="T23" fmla="*/ 96 h 196"/>
                  <a:gd name="T24" fmla="*/ 97 w 163"/>
                  <a:gd name="T25" fmla="*/ 91 h 196"/>
                  <a:gd name="T26" fmla="*/ 76 w 163"/>
                  <a:gd name="T27" fmla="*/ 99 h 196"/>
                  <a:gd name="T28" fmla="*/ 53 w 163"/>
                  <a:gd name="T29" fmla="*/ 196 h 196"/>
                  <a:gd name="T30" fmla="*/ 0 w 163"/>
                  <a:gd name="T31" fmla="*/ 196 h 196"/>
                  <a:gd name="T32" fmla="*/ 33 w 163"/>
                  <a:gd name="T33" fmla="*/ 58 h 196"/>
                  <a:gd name="T34" fmla="*/ 41 w 163"/>
                  <a:gd name="T35" fmla="*/ 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96">
                    <a:moveTo>
                      <a:pt x="41" y="8"/>
                    </a:moveTo>
                    <a:cubicBezTo>
                      <a:pt x="97" y="0"/>
                      <a:pt x="97" y="0"/>
                      <a:pt x="97" y="0"/>
                    </a:cubicBezTo>
                    <a:cubicBezTo>
                      <a:pt x="97" y="7"/>
                      <a:pt x="95" y="22"/>
                      <a:pt x="92" y="33"/>
                    </a:cubicBezTo>
                    <a:cubicBezTo>
                      <a:pt x="87" y="54"/>
                      <a:pt x="87" y="54"/>
                      <a:pt x="87" y="54"/>
                    </a:cubicBezTo>
                    <a:cubicBezTo>
                      <a:pt x="86" y="57"/>
                      <a:pt x="85" y="62"/>
                      <a:pt x="84" y="65"/>
                    </a:cubicBezTo>
                    <a:cubicBezTo>
                      <a:pt x="93" y="59"/>
                      <a:pt x="106" y="55"/>
                      <a:pt x="123" y="55"/>
                    </a:cubicBezTo>
                    <a:cubicBezTo>
                      <a:pt x="144" y="55"/>
                      <a:pt x="162" y="60"/>
                      <a:pt x="163" y="81"/>
                    </a:cubicBezTo>
                    <a:cubicBezTo>
                      <a:pt x="163" y="85"/>
                      <a:pt x="162" y="90"/>
                      <a:pt x="161" y="95"/>
                    </a:cubicBezTo>
                    <a:cubicBezTo>
                      <a:pt x="136" y="196"/>
                      <a:pt x="136" y="196"/>
                      <a:pt x="136" y="196"/>
                    </a:cubicBezTo>
                    <a:cubicBezTo>
                      <a:pt x="83" y="196"/>
                      <a:pt x="83" y="196"/>
                      <a:pt x="83" y="196"/>
                    </a:cubicBezTo>
                    <a:cubicBezTo>
                      <a:pt x="105" y="105"/>
                      <a:pt x="105" y="105"/>
                      <a:pt x="105" y="105"/>
                    </a:cubicBezTo>
                    <a:cubicBezTo>
                      <a:pt x="106" y="102"/>
                      <a:pt x="107" y="99"/>
                      <a:pt x="107" y="96"/>
                    </a:cubicBezTo>
                    <a:cubicBezTo>
                      <a:pt x="107" y="92"/>
                      <a:pt x="104" y="91"/>
                      <a:pt x="97" y="91"/>
                    </a:cubicBezTo>
                    <a:cubicBezTo>
                      <a:pt x="90" y="91"/>
                      <a:pt x="81" y="95"/>
                      <a:pt x="76" y="99"/>
                    </a:cubicBezTo>
                    <a:cubicBezTo>
                      <a:pt x="53" y="196"/>
                      <a:pt x="53" y="196"/>
                      <a:pt x="53" y="196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41" y="26"/>
                      <a:pt x="42" y="16"/>
                      <a:pt x="41" y="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512852D3-DF73-4CD4-83C7-23864ABD9DAC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3939" y="2311"/>
                <a:ext cx="358" cy="347"/>
              </a:xfrm>
              <a:custGeom>
                <a:avLst/>
                <a:gdLst>
                  <a:gd name="T0" fmla="*/ 63 w 151"/>
                  <a:gd name="T1" fmla="*/ 56 h 146"/>
                  <a:gd name="T2" fmla="*/ 87 w 151"/>
                  <a:gd name="T3" fmla="*/ 33 h 146"/>
                  <a:gd name="T4" fmla="*/ 99 w 151"/>
                  <a:gd name="T5" fmla="*/ 43 h 146"/>
                  <a:gd name="T6" fmla="*/ 74 w 151"/>
                  <a:gd name="T7" fmla="*/ 58 h 146"/>
                  <a:gd name="T8" fmla="*/ 63 w 151"/>
                  <a:gd name="T9" fmla="*/ 56 h 146"/>
                  <a:gd name="T10" fmla="*/ 54 w 151"/>
                  <a:gd name="T11" fmla="*/ 88 h 146"/>
                  <a:gd name="T12" fmla="*/ 73 w 151"/>
                  <a:gd name="T13" fmla="*/ 89 h 146"/>
                  <a:gd name="T14" fmla="*/ 151 w 151"/>
                  <a:gd name="T15" fmla="*/ 40 h 146"/>
                  <a:gd name="T16" fmla="*/ 92 w 151"/>
                  <a:gd name="T17" fmla="*/ 0 h 146"/>
                  <a:gd name="T18" fmla="*/ 0 w 151"/>
                  <a:gd name="T19" fmla="*/ 95 h 146"/>
                  <a:gd name="T20" fmla="*/ 65 w 151"/>
                  <a:gd name="T21" fmla="*/ 146 h 146"/>
                  <a:gd name="T22" fmla="*/ 130 w 151"/>
                  <a:gd name="T23" fmla="*/ 128 h 146"/>
                  <a:gd name="T24" fmla="*/ 119 w 151"/>
                  <a:gd name="T25" fmla="*/ 99 h 146"/>
                  <a:gd name="T26" fmla="*/ 75 w 151"/>
                  <a:gd name="T27" fmla="*/ 113 h 146"/>
                  <a:gd name="T28" fmla="*/ 53 w 151"/>
                  <a:gd name="T29" fmla="*/ 96 h 146"/>
                  <a:gd name="T30" fmla="*/ 54 w 151"/>
                  <a:gd name="T31" fmla="*/ 88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1" h="146">
                    <a:moveTo>
                      <a:pt x="63" y="56"/>
                    </a:moveTo>
                    <a:cubicBezTo>
                      <a:pt x="66" y="42"/>
                      <a:pt x="73" y="33"/>
                      <a:pt x="87" y="33"/>
                    </a:cubicBezTo>
                    <a:cubicBezTo>
                      <a:pt x="94" y="33"/>
                      <a:pt x="99" y="36"/>
                      <a:pt x="99" y="43"/>
                    </a:cubicBezTo>
                    <a:cubicBezTo>
                      <a:pt x="99" y="52"/>
                      <a:pt x="86" y="58"/>
                      <a:pt x="74" y="58"/>
                    </a:cubicBezTo>
                    <a:cubicBezTo>
                      <a:pt x="68" y="58"/>
                      <a:pt x="64" y="57"/>
                      <a:pt x="63" y="56"/>
                    </a:cubicBezTo>
                    <a:close/>
                    <a:moveTo>
                      <a:pt x="54" y="88"/>
                    </a:moveTo>
                    <a:cubicBezTo>
                      <a:pt x="57" y="88"/>
                      <a:pt x="64" y="89"/>
                      <a:pt x="73" y="89"/>
                    </a:cubicBezTo>
                    <a:cubicBezTo>
                      <a:pt x="124" y="89"/>
                      <a:pt x="151" y="65"/>
                      <a:pt x="151" y="40"/>
                    </a:cubicBezTo>
                    <a:cubicBezTo>
                      <a:pt x="151" y="11"/>
                      <a:pt x="125" y="0"/>
                      <a:pt x="92" y="0"/>
                    </a:cubicBezTo>
                    <a:cubicBezTo>
                      <a:pt x="34" y="0"/>
                      <a:pt x="0" y="44"/>
                      <a:pt x="0" y="95"/>
                    </a:cubicBezTo>
                    <a:cubicBezTo>
                      <a:pt x="0" y="130"/>
                      <a:pt x="20" y="146"/>
                      <a:pt x="65" y="146"/>
                    </a:cubicBezTo>
                    <a:cubicBezTo>
                      <a:pt x="81" y="146"/>
                      <a:pt x="105" y="141"/>
                      <a:pt x="130" y="128"/>
                    </a:cubicBezTo>
                    <a:cubicBezTo>
                      <a:pt x="119" y="99"/>
                      <a:pt x="119" y="99"/>
                      <a:pt x="119" y="99"/>
                    </a:cubicBezTo>
                    <a:cubicBezTo>
                      <a:pt x="106" y="107"/>
                      <a:pt x="89" y="113"/>
                      <a:pt x="75" y="113"/>
                    </a:cubicBezTo>
                    <a:cubicBezTo>
                      <a:pt x="59" y="113"/>
                      <a:pt x="53" y="109"/>
                      <a:pt x="53" y="96"/>
                    </a:cubicBezTo>
                    <a:cubicBezTo>
                      <a:pt x="53" y="95"/>
                      <a:pt x="54" y="90"/>
                      <a:pt x="54" y="88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0" name="Freeform 16">
                <a:extLst>
                  <a:ext uri="{FF2B5EF4-FFF2-40B4-BE49-F238E27FC236}">
                    <a16:creationId xmlns:a16="http://schemas.microsoft.com/office/drawing/2014/main" id="{351A42EF-0F84-4C94-9073-7BFC6D512CD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349" y="2313"/>
                <a:ext cx="388" cy="349"/>
              </a:xfrm>
              <a:custGeom>
                <a:avLst/>
                <a:gdLst>
                  <a:gd name="T0" fmla="*/ 163 w 163"/>
                  <a:gd name="T1" fmla="*/ 0 h 147"/>
                  <a:gd name="T2" fmla="*/ 141 w 163"/>
                  <a:gd name="T3" fmla="*/ 90 h 147"/>
                  <a:gd name="T4" fmla="*/ 141 w 163"/>
                  <a:gd name="T5" fmla="*/ 132 h 147"/>
                  <a:gd name="T6" fmla="*/ 91 w 163"/>
                  <a:gd name="T7" fmla="*/ 147 h 147"/>
                  <a:gd name="T8" fmla="*/ 86 w 163"/>
                  <a:gd name="T9" fmla="*/ 130 h 147"/>
                  <a:gd name="T10" fmla="*/ 39 w 163"/>
                  <a:gd name="T11" fmla="*/ 145 h 147"/>
                  <a:gd name="T12" fmla="*/ 0 w 163"/>
                  <a:gd name="T13" fmla="*/ 117 h 147"/>
                  <a:gd name="T14" fmla="*/ 5 w 163"/>
                  <a:gd name="T15" fmla="*/ 87 h 147"/>
                  <a:gd name="T16" fmla="*/ 25 w 163"/>
                  <a:gd name="T17" fmla="*/ 6 h 147"/>
                  <a:gd name="T18" fmla="*/ 79 w 163"/>
                  <a:gd name="T19" fmla="*/ 0 h 147"/>
                  <a:gd name="T20" fmla="*/ 57 w 163"/>
                  <a:gd name="T21" fmla="*/ 92 h 147"/>
                  <a:gd name="T22" fmla="*/ 65 w 163"/>
                  <a:gd name="T23" fmla="*/ 107 h 147"/>
                  <a:gd name="T24" fmla="*/ 87 w 163"/>
                  <a:gd name="T25" fmla="*/ 94 h 147"/>
                  <a:gd name="T26" fmla="*/ 108 w 163"/>
                  <a:gd name="T27" fmla="*/ 6 h 147"/>
                  <a:gd name="T28" fmla="*/ 163 w 163"/>
                  <a:gd name="T29" fmla="*/ 0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3" h="147">
                    <a:moveTo>
                      <a:pt x="163" y="0"/>
                    </a:moveTo>
                    <a:cubicBezTo>
                      <a:pt x="141" y="90"/>
                      <a:pt x="141" y="90"/>
                      <a:pt x="141" y="90"/>
                    </a:cubicBezTo>
                    <a:cubicBezTo>
                      <a:pt x="137" y="105"/>
                      <a:pt x="137" y="117"/>
                      <a:pt x="141" y="132"/>
                    </a:cubicBezTo>
                    <a:cubicBezTo>
                      <a:pt x="91" y="147"/>
                      <a:pt x="91" y="147"/>
                      <a:pt x="91" y="147"/>
                    </a:cubicBezTo>
                    <a:cubicBezTo>
                      <a:pt x="89" y="143"/>
                      <a:pt x="87" y="133"/>
                      <a:pt x="86" y="130"/>
                    </a:cubicBezTo>
                    <a:cubicBezTo>
                      <a:pt x="73" y="139"/>
                      <a:pt x="57" y="145"/>
                      <a:pt x="39" y="145"/>
                    </a:cubicBezTo>
                    <a:cubicBezTo>
                      <a:pt x="19" y="145"/>
                      <a:pt x="0" y="139"/>
                      <a:pt x="0" y="117"/>
                    </a:cubicBezTo>
                    <a:cubicBezTo>
                      <a:pt x="0" y="111"/>
                      <a:pt x="2" y="102"/>
                      <a:pt x="5" y="87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4" y="103"/>
                      <a:pt x="56" y="107"/>
                      <a:pt x="65" y="107"/>
                    </a:cubicBezTo>
                    <a:cubicBezTo>
                      <a:pt x="73" y="107"/>
                      <a:pt x="80" y="104"/>
                      <a:pt x="87" y="94"/>
                    </a:cubicBezTo>
                    <a:cubicBezTo>
                      <a:pt x="108" y="6"/>
                      <a:pt x="108" y="6"/>
                      <a:pt x="108" y="6"/>
                    </a:cubicBez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1" name="Freeform 17">
                <a:extLst>
                  <a:ext uri="{FF2B5EF4-FFF2-40B4-BE49-F238E27FC236}">
                    <a16:creationId xmlns:a16="http://schemas.microsoft.com/office/drawing/2014/main" id="{9C2462A7-A57A-4BD0-85CE-1DDA0AAE3FD0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4746" y="2313"/>
                <a:ext cx="385" cy="345"/>
              </a:xfrm>
              <a:custGeom>
                <a:avLst/>
                <a:gdLst>
                  <a:gd name="T0" fmla="*/ 0 w 162"/>
                  <a:gd name="T1" fmla="*/ 127 h 145"/>
                  <a:gd name="T2" fmla="*/ 25 w 162"/>
                  <a:gd name="T3" fmla="*/ 97 h 145"/>
                  <a:gd name="T4" fmla="*/ 73 w 162"/>
                  <a:gd name="T5" fmla="*/ 111 h 145"/>
                  <a:gd name="T6" fmla="*/ 92 w 162"/>
                  <a:gd name="T7" fmla="*/ 99 h 145"/>
                  <a:gd name="T8" fmla="*/ 71 w 162"/>
                  <a:gd name="T9" fmla="*/ 88 h 145"/>
                  <a:gd name="T10" fmla="*/ 58 w 162"/>
                  <a:gd name="T11" fmla="*/ 85 h 145"/>
                  <a:gd name="T12" fmla="*/ 26 w 162"/>
                  <a:gd name="T13" fmla="*/ 51 h 145"/>
                  <a:gd name="T14" fmla="*/ 103 w 162"/>
                  <a:gd name="T15" fmla="*/ 0 h 145"/>
                  <a:gd name="T16" fmla="*/ 162 w 162"/>
                  <a:gd name="T17" fmla="*/ 12 h 145"/>
                  <a:gd name="T18" fmla="*/ 139 w 162"/>
                  <a:gd name="T19" fmla="*/ 41 h 145"/>
                  <a:gd name="T20" fmla="*/ 102 w 162"/>
                  <a:gd name="T21" fmla="*/ 32 h 145"/>
                  <a:gd name="T22" fmla="*/ 86 w 162"/>
                  <a:gd name="T23" fmla="*/ 43 h 145"/>
                  <a:gd name="T24" fmla="*/ 103 w 162"/>
                  <a:gd name="T25" fmla="*/ 52 h 145"/>
                  <a:gd name="T26" fmla="*/ 117 w 162"/>
                  <a:gd name="T27" fmla="*/ 55 h 145"/>
                  <a:gd name="T28" fmla="*/ 149 w 162"/>
                  <a:gd name="T29" fmla="*/ 88 h 145"/>
                  <a:gd name="T30" fmla="*/ 66 w 162"/>
                  <a:gd name="T31" fmla="*/ 145 h 145"/>
                  <a:gd name="T32" fmla="*/ 0 w 162"/>
                  <a:gd name="T33" fmla="*/ 127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2" h="145">
                    <a:moveTo>
                      <a:pt x="0" y="127"/>
                    </a:moveTo>
                    <a:cubicBezTo>
                      <a:pt x="25" y="97"/>
                      <a:pt x="25" y="97"/>
                      <a:pt x="25" y="97"/>
                    </a:cubicBezTo>
                    <a:cubicBezTo>
                      <a:pt x="35" y="103"/>
                      <a:pt x="55" y="111"/>
                      <a:pt x="73" y="111"/>
                    </a:cubicBezTo>
                    <a:cubicBezTo>
                      <a:pt x="82" y="111"/>
                      <a:pt x="92" y="107"/>
                      <a:pt x="92" y="99"/>
                    </a:cubicBezTo>
                    <a:cubicBezTo>
                      <a:pt x="92" y="93"/>
                      <a:pt x="87" y="91"/>
                      <a:pt x="71" y="88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37" y="81"/>
                      <a:pt x="26" y="69"/>
                      <a:pt x="26" y="51"/>
                    </a:cubicBezTo>
                    <a:cubicBezTo>
                      <a:pt x="26" y="25"/>
                      <a:pt x="52" y="0"/>
                      <a:pt x="103" y="0"/>
                    </a:cubicBezTo>
                    <a:cubicBezTo>
                      <a:pt x="125" y="0"/>
                      <a:pt x="142" y="4"/>
                      <a:pt x="162" y="12"/>
                    </a:cubicBezTo>
                    <a:cubicBezTo>
                      <a:pt x="139" y="41"/>
                      <a:pt x="139" y="41"/>
                      <a:pt x="139" y="41"/>
                    </a:cubicBezTo>
                    <a:cubicBezTo>
                      <a:pt x="126" y="35"/>
                      <a:pt x="112" y="32"/>
                      <a:pt x="102" y="32"/>
                    </a:cubicBezTo>
                    <a:cubicBezTo>
                      <a:pt x="98" y="32"/>
                      <a:pt x="86" y="33"/>
                      <a:pt x="86" y="43"/>
                    </a:cubicBezTo>
                    <a:cubicBezTo>
                      <a:pt x="86" y="46"/>
                      <a:pt x="90" y="49"/>
                      <a:pt x="103" y="52"/>
                    </a:cubicBezTo>
                    <a:cubicBezTo>
                      <a:pt x="117" y="55"/>
                      <a:pt x="117" y="55"/>
                      <a:pt x="117" y="55"/>
                    </a:cubicBezTo>
                    <a:cubicBezTo>
                      <a:pt x="137" y="60"/>
                      <a:pt x="149" y="68"/>
                      <a:pt x="149" y="88"/>
                    </a:cubicBezTo>
                    <a:cubicBezTo>
                      <a:pt x="149" y="111"/>
                      <a:pt x="122" y="145"/>
                      <a:pt x="66" y="145"/>
                    </a:cubicBezTo>
                    <a:cubicBezTo>
                      <a:pt x="43" y="145"/>
                      <a:pt x="20" y="138"/>
                      <a:pt x="0" y="127"/>
                    </a:cubicBezTo>
                    <a:close/>
                  </a:path>
                </a:pathLst>
              </a:custGeom>
              <a:solidFill>
                <a:srgbClr val="006E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2" name="Freeform 18">
                <a:extLst>
                  <a:ext uri="{FF2B5EF4-FFF2-40B4-BE49-F238E27FC236}">
                    <a16:creationId xmlns:a16="http://schemas.microsoft.com/office/drawing/2014/main" id="{6821352C-8A4D-4D63-BE25-5E2D12DED212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255" y="2045"/>
                <a:ext cx="45" cy="33"/>
              </a:xfrm>
              <a:custGeom>
                <a:avLst/>
                <a:gdLst>
                  <a:gd name="T0" fmla="*/ 3 w 19"/>
                  <a:gd name="T1" fmla="*/ 12 h 14"/>
                  <a:gd name="T2" fmla="*/ 9 w 19"/>
                  <a:gd name="T3" fmla="*/ 14 h 14"/>
                  <a:gd name="T4" fmla="*/ 9 w 19"/>
                  <a:gd name="T5" fmla="*/ 14 h 14"/>
                  <a:gd name="T6" fmla="*/ 18 w 19"/>
                  <a:gd name="T7" fmla="*/ 7 h 14"/>
                  <a:gd name="T8" fmla="*/ 9 w 19"/>
                  <a:gd name="T9" fmla="*/ 0 h 14"/>
                  <a:gd name="T10" fmla="*/ 0 w 19"/>
                  <a:gd name="T11" fmla="*/ 7 h 14"/>
                  <a:gd name="T12" fmla="*/ 3 w 19"/>
                  <a:gd name="T13" fmla="*/ 1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4">
                    <a:moveTo>
                      <a:pt x="3" y="12"/>
                    </a:moveTo>
                    <a:cubicBezTo>
                      <a:pt x="4" y="13"/>
                      <a:pt x="7" y="14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14" y="14"/>
                      <a:pt x="18" y="11"/>
                      <a:pt x="18" y="7"/>
                    </a:cubicBezTo>
                    <a:cubicBezTo>
                      <a:pt x="19" y="3"/>
                      <a:pt x="14" y="0"/>
                      <a:pt x="9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1" y="10"/>
                      <a:pt x="3" y="12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3" name="Freeform 19">
                <a:extLst>
                  <a:ext uri="{FF2B5EF4-FFF2-40B4-BE49-F238E27FC236}">
                    <a16:creationId xmlns:a16="http://schemas.microsoft.com/office/drawing/2014/main" id="{90A2C260-A1A1-497E-8BD0-2CCA3D653ACA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160" y="2230"/>
                <a:ext cx="232" cy="41"/>
              </a:xfrm>
              <a:custGeom>
                <a:avLst/>
                <a:gdLst>
                  <a:gd name="T0" fmla="*/ 95 w 98"/>
                  <a:gd name="T1" fmla="*/ 0 h 17"/>
                  <a:gd name="T2" fmla="*/ 4 w 98"/>
                  <a:gd name="T3" fmla="*/ 0 h 17"/>
                  <a:gd name="T4" fmla="*/ 0 w 98"/>
                  <a:gd name="T5" fmla="*/ 3 h 17"/>
                  <a:gd name="T6" fmla="*/ 0 w 98"/>
                  <a:gd name="T7" fmla="*/ 13 h 17"/>
                  <a:gd name="T8" fmla="*/ 4 w 98"/>
                  <a:gd name="T9" fmla="*/ 17 h 17"/>
                  <a:gd name="T10" fmla="*/ 95 w 98"/>
                  <a:gd name="T11" fmla="*/ 17 h 17"/>
                  <a:gd name="T12" fmla="*/ 98 w 98"/>
                  <a:gd name="T13" fmla="*/ 13 h 17"/>
                  <a:gd name="T14" fmla="*/ 98 w 98"/>
                  <a:gd name="T15" fmla="*/ 3 h 17"/>
                  <a:gd name="T16" fmla="*/ 95 w 98"/>
                  <a:gd name="T1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17">
                    <a:moveTo>
                      <a:pt x="9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5"/>
                      <a:pt x="2" y="17"/>
                      <a:pt x="4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7" y="17"/>
                      <a:pt x="98" y="15"/>
                      <a:pt x="98" y="13"/>
                    </a:cubicBezTo>
                    <a:cubicBezTo>
                      <a:pt x="98" y="3"/>
                      <a:pt x="98" y="3"/>
                      <a:pt x="98" y="3"/>
                    </a:cubicBezTo>
                    <a:cubicBezTo>
                      <a:pt x="98" y="1"/>
                      <a:pt x="97" y="0"/>
                      <a:pt x="95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4" name="Freeform 20">
                <a:extLst>
                  <a:ext uri="{FF2B5EF4-FFF2-40B4-BE49-F238E27FC236}">
                    <a16:creationId xmlns:a16="http://schemas.microsoft.com/office/drawing/2014/main" id="{4705AACB-0CAF-4AF9-8235-AE532A4BF0B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076" y="2083"/>
                <a:ext cx="400" cy="140"/>
              </a:xfrm>
              <a:custGeom>
                <a:avLst/>
                <a:gdLst>
                  <a:gd name="T0" fmla="*/ 164 w 168"/>
                  <a:gd name="T1" fmla="*/ 18 h 59"/>
                  <a:gd name="T2" fmla="*/ 109 w 168"/>
                  <a:gd name="T3" fmla="*/ 0 h 59"/>
                  <a:gd name="T4" fmla="*/ 109 w 168"/>
                  <a:gd name="T5" fmla="*/ 0 h 59"/>
                  <a:gd name="T6" fmla="*/ 89 w 168"/>
                  <a:gd name="T7" fmla="*/ 0 h 59"/>
                  <a:gd name="T8" fmla="*/ 89 w 168"/>
                  <a:gd name="T9" fmla="*/ 0 h 59"/>
                  <a:gd name="T10" fmla="*/ 86 w 168"/>
                  <a:gd name="T11" fmla="*/ 0 h 59"/>
                  <a:gd name="T12" fmla="*/ 86 w 168"/>
                  <a:gd name="T13" fmla="*/ 0 h 59"/>
                  <a:gd name="T14" fmla="*/ 82 w 168"/>
                  <a:gd name="T15" fmla="*/ 0 h 59"/>
                  <a:gd name="T16" fmla="*/ 82 w 168"/>
                  <a:gd name="T17" fmla="*/ 0 h 59"/>
                  <a:gd name="T18" fmla="*/ 81 w 168"/>
                  <a:gd name="T19" fmla="*/ 0 h 59"/>
                  <a:gd name="T20" fmla="*/ 80 w 168"/>
                  <a:gd name="T21" fmla="*/ 0 h 59"/>
                  <a:gd name="T22" fmla="*/ 80 w 168"/>
                  <a:gd name="T23" fmla="*/ 0 h 59"/>
                  <a:gd name="T24" fmla="*/ 79 w 168"/>
                  <a:gd name="T25" fmla="*/ 0 h 59"/>
                  <a:gd name="T26" fmla="*/ 79 w 168"/>
                  <a:gd name="T27" fmla="*/ 0 h 59"/>
                  <a:gd name="T28" fmla="*/ 59 w 168"/>
                  <a:gd name="T29" fmla="*/ 0 h 59"/>
                  <a:gd name="T30" fmla="*/ 59 w 168"/>
                  <a:gd name="T31" fmla="*/ 0 h 59"/>
                  <a:gd name="T32" fmla="*/ 4 w 168"/>
                  <a:gd name="T33" fmla="*/ 18 h 59"/>
                  <a:gd name="T34" fmla="*/ 33 w 168"/>
                  <a:gd name="T35" fmla="*/ 59 h 59"/>
                  <a:gd name="T36" fmla="*/ 34 w 168"/>
                  <a:gd name="T37" fmla="*/ 59 h 59"/>
                  <a:gd name="T38" fmla="*/ 34 w 168"/>
                  <a:gd name="T39" fmla="*/ 59 h 59"/>
                  <a:gd name="T40" fmla="*/ 35 w 168"/>
                  <a:gd name="T41" fmla="*/ 58 h 59"/>
                  <a:gd name="T42" fmla="*/ 34 w 168"/>
                  <a:gd name="T43" fmla="*/ 57 h 59"/>
                  <a:gd name="T44" fmla="*/ 20 w 168"/>
                  <a:gd name="T45" fmla="*/ 20 h 59"/>
                  <a:gd name="T46" fmla="*/ 48 w 168"/>
                  <a:gd name="T47" fmla="*/ 3 h 59"/>
                  <a:gd name="T48" fmla="*/ 29 w 168"/>
                  <a:gd name="T49" fmla="*/ 17 h 59"/>
                  <a:gd name="T50" fmla="*/ 56 w 168"/>
                  <a:gd name="T51" fmla="*/ 59 h 59"/>
                  <a:gd name="T52" fmla="*/ 56 w 168"/>
                  <a:gd name="T53" fmla="*/ 59 h 59"/>
                  <a:gd name="T54" fmla="*/ 56 w 168"/>
                  <a:gd name="T55" fmla="*/ 59 h 59"/>
                  <a:gd name="T56" fmla="*/ 57 w 168"/>
                  <a:gd name="T57" fmla="*/ 58 h 59"/>
                  <a:gd name="T58" fmla="*/ 57 w 168"/>
                  <a:gd name="T59" fmla="*/ 57 h 59"/>
                  <a:gd name="T60" fmla="*/ 49 w 168"/>
                  <a:gd name="T61" fmla="*/ 23 h 59"/>
                  <a:gd name="T62" fmla="*/ 80 w 168"/>
                  <a:gd name="T63" fmla="*/ 2 h 59"/>
                  <a:gd name="T64" fmla="*/ 81 w 168"/>
                  <a:gd name="T65" fmla="*/ 2 h 59"/>
                  <a:gd name="T66" fmla="*/ 82 w 168"/>
                  <a:gd name="T67" fmla="*/ 2 h 59"/>
                  <a:gd name="T68" fmla="*/ 82 w 168"/>
                  <a:gd name="T69" fmla="*/ 2 h 59"/>
                  <a:gd name="T70" fmla="*/ 83 w 168"/>
                  <a:gd name="T71" fmla="*/ 2 h 59"/>
                  <a:gd name="T72" fmla="*/ 83 w 168"/>
                  <a:gd name="T73" fmla="*/ 58 h 59"/>
                  <a:gd name="T74" fmla="*/ 84 w 168"/>
                  <a:gd name="T75" fmla="*/ 59 h 59"/>
                  <a:gd name="T76" fmla="*/ 84 w 168"/>
                  <a:gd name="T77" fmla="*/ 59 h 59"/>
                  <a:gd name="T78" fmla="*/ 85 w 168"/>
                  <a:gd name="T79" fmla="*/ 58 h 59"/>
                  <a:gd name="T80" fmla="*/ 85 w 168"/>
                  <a:gd name="T81" fmla="*/ 2 h 59"/>
                  <a:gd name="T82" fmla="*/ 86 w 168"/>
                  <a:gd name="T83" fmla="*/ 2 h 59"/>
                  <a:gd name="T84" fmla="*/ 119 w 168"/>
                  <a:gd name="T85" fmla="*/ 23 h 59"/>
                  <a:gd name="T86" fmla="*/ 111 w 168"/>
                  <a:gd name="T87" fmla="*/ 57 h 59"/>
                  <a:gd name="T88" fmla="*/ 111 w 168"/>
                  <a:gd name="T89" fmla="*/ 58 h 59"/>
                  <a:gd name="T90" fmla="*/ 112 w 168"/>
                  <a:gd name="T91" fmla="*/ 59 h 59"/>
                  <a:gd name="T92" fmla="*/ 112 w 168"/>
                  <a:gd name="T93" fmla="*/ 59 h 59"/>
                  <a:gd name="T94" fmla="*/ 112 w 168"/>
                  <a:gd name="T95" fmla="*/ 59 h 59"/>
                  <a:gd name="T96" fmla="*/ 140 w 168"/>
                  <a:gd name="T97" fmla="*/ 17 h 59"/>
                  <a:gd name="T98" fmla="*/ 120 w 168"/>
                  <a:gd name="T99" fmla="*/ 3 h 59"/>
                  <a:gd name="T100" fmla="*/ 148 w 168"/>
                  <a:gd name="T101" fmla="*/ 20 h 59"/>
                  <a:gd name="T102" fmla="*/ 134 w 168"/>
                  <a:gd name="T103" fmla="*/ 57 h 59"/>
                  <a:gd name="T104" fmla="*/ 134 w 168"/>
                  <a:gd name="T105" fmla="*/ 58 h 59"/>
                  <a:gd name="T106" fmla="*/ 135 w 168"/>
                  <a:gd name="T107" fmla="*/ 59 h 59"/>
                  <a:gd name="T108" fmla="*/ 135 w 168"/>
                  <a:gd name="T109" fmla="*/ 59 h 59"/>
                  <a:gd name="T110" fmla="*/ 135 w 168"/>
                  <a:gd name="T111" fmla="*/ 59 h 59"/>
                  <a:gd name="T112" fmla="*/ 164 w 168"/>
                  <a:gd name="T113" fmla="*/ 1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8" h="59">
                    <a:moveTo>
                      <a:pt x="164" y="18"/>
                    </a:moveTo>
                    <a:cubicBezTo>
                      <a:pt x="161" y="6"/>
                      <a:pt x="143" y="0"/>
                      <a:pt x="10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0"/>
                      <a:pt x="86" y="0"/>
                    </a:cubicBezTo>
                    <a:cubicBezTo>
                      <a:pt x="86" y="0"/>
                      <a:pt x="86" y="0"/>
                      <a:pt x="86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2" y="0"/>
                      <a:pt x="82" y="0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80" y="0"/>
                      <a:pt x="79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7" y="6"/>
                      <a:pt x="4" y="18"/>
                    </a:cubicBezTo>
                    <a:cubicBezTo>
                      <a:pt x="0" y="35"/>
                      <a:pt x="32" y="58"/>
                      <a:pt x="33" y="59"/>
                    </a:cubicBezTo>
                    <a:cubicBezTo>
                      <a:pt x="33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5" y="59"/>
                      <a:pt x="35" y="58"/>
                    </a:cubicBezTo>
                    <a:cubicBezTo>
                      <a:pt x="35" y="58"/>
                      <a:pt x="35" y="57"/>
                      <a:pt x="34" y="57"/>
                    </a:cubicBezTo>
                    <a:cubicBezTo>
                      <a:pt x="21" y="42"/>
                      <a:pt x="17" y="29"/>
                      <a:pt x="20" y="20"/>
                    </a:cubicBezTo>
                    <a:cubicBezTo>
                      <a:pt x="24" y="9"/>
                      <a:pt x="38" y="5"/>
                      <a:pt x="48" y="3"/>
                    </a:cubicBezTo>
                    <a:cubicBezTo>
                      <a:pt x="37" y="6"/>
                      <a:pt x="30" y="10"/>
                      <a:pt x="29" y="17"/>
                    </a:cubicBezTo>
                    <a:cubicBezTo>
                      <a:pt x="24" y="34"/>
                      <a:pt x="55" y="58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6" y="59"/>
                      <a:pt x="56" y="59"/>
                      <a:pt x="56" y="59"/>
                    </a:cubicBezTo>
                    <a:cubicBezTo>
                      <a:pt x="57" y="59"/>
                      <a:pt x="57" y="59"/>
                      <a:pt x="57" y="58"/>
                    </a:cubicBezTo>
                    <a:cubicBezTo>
                      <a:pt x="57" y="58"/>
                      <a:pt x="57" y="58"/>
                      <a:pt x="57" y="57"/>
                    </a:cubicBezTo>
                    <a:cubicBezTo>
                      <a:pt x="48" y="44"/>
                      <a:pt x="46" y="33"/>
                      <a:pt x="49" y="23"/>
                    </a:cubicBezTo>
                    <a:cubicBezTo>
                      <a:pt x="55" y="9"/>
                      <a:pt x="73" y="4"/>
                      <a:pt x="80" y="2"/>
                    </a:cubicBezTo>
                    <a:cubicBezTo>
                      <a:pt x="80" y="2"/>
                      <a:pt x="80" y="2"/>
                      <a:pt x="81" y="2"/>
                    </a:cubicBezTo>
                    <a:cubicBezTo>
                      <a:pt x="81" y="2"/>
                      <a:pt x="81" y="2"/>
                      <a:pt x="82" y="2"/>
                    </a:cubicBezTo>
                    <a:cubicBezTo>
                      <a:pt x="82" y="2"/>
                      <a:pt x="82" y="2"/>
                      <a:pt x="82" y="2"/>
                    </a:cubicBezTo>
                    <a:cubicBezTo>
                      <a:pt x="82" y="2"/>
                      <a:pt x="83" y="2"/>
                      <a:pt x="83" y="2"/>
                    </a:cubicBezTo>
                    <a:cubicBezTo>
                      <a:pt x="82" y="4"/>
                      <a:pt x="68" y="26"/>
                      <a:pt x="83" y="58"/>
                    </a:cubicBezTo>
                    <a:cubicBezTo>
                      <a:pt x="83" y="59"/>
                      <a:pt x="84" y="59"/>
                      <a:pt x="84" y="59"/>
                    </a:cubicBezTo>
                    <a:cubicBezTo>
                      <a:pt x="84" y="59"/>
                      <a:pt x="84" y="59"/>
                      <a:pt x="84" y="59"/>
                    </a:cubicBezTo>
                    <a:cubicBezTo>
                      <a:pt x="84" y="59"/>
                      <a:pt x="85" y="59"/>
                      <a:pt x="85" y="58"/>
                    </a:cubicBezTo>
                    <a:cubicBezTo>
                      <a:pt x="100" y="27"/>
                      <a:pt x="87" y="4"/>
                      <a:pt x="85" y="2"/>
                    </a:cubicBezTo>
                    <a:cubicBezTo>
                      <a:pt x="85" y="2"/>
                      <a:pt x="86" y="2"/>
                      <a:pt x="86" y="2"/>
                    </a:cubicBezTo>
                    <a:cubicBezTo>
                      <a:pt x="89" y="2"/>
                      <a:pt x="113" y="7"/>
                      <a:pt x="119" y="23"/>
                    </a:cubicBezTo>
                    <a:cubicBezTo>
                      <a:pt x="123" y="33"/>
                      <a:pt x="120" y="44"/>
                      <a:pt x="111" y="57"/>
                    </a:cubicBezTo>
                    <a:cubicBezTo>
                      <a:pt x="111" y="58"/>
                      <a:pt x="111" y="58"/>
                      <a:pt x="111" y="58"/>
                    </a:cubicBezTo>
                    <a:cubicBezTo>
                      <a:pt x="111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14" y="58"/>
                      <a:pt x="145" y="34"/>
                      <a:pt x="140" y="17"/>
                    </a:cubicBezTo>
                    <a:cubicBezTo>
                      <a:pt x="138" y="10"/>
                      <a:pt x="131" y="6"/>
                      <a:pt x="120" y="3"/>
                    </a:cubicBezTo>
                    <a:cubicBezTo>
                      <a:pt x="130" y="5"/>
                      <a:pt x="144" y="9"/>
                      <a:pt x="148" y="20"/>
                    </a:cubicBezTo>
                    <a:cubicBezTo>
                      <a:pt x="152" y="29"/>
                      <a:pt x="147" y="42"/>
                      <a:pt x="134" y="57"/>
                    </a:cubicBezTo>
                    <a:cubicBezTo>
                      <a:pt x="134" y="57"/>
                      <a:pt x="134" y="58"/>
                      <a:pt x="134" y="58"/>
                    </a:cubicBezTo>
                    <a:cubicBezTo>
                      <a:pt x="134" y="59"/>
                      <a:pt x="134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5" y="59"/>
                      <a:pt x="135" y="59"/>
                      <a:pt x="135" y="59"/>
                    </a:cubicBezTo>
                    <a:cubicBezTo>
                      <a:pt x="136" y="58"/>
                      <a:pt x="168" y="35"/>
                      <a:pt x="164" y="18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  <p:sp>
            <p:nvSpPr>
              <p:cNvPr id="85" name="Freeform 21">
                <a:extLst>
                  <a:ext uri="{FF2B5EF4-FFF2-40B4-BE49-F238E27FC236}">
                    <a16:creationId xmlns:a16="http://schemas.microsoft.com/office/drawing/2014/main" id="{17B9BDFD-B3D4-42F7-9FFE-D3CAE350DA11}"/>
                  </a:ext>
                </a:extLst>
              </p:cNvPr>
              <p:cNvSpPr>
                <a:spLocks noEditPoints="1"/>
              </p:cNvSpPr>
              <p:nvPr userDrawn="1"/>
            </p:nvSpPr>
            <p:spPr bwMode="auto">
              <a:xfrm>
                <a:off x="2124" y="3411"/>
                <a:ext cx="3432" cy="363"/>
              </a:xfrm>
              <a:custGeom>
                <a:avLst/>
                <a:gdLst>
                  <a:gd name="T0" fmla="*/ 1412 w 1445"/>
                  <a:gd name="T1" fmla="*/ 48 h 153"/>
                  <a:gd name="T2" fmla="*/ 1402 w 1445"/>
                  <a:gd name="T3" fmla="*/ 84 h 153"/>
                  <a:gd name="T4" fmla="*/ 1396 w 1445"/>
                  <a:gd name="T5" fmla="*/ 121 h 153"/>
                  <a:gd name="T6" fmla="*/ 1330 w 1445"/>
                  <a:gd name="T7" fmla="*/ 48 h 153"/>
                  <a:gd name="T8" fmla="*/ 1320 w 1445"/>
                  <a:gd name="T9" fmla="*/ 84 h 153"/>
                  <a:gd name="T10" fmla="*/ 1314 w 1445"/>
                  <a:gd name="T11" fmla="*/ 121 h 153"/>
                  <a:gd name="T12" fmla="*/ 1257 w 1445"/>
                  <a:gd name="T13" fmla="*/ 69 h 153"/>
                  <a:gd name="T14" fmla="*/ 1233 w 1445"/>
                  <a:gd name="T15" fmla="*/ 105 h 153"/>
                  <a:gd name="T16" fmla="*/ 1249 w 1445"/>
                  <a:gd name="T17" fmla="*/ 33 h 153"/>
                  <a:gd name="T18" fmla="*/ 1143 w 1445"/>
                  <a:gd name="T19" fmla="*/ 119 h 153"/>
                  <a:gd name="T20" fmla="*/ 1194 w 1445"/>
                  <a:gd name="T21" fmla="*/ 33 h 153"/>
                  <a:gd name="T22" fmla="*/ 1123 w 1445"/>
                  <a:gd name="T23" fmla="*/ 119 h 153"/>
                  <a:gd name="T24" fmla="*/ 1097 w 1445"/>
                  <a:gd name="T25" fmla="*/ 63 h 153"/>
                  <a:gd name="T26" fmla="*/ 1124 w 1445"/>
                  <a:gd name="T27" fmla="*/ 34 h 153"/>
                  <a:gd name="T28" fmla="*/ 1038 w 1445"/>
                  <a:gd name="T29" fmla="*/ 65 h 153"/>
                  <a:gd name="T30" fmla="*/ 1086 w 1445"/>
                  <a:gd name="T31" fmla="*/ 107 h 153"/>
                  <a:gd name="T32" fmla="*/ 1053 w 1445"/>
                  <a:gd name="T33" fmla="*/ 153 h 153"/>
                  <a:gd name="T34" fmla="*/ 986 w 1445"/>
                  <a:gd name="T35" fmla="*/ 50 h 153"/>
                  <a:gd name="T36" fmla="*/ 969 w 1445"/>
                  <a:gd name="T37" fmla="*/ 121 h 153"/>
                  <a:gd name="T38" fmla="*/ 942 w 1445"/>
                  <a:gd name="T39" fmla="*/ 68 h 153"/>
                  <a:gd name="T40" fmla="*/ 885 w 1445"/>
                  <a:gd name="T41" fmla="*/ 119 h 153"/>
                  <a:gd name="T42" fmla="*/ 935 w 1445"/>
                  <a:gd name="T43" fmla="*/ 33 h 153"/>
                  <a:gd name="T44" fmla="*/ 865 w 1445"/>
                  <a:gd name="T45" fmla="*/ 119 h 153"/>
                  <a:gd name="T46" fmla="*/ 826 w 1445"/>
                  <a:gd name="T47" fmla="*/ 49 h 153"/>
                  <a:gd name="T48" fmla="*/ 761 w 1445"/>
                  <a:gd name="T49" fmla="*/ 152 h 153"/>
                  <a:gd name="T50" fmla="*/ 856 w 1445"/>
                  <a:gd name="T51" fmla="*/ 87 h 153"/>
                  <a:gd name="T52" fmla="*/ 808 w 1445"/>
                  <a:gd name="T53" fmla="*/ 44 h 153"/>
                  <a:gd name="T54" fmla="*/ 661 w 1445"/>
                  <a:gd name="T55" fmla="*/ 89 h 153"/>
                  <a:gd name="T56" fmla="*/ 676 w 1445"/>
                  <a:gd name="T57" fmla="*/ 102 h 153"/>
                  <a:gd name="T58" fmla="*/ 709 w 1445"/>
                  <a:gd name="T59" fmla="*/ 44 h 153"/>
                  <a:gd name="T60" fmla="*/ 639 w 1445"/>
                  <a:gd name="T61" fmla="*/ 93 h 153"/>
                  <a:gd name="T62" fmla="*/ 666 w 1445"/>
                  <a:gd name="T63" fmla="*/ 137 h 153"/>
                  <a:gd name="T64" fmla="*/ 558 w 1445"/>
                  <a:gd name="T65" fmla="*/ 119 h 153"/>
                  <a:gd name="T66" fmla="*/ 592 w 1445"/>
                  <a:gd name="T67" fmla="*/ 119 h 153"/>
                  <a:gd name="T68" fmla="*/ 577 w 1445"/>
                  <a:gd name="T69" fmla="*/ 45 h 153"/>
                  <a:gd name="T70" fmla="*/ 518 w 1445"/>
                  <a:gd name="T71" fmla="*/ 21 h 153"/>
                  <a:gd name="T72" fmla="*/ 493 w 1445"/>
                  <a:gd name="T73" fmla="*/ 119 h 153"/>
                  <a:gd name="T74" fmla="*/ 424 w 1445"/>
                  <a:gd name="T75" fmla="*/ 119 h 153"/>
                  <a:gd name="T76" fmla="*/ 501 w 1445"/>
                  <a:gd name="T77" fmla="*/ 33 h 153"/>
                  <a:gd name="T78" fmla="*/ 445 w 1445"/>
                  <a:gd name="T79" fmla="*/ 34 h 153"/>
                  <a:gd name="T80" fmla="*/ 397 w 1445"/>
                  <a:gd name="T81" fmla="*/ 62 h 153"/>
                  <a:gd name="T82" fmla="*/ 401 w 1445"/>
                  <a:gd name="T83" fmla="*/ 97 h 153"/>
                  <a:gd name="T84" fmla="*/ 418 w 1445"/>
                  <a:gd name="T85" fmla="*/ 59 h 153"/>
                  <a:gd name="T86" fmla="*/ 217 w 1445"/>
                  <a:gd name="T87" fmla="*/ 119 h 153"/>
                  <a:gd name="T88" fmla="*/ 291 w 1445"/>
                  <a:gd name="T89" fmla="*/ 119 h 153"/>
                  <a:gd name="T90" fmla="*/ 284 w 1445"/>
                  <a:gd name="T91" fmla="*/ 34 h 153"/>
                  <a:gd name="T92" fmla="*/ 211 w 1445"/>
                  <a:gd name="T93" fmla="*/ 34 h 153"/>
                  <a:gd name="T94" fmla="*/ 137 w 1445"/>
                  <a:gd name="T95" fmla="*/ 67 h 153"/>
                  <a:gd name="T96" fmla="*/ 147 w 1445"/>
                  <a:gd name="T97" fmla="*/ 105 h 153"/>
                  <a:gd name="T98" fmla="*/ 164 w 1445"/>
                  <a:gd name="T99" fmla="*/ 33 h 153"/>
                  <a:gd name="T100" fmla="*/ 52 w 1445"/>
                  <a:gd name="T101" fmla="*/ 105 h 153"/>
                  <a:gd name="T102" fmla="*/ 81 w 1445"/>
                  <a:gd name="T103" fmla="*/ 63 h 153"/>
                  <a:gd name="T104" fmla="*/ 21 w 1445"/>
                  <a:gd name="T105" fmla="*/ 152 h 153"/>
                  <a:gd name="T106" fmla="*/ 101 w 1445"/>
                  <a:gd name="T107" fmla="*/ 66 h 153"/>
                  <a:gd name="T108" fmla="*/ 50 w 1445"/>
                  <a:gd name="T109" fmla="*/ 34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45" h="153">
                    <a:moveTo>
                      <a:pt x="1396" y="121"/>
                    </a:moveTo>
                    <a:cubicBezTo>
                      <a:pt x="1415" y="121"/>
                      <a:pt x="1436" y="114"/>
                      <a:pt x="1437" y="91"/>
                    </a:cubicBezTo>
                    <a:cubicBezTo>
                      <a:pt x="1438" y="74"/>
                      <a:pt x="1414" y="70"/>
                      <a:pt x="1402" y="65"/>
                    </a:cubicBezTo>
                    <a:cubicBezTo>
                      <a:pt x="1397" y="63"/>
                      <a:pt x="1395" y="62"/>
                      <a:pt x="1395" y="58"/>
                    </a:cubicBezTo>
                    <a:cubicBezTo>
                      <a:pt x="1396" y="50"/>
                      <a:pt x="1405" y="48"/>
                      <a:pt x="1412" y="48"/>
                    </a:cubicBezTo>
                    <a:cubicBezTo>
                      <a:pt x="1420" y="48"/>
                      <a:pt x="1428" y="51"/>
                      <a:pt x="1432" y="55"/>
                    </a:cubicBezTo>
                    <a:cubicBezTo>
                      <a:pt x="1445" y="43"/>
                      <a:pt x="1445" y="43"/>
                      <a:pt x="1445" y="43"/>
                    </a:cubicBezTo>
                    <a:cubicBezTo>
                      <a:pt x="1437" y="35"/>
                      <a:pt x="1427" y="32"/>
                      <a:pt x="1415" y="32"/>
                    </a:cubicBezTo>
                    <a:cubicBezTo>
                      <a:pt x="1395" y="32"/>
                      <a:pt x="1378" y="42"/>
                      <a:pt x="1376" y="60"/>
                    </a:cubicBezTo>
                    <a:cubicBezTo>
                      <a:pt x="1375" y="77"/>
                      <a:pt x="1390" y="80"/>
                      <a:pt x="1402" y="84"/>
                    </a:cubicBezTo>
                    <a:cubicBezTo>
                      <a:pt x="1410" y="86"/>
                      <a:pt x="1418" y="88"/>
                      <a:pt x="1417" y="95"/>
                    </a:cubicBezTo>
                    <a:cubicBezTo>
                      <a:pt x="1416" y="105"/>
                      <a:pt x="1405" y="105"/>
                      <a:pt x="1398" y="105"/>
                    </a:cubicBezTo>
                    <a:cubicBezTo>
                      <a:pt x="1389" y="105"/>
                      <a:pt x="1380" y="101"/>
                      <a:pt x="1375" y="95"/>
                    </a:cubicBezTo>
                    <a:cubicBezTo>
                      <a:pt x="1361" y="107"/>
                      <a:pt x="1361" y="107"/>
                      <a:pt x="1361" y="107"/>
                    </a:cubicBezTo>
                    <a:cubicBezTo>
                      <a:pt x="1368" y="117"/>
                      <a:pt x="1382" y="121"/>
                      <a:pt x="1396" y="121"/>
                    </a:cubicBezTo>
                    <a:moveTo>
                      <a:pt x="1314" y="121"/>
                    </a:moveTo>
                    <a:cubicBezTo>
                      <a:pt x="1333" y="121"/>
                      <a:pt x="1354" y="114"/>
                      <a:pt x="1355" y="91"/>
                    </a:cubicBezTo>
                    <a:cubicBezTo>
                      <a:pt x="1356" y="74"/>
                      <a:pt x="1332" y="70"/>
                      <a:pt x="1320" y="65"/>
                    </a:cubicBezTo>
                    <a:cubicBezTo>
                      <a:pt x="1316" y="63"/>
                      <a:pt x="1313" y="62"/>
                      <a:pt x="1313" y="58"/>
                    </a:cubicBezTo>
                    <a:cubicBezTo>
                      <a:pt x="1314" y="50"/>
                      <a:pt x="1323" y="48"/>
                      <a:pt x="1330" y="48"/>
                    </a:cubicBezTo>
                    <a:cubicBezTo>
                      <a:pt x="1338" y="48"/>
                      <a:pt x="1346" y="51"/>
                      <a:pt x="1350" y="55"/>
                    </a:cubicBezTo>
                    <a:cubicBezTo>
                      <a:pt x="1364" y="43"/>
                      <a:pt x="1364" y="43"/>
                      <a:pt x="1364" y="43"/>
                    </a:cubicBezTo>
                    <a:cubicBezTo>
                      <a:pt x="1355" y="35"/>
                      <a:pt x="1345" y="32"/>
                      <a:pt x="1333" y="32"/>
                    </a:cubicBezTo>
                    <a:cubicBezTo>
                      <a:pt x="1314" y="32"/>
                      <a:pt x="1296" y="42"/>
                      <a:pt x="1294" y="60"/>
                    </a:cubicBezTo>
                    <a:cubicBezTo>
                      <a:pt x="1293" y="77"/>
                      <a:pt x="1308" y="80"/>
                      <a:pt x="1320" y="84"/>
                    </a:cubicBezTo>
                    <a:cubicBezTo>
                      <a:pt x="1328" y="86"/>
                      <a:pt x="1336" y="88"/>
                      <a:pt x="1335" y="95"/>
                    </a:cubicBezTo>
                    <a:cubicBezTo>
                      <a:pt x="1335" y="105"/>
                      <a:pt x="1323" y="105"/>
                      <a:pt x="1316" y="105"/>
                    </a:cubicBezTo>
                    <a:cubicBezTo>
                      <a:pt x="1307" y="105"/>
                      <a:pt x="1298" y="101"/>
                      <a:pt x="1293" y="95"/>
                    </a:cubicBezTo>
                    <a:cubicBezTo>
                      <a:pt x="1280" y="107"/>
                      <a:pt x="1280" y="107"/>
                      <a:pt x="1280" y="107"/>
                    </a:cubicBezTo>
                    <a:cubicBezTo>
                      <a:pt x="1287" y="117"/>
                      <a:pt x="1300" y="121"/>
                      <a:pt x="1314" y="121"/>
                    </a:cubicBezTo>
                    <a:moveTo>
                      <a:pt x="1222" y="69"/>
                    </a:moveTo>
                    <a:cubicBezTo>
                      <a:pt x="1222" y="67"/>
                      <a:pt x="1223" y="66"/>
                      <a:pt x="1223" y="64"/>
                    </a:cubicBezTo>
                    <a:cubicBezTo>
                      <a:pt x="1227" y="55"/>
                      <a:pt x="1234" y="49"/>
                      <a:pt x="1245" y="49"/>
                    </a:cubicBezTo>
                    <a:cubicBezTo>
                      <a:pt x="1253" y="49"/>
                      <a:pt x="1259" y="54"/>
                      <a:pt x="1259" y="62"/>
                    </a:cubicBezTo>
                    <a:cubicBezTo>
                      <a:pt x="1259" y="64"/>
                      <a:pt x="1258" y="66"/>
                      <a:pt x="1257" y="69"/>
                    </a:cubicBezTo>
                    <a:lnTo>
                      <a:pt x="1222" y="69"/>
                    </a:lnTo>
                    <a:close/>
                    <a:moveTo>
                      <a:pt x="1228" y="121"/>
                    </a:moveTo>
                    <a:cubicBezTo>
                      <a:pt x="1244" y="121"/>
                      <a:pt x="1260" y="117"/>
                      <a:pt x="1268" y="110"/>
                    </a:cubicBezTo>
                    <a:cubicBezTo>
                      <a:pt x="1263" y="97"/>
                      <a:pt x="1263" y="97"/>
                      <a:pt x="1263" y="97"/>
                    </a:cubicBezTo>
                    <a:cubicBezTo>
                      <a:pt x="1257" y="99"/>
                      <a:pt x="1246" y="105"/>
                      <a:pt x="1233" y="105"/>
                    </a:cubicBezTo>
                    <a:cubicBezTo>
                      <a:pt x="1224" y="105"/>
                      <a:pt x="1216" y="100"/>
                      <a:pt x="1217" y="91"/>
                    </a:cubicBezTo>
                    <a:cubicBezTo>
                      <a:pt x="1217" y="88"/>
                      <a:pt x="1218" y="85"/>
                      <a:pt x="1218" y="82"/>
                    </a:cubicBezTo>
                    <a:cubicBezTo>
                      <a:pt x="1274" y="82"/>
                      <a:pt x="1274" y="82"/>
                      <a:pt x="1274" y="82"/>
                    </a:cubicBezTo>
                    <a:cubicBezTo>
                      <a:pt x="1276" y="76"/>
                      <a:pt x="1279" y="66"/>
                      <a:pt x="1279" y="59"/>
                    </a:cubicBezTo>
                    <a:cubicBezTo>
                      <a:pt x="1280" y="41"/>
                      <a:pt x="1266" y="33"/>
                      <a:pt x="1249" y="33"/>
                    </a:cubicBezTo>
                    <a:cubicBezTo>
                      <a:pt x="1226" y="33"/>
                      <a:pt x="1206" y="47"/>
                      <a:pt x="1200" y="70"/>
                    </a:cubicBezTo>
                    <a:cubicBezTo>
                      <a:pt x="1199" y="77"/>
                      <a:pt x="1196" y="87"/>
                      <a:pt x="1195" y="93"/>
                    </a:cubicBezTo>
                    <a:cubicBezTo>
                      <a:pt x="1194" y="113"/>
                      <a:pt x="1210" y="121"/>
                      <a:pt x="1228" y="121"/>
                    </a:cubicBezTo>
                    <a:moveTo>
                      <a:pt x="1123" y="119"/>
                    </a:moveTo>
                    <a:cubicBezTo>
                      <a:pt x="1143" y="119"/>
                      <a:pt x="1143" y="119"/>
                      <a:pt x="1143" y="119"/>
                    </a:cubicBezTo>
                    <a:cubicBezTo>
                      <a:pt x="1154" y="76"/>
                      <a:pt x="1154" y="76"/>
                      <a:pt x="1154" y="76"/>
                    </a:cubicBezTo>
                    <a:cubicBezTo>
                      <a:pt x="1158" y="60"/>
                      <a:pt x="1170" y="51"/>
                      <a:pt x="1186" y="51"/>
                    </a:cubicBezTo>
                    <a:cubicBezTo>
                      <a:pt x="1189" y="51"/>
                      <a:pt x="1193" y="51"/>
                      <a:pt x="1195" y="51"/>
                    </a:cubicBezTo>
                    <a:cubicBezTo>
                      <a:pt x="1200" y="33"/>
                      <a:pt x="1200" y="33"/>
                      <a:pt x="1200" y="33"/>
                    </a:cubicBezTo>
                    <a:cubicBezTo>
                      <a:pt x="1198" y="33"/>
                      <a:pt x="1196" y="33"/>
                      <a:pt x="1194" y="33"/>
                    </a:cubicBezTo>
                    <a:cubicBezTo>
                      <a:pt x="1183" y="33"/>
                      <a:pt x="1169" y="39"/>
                      <a:pt x="1161" y="48"/>
                    </a:cubicBezTo>
                    <a:cubicBezTo>
                      <a:pt x="1161" y="48"/>
                      <a:pt x="1161" y="48"/>
                      <a:pt x="1161" y="48"/>
                    </a:cubicBezTo>
                    <a:cubicBezTo>
                      <a:pt x="1164" y="34"/>
                      <a:pt x="1164" y="34"/>
                      <a:pt x="1164" y="34"/>
                    </a:cubicBezTo>
                    <a:cubicBezTo>
                      <a:pt x="1144" y="34"/>
                      <a:pt x="1144" y="34"/>
                      <a:pt x="1144" y="34"/>
                    </a:cubicBezTo>
                    <a:lnTo>
                      <a:pt x="1123" y="119"/>
                    </a:lnTo>
                    <a:close/>
                    <a:moveTo>
                      <a:pt x="1069" y="102"/>
                    </a:moveTo>
                    <a:cubicBezTo>
                      <a:pt x="1060" y="102"/>
                      <a:pt x="1053" y="98"/>
                      <a:pt x="1054" y="89"/>
                    </a:cubicBezTo>
                    <a:cubicBezTo>
                      <a:pt x="1054" y="88"/>
                      <a:pt x="1054" y="87"/>
                      <a:pt x="1059" y="67"/>
                    </a:cubicBezTo>
                    <a:cubicBezTo>
                      <a:pt x="1062" y="55"/>
                      <a:pt x="1069" y="49"/>
                      <a:pt x="1080" y="49"/>
                    </a:cubicBezTo>
                    <a:cubicBezTo>
                      <a:pt x="1091" y="49"/>
                      <a:pt x="1098" y="54"/>
                      <a:pt x="1097" y="63"/>
                    </a:cubicBezTo>
                    <a:cubicBezTo>
                      <a:pt x="1097" y="64"/>
                      <a:pt x="1097" y="65"/>
                      <a:pt x="1092" y="85"/>
                    </a:cubicBezTo>
                    <a:cubicBezTo>
                      <a:pt x="1089" y="96"/>
                      <a:pt x="1080" y="102"/>
                      <a:pt x="1069" y="102"/>
                    </a:cubicBezTo>
                    <a:moveTo>
                      <a:pt x="1053" y="153"/>
                    </a:moveTo>
                    <a:cubicBezTo>
                      <a:pt x="1078" y="153"/>
                      <a:pt x="1097" y="140"/>
                      <a:pt x="1104" y="116"/>
                    </a:cubicBezTo>
                    <a:cubicBezTo>
                      <a:pt x="1124" y="34"/>
                      <a:pt x="1124" y="34"/>
                      <a:pt x="1124" y="34"/>
                    </a:cubicBezTo>
                    <a:cubicBezTo>
                      <a:pt x="1104" y="34"/>
                      <a:pt x="1104" y="34"/>
                      <a:pt x="1104" y="34"/>
                    </a:cubicBezTo>
                    <a:cubicBezTo>
                      <a:pt x="1102" y="44"/>
                      <a:pt x="1102" y="44"/>
                      <a:pt x="1102" y="44"/>
                    </a:cubicBezTo>
                    <a:cubicBezTo>
                      <a:pt x="1101" y="44"/>
                      <a:pt x="1101" y="44"/>
                      <a:pt x="1101" y="44"/>
                    </a:cubicBezTo>
                    <a:cubicBezTo>
                      <a:pt x="1098" y="36"/>
                      <a:pt x="1087" y="33"/>
                      <a:pt x="1079" y="33"/>
                    </a:cubicBezTo>
                    <a:cubicBezTo>
                      <a:pt x="1057" y="33"/>
                      <a:pt x="1044" y="45"/>
                      <a:pt x="1038" y="65"/>
                    </a:cubicBezTo>
                    <a:cubicBezTo>
                      <a:pt x="1037" y="70"/>
                      <a:pt x="1035" y="77"/>
                      <a:pt x="1034" y="84"/>
                    </a:cubicBezTo>
                    <a:cubicBezTo>
                      <a:pt x="1033" y="87"/>
                      <a:pt x="1032" y="90"/>
                      <a:pt x="1032" y="93"/>
                    </a:cubicBezTo>
                    <a:cubicBezTo>
                      <a:pt x="1031" y="111"/>
                      <a:pt x="1043" y="118"/>
                      <a:pt x="1060" y="118"/>
                    </a:cubicBezTo>
                    <a:cubicBezTo>
                      <a:pt x="1069" y="118"/>
                      <a:pt x="1079" y="114"/>
                      <a:pt x="1085" y="107"/>
                    </a:cubicBezTo>
                    <a:cubicBezTo>
                      <a:pt x="1086" y="107"/>
                      <a:pt x="1086" y="107"/>
                      <a:pt x="1086" y="107"/>
                    </a:cubicBezTo>
                    <a:cubicBezTo>
                      <a:pt x="1085" y="110"/>
                      <a:pt x="1084" y="114"/>
                      <a:pt x="1084" y="117"/>
                    </a:cubicBezTo>
                    <a:cubicBezTo>
                      <a:pt x="1080" y="129"/>
                      <a:pt x="1072" y="137"/>
                      <a:pt x="1059" y="137"/>
                    </a:cubicBezTo>
                    <a:cubicBezTo>
                      <a:pt x="1051" y="137"/>
                      <a:pt x="1044" y="135"/>
                      <a:pt x="1039" y="129"/>
                    </a:cubicBezTo>
                    <a:cubicBezTo>
                      <a:pt x="1024" y="139"/>
                      <a:pt x="1024" y="139"/>
                      <a:pt x="1024" y="139"/>
                    </a:cubicBezTo>
                    <a:cubicBezTo>
                      <a:pt x="1028" y="148"/>
                      <a:pt x="1040" y="153"/>
                      <a:pt x="1053" y="153"/>
                    </a:cubicBezTo>
                    <a:moveTo>
                      <a:pt x="973" y="105"/>
                    </a:moveTo>
                    <a:cubicBezTo>
                      <a:pt x="964" y="105"/>
                      <a:pt x="957" y="100"/>
                      <a:pt x="958" y="91"/>
                    </a:cubicBezTo>
                    <a:cubicBezTo>
                      <a:pt x="958" y="90"/>
                      <a:pt x="958" y="89"/>
                      <a:pt x="958" y="88"/>
                    </a:cubicBezTo>
                    <a:cubicBezTo>
                      <a:pt x="963" y="67"/>
                      <a:pt x="963" y="67"/>
                      <a:pt x="963" y="67"/>
                    </a:cubicBezTo>
                    <a:cubicBezTo>
                      <a:pt x="966" y="56"/>
                      <a:pt x="975" y="50"/>
                      <a:pt x="986" y="50"/>
                    </a:cubicBezTo>
                    <a:cubicBezTo>
                      <a:pt x="995" y="50"/>
                      <a:pt x="1002" y="54"/>
                      <a:pt x="1002" y="63"/>
                    </a:cubicBezTo>
                    <a:cubicBezTo>
                      <a:pt x="1001" y="64"/>
                      <a:pt x="1001" y="65"/>
                      <a:pt x="1001" y="66"/>
                    </a:cubicBezTo>
                    <a:cubicBezTo>
                      <a:pt x="996" y="87"/>
                      <a:pt x="996" y="87"/>
                      <a:pt x="996" y="87"/>
                    </a:cubicBezTo>
                    <a:cubicBezTo>
                      <a:pt x="993" y="98"/>
                      <a:pt x="984" y="105"/>
                      <a:pt x="973" y="105"/>
                    </a:cubicBezTo>
                    <a:moveTo>
                      <a:pt x="969" y="121"/>
                    </a:moveTo>
                    <a:cubicBezTo>
                      <a:pt x="990" y="121"/>
                      <a:pt x="1011" y="107"/>
                      <a:pt x="1017" y="86"/>
                    </a:cubicBezTo>
                    <a:cubicBezTo>
                      <a:pt x="1018" y="80"/>
                      <a:pt x="1020" y="74"/>
                      <a:pt x="1021" y="68"/>
                    </a:cubicBezTo>
                    <a:cubicBezTo>
                      <a:pt x="1022" y="66"/>
                      <a:pt x="1022" y="64"/>
                      <a:pt x="1022" y="62"/>
                    </a:cubicBezTo>
                    <a:cubicBezTo>
                      <a:pt x="1023" y="43"/>
                      <a:pt x="1008" y="33"/>
                      <a:pt x="990" y="33"/>
                    </a:cubicBezTo>
                    <a:cubicBezTo>
                      <a:pt x="969" y="33"/>
                      <a:pt x="948" y="47"/>
                      <a:pt x="942" y="68"/>
                    </a:cubicBezTo>
                    <a:cubicBezTo>
                      <a:pt x="941" y="75"/>
                      <a:pt x="939" y="81"/>
                      <a:pt x="937" y="88"/>
                    </a:cubicBezTo>
                    <a:cubicBezTo>
                      <a:pt x="937" y="90"/>
                      <a:pt x="937" y="92"/>
                      <a:pt x="937" y="94"/>
                    </a:cubicBezTo>
                    <a:cubicBezTo>
                      <a:pt x="935" y="113"/>
                      <a:pt x="952" y="121"/>
                      <a:pt x="969" y="121"/>
                    </a:cubicBezTo>
                    <a:moveTo>
                      <a:pt x="865" y="119"/>
                    </a:moveTo>
                    <a:cubicBezTo>
                      <a:pt x="885" y="119"/>
                      <a:pt x="885" y="119"/>
                      <a:pt x="885" y="119"/>
                    </a:cubicBezTo>
                    <a:cubicBezTo>
                      <a:pt x="896" y="76"/>
                      <a:pt x="896" y="76"/>
                      <a:pt x="896" y="76"/>
                    </a:cubicBezTo>
                    <a:cubicBezTo>
                      <a:pt x="899" y="60"/>
                      <a:pt x="911" y="51"/>
                      <a:pt x="928" y="51"/>
                    </a:cubicBezTo>
                    <a:cubicBezTo>
                      <a:pt x="930" y="51"/>
                      <a:pt x="934" y="51"/>
                      <a:pt x="937" y="51"/>
                    </a:cubicBezTo>
                    <a:cubicBezTo>
                      <a:pt x="942" y="33"/>
                      <a:pt x="942" y="33"/>
                      <a:pt x="942" y="33"/>
                    </a:cubicBezTo>
                    <a:cubicBezTo>
                      <a:pt x="940" y="33"/>
                      <a:pt x="937" y="33"/>
                      <a:pt x="935" y="33"/>
                    </a:cubicBezTo>
                    <a:cubicBezTo>
                      <a:pt x="925" y="33"/>
                      <a:pt x="910" y="39"/>
                      <a:pt x="903" y="48"/>
                    </a:cubicBezTo>
                    <a:cubicBezTo>
                      <a:pt x="902" y="48"/>
                      <a:pt x="902" y="48"/>
                      <a:pt x="902" y="48"/>
                    </a:cubicBezTo>
                    <a:cubicBezTo>
                      <a:pt x="906" y="34"/>
                      <a:pt x="906" y="34"/>
                      <a:pt x="906" y="34"/>
                    </a:cubicBezTo>
                    <a:cubicBezTo>
                      <a:pt x="886" y="34"/>
                      <a:pt x="886" y="34"/>
                      <a:pt x="886" y="34"/>
                    </a:cubicBezTo>
                    <a:lnTo>
                      <a:pt x="865" y="119"/>
                    </a:lnTo>
                    <a:close/>
                    <a:moveTo>
                      <a:pt x="813" y="105"/>
                    </a:moveTo>
                    <a:cubicBezTo>
                      <a:pt x="804" y="105"/>
                      <a:pt x="796" y="100"/>
                      <a:pt x="797" y="91"/>
                    </a:cubicBezTo>
                    <a:cubicBezTo>
                      <a:pt x="797" y="90"/>
                      <a:pt x="797" y="89"/>
                      <a:pt x="797" y="88"/>
                    </a:cubicBezTo>
                    <a:cubicBezTo>
                      <a:pt x="802" y="68"/>
                      <a:pt x="802" y="68"/>
                      <a:pt x="802" y="68"/>
                    </a:cubicBezTo>
                    <a:cubicBezTo>
                      <a:pt x="805" y="57"/>
                      <a:pt x="815" y="49"/>
                      <a:pt x="826" y="49"/>
                    </a:cubicBezTo>
                    <a:cubicBezTo>
                      <a:pt x="834" y="49"/>
                      <a:pt x="842" y="54"/>
                      <a:pt x="841" y="63"/>
                    </a:cubicBezTo>
                    <a:cubicBezTo>
                      <a:pt x="841" y="64"/>
                      <a:pt x="841" y="65"/>
                      <a:pt x="841" y="66"/>
                    </a:cubicBezTo>
                    <a:cubicBezTo>
                      <a:pt x="835" y="87"/>
                      <a:pt x="835" y="87"/>
                      <a:pt x="835" y="87"/>
                    </a:cubicBezTo>
                    <a:cubicBezTo>
                      <a:pt x="832" y="98"/>
                      <a:pt x="824" y="105"/>
                      <a:pt x="813" y="105"/>
                    </a:cubicBezTo>
                    <a:moveTo>
                      <a:pt x="761" y="152"/>
                    </a:moveTo>
                    <a:cubicBezTo>
                      <a:pt x="781" y="152"/>
                      <a:pt x="781" y="152"/>
                      <a:pt x="781" y="152"/>
                    </a:cubicBezTo>
                    <a:cubicBezTo>
                      <a:pt x="792" y="111"/>
                      <a:pt x="792" y="111"/>
                      <a:pt x="792" y="111"/>
                    </a:cubicBezTo>
                    <a:cubicBezTo>
                      <a:pt x="793" y="111"/>
                      <a:pt x="793" y="111"/>
                      <a:pt x="793" y="111"/>
                    </a:cubicBezTo>
                    <a:cubicBezTo>
                      <a:pt x="796" y="118"/>
                      <a:pt x="804" y="121"/>
                      <a:pt x="812" y="121"/>
                    </a:cubicBezTo>
                    <a:cubicBezTo>
                      <a:pt x="834" y="121"/>
                      <a:pt x="851" y="108"/>
                      <a:pt x="856" y="87"/>
                    </a:cubicBezTo>
                    <a:cubicBezTo>
                      <a:pt x="858" y="80"/>
                      <a:pt x="860" y="73"/>
                      <a:pt x="861" y="66"/>
                    </a:cubicBezTo>
                    <a:cubicBezTo>
                      <a:pt x="862" y="63"/>
                      <a:pt x="862" y="61"/>
                      <a:pt x="862" y="59"/>
                    </a:cubicBezTo>
                    <a:cubicBezTo>
                      <a:pt x="864" y="42"/>
                      <a:pt x="852" y="33"/>
                      <a:pt x="836" y="33"/>
                    </a:cubicBezTo>
                    <a:cubicBezTo>
                      <a:pt x="826" y="33"/>
                      <a:pt x="816" y="37"/>
                      <a:pt x="808" y="44"/>
                    </a:cubicBezTo>
                    <a:cubicBezTo>
                      <a:pt x="808" y="44"/>
                      <a:pt x="808" y="44"/>
                      <a:pt x="808" y="44"/>
                    </a:cubicBezTo>
                    <a:cubicBezTo>
                      <a:pt x="810" y="34"/>
                      <a:pt x="810" y="34"/>
                      <a:pt x="810" y="34"/>
                    </a:cubicBezTo>
                    <a:cubicBezTo>
                      <a:pt x="791" y="34"/>
                      <a:pt x="791" y="34"/>
                      <a:pt x="791" y="34"/>
                    </a:cubicBezTo>
                    <a:lnTo>
                      <a:pt x="761" y="152"/>
                    </a:lnTo>
                    <a:close/>
                    <a:moveTo>
                      <a:pt x="676" y="102"/>
                    </a:moveTo>
                    <a:cubicBezTo>
                      <a:pt x="667" y="102"/>
                      <a:pt x="660" y="98"/>
                      <a:pt x="661" y="89"/>
                    </a:cubicBezTo>
                    <a:cubicBezTo>
                      <a:pt x="661" y="88"/>
                      <a:pt x="661" y="87"/>
                      <a:pt x="666" y="67"/>
                    </a:cubicBezTo>
                    <a:cubicBezTo>
                      <a:pt x="668" y="55"/>
                      <a:pt x="676" y="49"/>
                      <a:pt x="687" y="49"/>
                    </a:cubicBezTo>
                    <a:cubicBezTo>
                      <a:pt x="698" y="49"/>
                      <a:pt x="704" y="54"/>
                      <a:pt x="704" y="63"/>
                    </a:cubicBezTo>
                    <a:cubicBezTo>
                      <a:pt x="704" y="64"/>
                      <a:pt x="703" y="65"/>
                      <a:pt x="698" y="85"/>
                    </a:cubicBezTo>
                    <a:cubicBezTo>
                      <a:pt x="696" y="96"/>
                      <a:pt x="687" y="102"/>
                      <a:pt x="676" y="102"/>
                    </a:cubicBezTo>
                    <a:moveTo>
                      <a:pt x="660" y="153"/>
                    </a:moveTo>
                    <a:cubicBezTo>
                      <a:pt x="685" y="153"/>
                      <a:pt x="704" y="140"/>
                      <a:pt x="710" y="116"/>
                    </a:cubicBezTo>
                    <a:cubicBezTo>
                      <a:pt x="731" y="34"/>
                      <a:pt x="731" y="34"/>
                      <a:pt x="731" y="34"/>
                    </a:cubicBezTo>
                    <a:cubicBezTo>
                      <a:pt x="711" y="34"/>
                      <a:pt x="711" y="34"/>
                      <a:pt x="711" y="34"/>
                    </a:cubicBezTo>
                    <a:cubicBezTo>
                      <a:pt x="709" y="44"/>
                      <a:pt x="709" y="44"/>
                      <a:pt x="709" y="44"/>
                    </a:cubicBezTo>
                    <a:cubicBezTo>
                      <a:pt x="708" y="44"/>
                      <a:pt x="708" y="44"/>
                      <a:pt x="708" y="44"/>
                    </a:cubicBezTo>
                    <a:cubicBezTo>
                      <a:pt x="705" y="36"/>
                      <a:pt x="694" y="33"/>
                      <a:pt x="686" y="33"/>
                    </a:cubicBezTo>
                    <a:cubicBezTo>
                      <a:pt x="664" y="33"/>
                      <a:pt x="650" y="45"/>
                      <a:pt x="645" y="65"/>
                    </a:cubicBezTo>
                    <a:cubicBezTo>
                      <a:pt x="644" y="70"/>
                      <a:pt x="642" y="77"/>
                      <a:pt x="641" y="84"/>
                    </a:cubicBezTo>
                    <a:cubicBezTo>
                      <a:pt x="640" y="87"/>
                      <a:pt x="639" y="90"/>
                      <a:pt x="639" y="93"/>
                    </a:cubicBezTo>
                    <a:cubicBezTo>
                      <a:pt x="638" y="111"/>
                      <a:pt x="650" y="118"/>
                      <a:pt x="666" y="118"/>
                    </a:cubicBezTo>
                    <a:cubicBezTo>
                      <a:pt x="676" y="118"/>
                      <a:pt x="685" y="114"/>
                      <a:pt x="692" y="107"/>
                    </a:cubicBezTo>
                    <a:cubicBezTo>
                      <a:pt x="693" y="107"/>
                      <a:pt x="693" y="107"/>
                      <a:pt x="693" y="107"/>
                    </a:cubicBezTo>
                    <a:cubicBezTo>
                      <a:pt x="692" y="110"/>
                      <a:pt x="691" y="114"/>
                      <a:pt x="690" y="117"/>
                    </a:cubicBezTo>
                    <a:cubicBezTo>
                      <a:pt x="687" y="129"/>
                      <a:pt x="678" y="137"/>
                      <a:pt x="666" y="137"/>
                    </a:cubicBezTo>
                    <a:cubicBezTo>
                      <a:pt x="658" y="137"/>
                      <a:pt x="651" y="135"/>
                      <a:pt x="646" y="129"/>
                    </a:cubicBezTo>
                    <a:cubicBezTo>
                      <a:pt x="631" y="139"/>
                      <a:pt x="631" y="139"/>
                      <a:pt x="631" y="139"/>
                    </a:cubicBezTo>
                    <a:cubicBezTo>
                      <a:pt x="635" y="148"/>
                      <a:pt x="647" y="153"/>
                      <a:pt x="660" y="153"/>
                    </a:cubicBezTo>
                    <a:moveTo>
                      <a:pt x="538" y="119"/>
                    </a:moveTo>
                    <a:cubicBezTo>
                      <a:pt x="558" y="119"/>
                      <a:pt x="558" y="119"/>
                      <a:pt x="558" y="119"/>
                    </a:cubicBezTo>
                    <a:cubicBezTo>
                      <a:pt x="570" y="72"/>
                      <a:pt x="570" y="72"/>
                      <a:pt x="570" y="72"/>
                    </a:cubicBezTo>
                    <a:cubicBezTo>
                      <a:pt x="573" y="59"/>
                      <a:pt x="580" y="50"/>
                      <a:pt x="593" y="50"/>
                    </a:cubicBezTo>
                    <a:cubicBezTo>
                      <a:pt x="602" y="50"/>
                      <a:pt x="607" y="55"/>
                      <a:pt x="606" y="62"/>
                    </a:cubicBezTo>
                    <a:cubicBezTo>
                      <a:pt x="606" y="64"/>
                      <a:pt x="605" y="68"/>
                      <a:pt x="605" y="70"/>
                    </a:cubicBezTo>
                    <a:cubicBezTo>
                      <a:pt x="592" y="119"/>
                      <a:pt x="592" y="119"/>
                      <a:pt x="592" y="119"/>
                    </a:cubicBezTo>
                    <a:cubicBezTo>
                      <a:pt x="613" y="119"/>
                      <a:pt x="613" y="119"/>
                      <a:pt x="613" y="119"/>
                    </a:cubicBezTo>
                    <a:cubicBezTo>
                      <a:pt x="626" y="65"/>
                      <a:pt x="626" y="65"/>
                      <a:pt x="626" y="65"/>
                    </a:cubicBezTo>
                    <a:cubicBezTo>
                      <a:pt x="627" y="62"/>
                      <a:pt x="628" y="57"/>
                      <a:pt x="628" y="55"/>
                    </a:cubicBezTo>
                    <a:cubicBezTo>
                      <a:pt x="629" y="43"/>
                      <a:pt x="620" y="33"/>
                      <a:pt x="604" y="33"/>
                    </a:cubicBezTo>
                    <a:cubicBezTo>
                      <a:pt x="594" y="33"/>
                      <a:pt x="584" y="37"/>
                      <a:pt x="577" y="45"/>
                    </a:cubicBezTo>
                    <a:cubicBezTo>
                      <a:pt x="576" y="45"/>
                      <a:pt x="576" y="45"/>
                      <a:pt x="576" y="45"/>
                    </a:cubicBezTo>
                    <a:cubicBezTo>
                      <a:pt x="578" y="34"/>
                      <a:pt x="578" y="34"/>
                      <a:pt x="578" y="34"/>
                    </a:cubicBezTo>
                    <a:cubicBezTo>
                      <a:pt x="559" y="34"/>
                      <a:pt x="559" y="34"/>
                      <a:pt x="559" y="34"/>
                    </a:cubicBezTo>
                    <a:lnTo>
                      <a:pt x="538" y="119"/>
                    </a:lnTo>
                    <a:close/>
                    <a:moveTo>
                      <a:pt x="518" y="21"/>
                    </a:moveTo>
                    <a:cubicBezTo>
                      <a:pt x="538" y="21"/>
                      <a:pt x="538" y="21"/>
                      <a:pt x="538" y="21"/>
                    </a:cubicBezTo>
                    <a:cubicBezTo>
                      <a:pt x="544" y="0"/>
                      <a:pt x="544" y="0"/>
                      <a:pt x="544" y="0"/>
                    </a:cubicBezTo>
                    <a:cubicBezTo>
                      <a:pt x="523" y="0"/>
                      <a:pt x="523" y="0"/>
                      <a:pt x="523" y="0"/>
                    </a:cubicBezTo>
                    <a:lnTo>
                      <a:pt x="518" y="21"/>
                    </a:lnTo>
                    <a:close/>
                    <a:moveTo>
                      <a:pt x="493" y="119"/>
                    </a:moveTo>
                    <a:cubicBezTo>
                      <a:pt x="514" y="119"/>
                      <a:pt x="514" y="119"/>
                      <a:pt x="514" y="119"/>
                    </a:cubicBezTo>
                    <a:cubicBezTo>
                      <a:pt x="535" y="34"/>
                      <a:pt x="535" y="34"/>
                      <a:pt x="535" y="34"/>
                    </a:cubicBezTo>
                    <a:cubicBezTo>
                      <a:pt x="515" y="34"/>
                      <a:pt x="515" y="34"/>
                      <a:pt x="515" y="34"/>
                    </a:cubicBezTo>
                    <a:lnTo>
                      <a:pt x="493" y="119"/>
                    </a:lnTo>
                    <a:close/>
                    <a:moveTo>
                      <a:pt x="424" y="119"/>
                    </a:moveTo>
                    <a:cubicBezTo>
                      <a:pt x="444" y="119"/>
                      <a:pt x="444" y="119"/>
                      <a:pt x="444" y="119"/>
                    </a:cubicBezTo>
                    <a:cubicBezTo>
                      <a:pt x="455" y="76"/>
                      <a:pt x="455" y="76"/>
                      <a:pt x="455" y="76"/>
                    </a:cubicBezTo>
                    <a:cubicBezTo>
                      <a:pt x="459" y="60"/>
                      <a:pt x="471" y="51"/>
                      <a:pt x="487" y="51"/>
                    </a:cubicBezTo>
                    <a:cubicBezTo>
                      <a:pt x="490" y="51"/>
                      <a:pt x="494" y="51"/>
                      <a:pt x="497" y="51"/>
                    </a:cubicBezTo>
                    <a:cubicBezTo>
                      <a:pt x="501" y="33"/>
                      <a:pt x="501" y="33"/>
                      <a:pt x="501" y="33"/>
                    </a:cubicBezTo>
                    <a:cubicBezTo>
                      <a:pt x="499" y="33"/>
                      <a:pt x="497" y="33"/>
                      <a:pt x="495" y="33"/>
                    </a:cubicBezTo>
                    <a:cubicBezTo>
                      <a:pt x="484" y="33"/>
                      <a:pt x="470" y="39"/>
                      <a:pt x="463" y="48"/>
                    </a:cubicBezTo>
                    <a:cubicBezTo>
                      <a:pt x="462" y="48"/>
                      <a:pt x="462" y="48"/>
                      <a:pt x="462" y="48"/>
                    </a:cubicBezTo>
                    <a:cubicBezTo>
                      <a:pt x="465" y="34"/>
                      <a:pt x="465" y="34"/>
                      <a:pt x="465" y="34"/>
                    </a:cubicBezTo>
                    <a:cubicBezTo>
                      <a:pt x="445" y="34"/>
                      <a:pt x="445" y="34"/>
                      <a:pt x="445" y="34"/>
                    </a:cubicBezTo>
                    <a:lnTo>
                      <a:pt x="424" y="119"/>
                    </a:lnTo>
                    <a:close/>
                    <a:moveTo>
                      <a:pt x="360" y="69"/>
                    </a:moveTo>
                    <a:cubicBezTo>
                      <a:pt x="361" y="67"/>
                      <a:pt x="361" y="66"/>
                      <a:pt x="362" y="64"/>
                    </a:cubicBezTo>
                    <a:cubicBezTo>
                      <a:pt x="365" y="55"/>
                      <a:pt x="373" y="49"/>
                      <a:pt x="384" y="49"/>
                    </a:cubicBezTo>
                    <a:cubicBezTo>
                      <a:pt x="392" y="49"/>
                      <a:pt x="398" y="54"/>
                      <a:pt x="397" y="62"/>
                    </a:cubicBezTo>
                    <a:cubicBezTo>
                      <a:pt x="397" y="64"/>
                      <a:pt x="397" y="66"/>
                      <a:pt x="396" y="69"/>
                    </a:cubicBezTo>
                    <a:lnTo>
                      <a:pt x="360" y="69"/>
                    </a:lnTo>
                    <a:close/>
                    <a:moveTo>
                      <a:pt x="366" y="121"/>
                    </a:moveTo>
                    <a:cubicBezTo>
                      <a:pt x="383" y="121"/>
                      <a:pt x="399" y="117"/>
                      <a:pt x="407" y="110"/>
                    </a:cubicBezTo>
                    <a:cubicBezTo>
                      <a:pt x="401" y="97"/>
                      <a:pt x="401" y="97"/>
                      <a:pt x="401" y="97"/>
                    </a:cubicBezTo>
                    <a:cubicBezTo>
                      <a:pt x="396" y="99"/>
                      <a:pt x="384" y="105"/>
                      <a:pt x="372" y="105"/>
                    </a:cubicBezTo>
                    <a:cubicBezTo>
                      <a:pt x="363" y="105"/>
                      <a:pt x="355" y="100"/>
                      <a:pt x="355" y="91"/>
                    </a:cubicBezTo>
                    <a:cubicBezTo>
                      <a:pt x="355" y="88"/>
                      <a:pt x="356" y="85"/>
                      <a:pt x="357" y="82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4" y="76"/>
                      <a:pt x="417" y="66"/>
                      <a:pt x="418" y="59"/>
                    </a:cubicBezTo>
                    <a:cubicBezTo>
                      <a:pt x="419" y="41"/>
                      <a:pt x="405" y="33"/>
                      <a:pt x="388" y="33"/>
                    </a:cubicBezTo>
                    <a:cubicBezTo>
                      <a:pt x="365" y="33"/>
                      <a:pt x="345" y="47"/>
                      <a:pt x="339" y="70"/>
                    </a:cubicBezTo>
                    <a:cubicBezTo>
                      <a:pt x="337" y="77"/>
                      <a:pt x="334" y="87"/>
                      <a:pt x="334" y="93"/>
                    </a:cubicBezTo>
                    <a:cubicBezTo>
                      <a:pt x="332" y="113"/>
                      <a:pt x="349" y="121"/>
                      <a:pt x="366" y="121"/>
                    </a:cubicBezTo>
                    <a:moveTo>
                      <a:pt x="217" y="119"/>
                    </a:moveTo>
                    <a:cubicBezTo>
                      <a:pt x="237" y="119"/>
                      <a:pt x="237" y="119"/>
                      <a:pt x="237" y="119"/>
                    </a:cubicBezTo>
                    <a:cubicBezTo>
                      <a:pt x="268" y="61"/>
                      <a:pt x="268" y="61"/>
                      <a:pt x="268" y="61"/>
                    </a:cubicBezTo>
                    <a:cubicBezTo>
                      <a:pt x="269" y="61"/>
                      <a:pt x="269" y="61"/>
                      <a:pt x="269" y="61"/>
                    </a:cubicBezTo>
                    <a:cubicBezTo>
                      <a:pt x="271" y="119"/>
                      <a:pt x="271" y="119"/>
                      <a:pt x="271" y="119"/>
                    </a:cubicBezTo>
                    <a:cubicBezTo>
                      <a:pt x="291" y="119"/>
                      <a:pt x="291" y="119"/>
                      <a:pt x="291" y="119"/>
                    </a:cubicBezTo>
                    <a:cubicBezTo>
                      <a:pt x="339" y="34"/>
                      <a:pt x="339" y="34"/>
                      <a:pt x="339" y="34"/>
                    </a:cubicBezTo>
                    <a:cubicBezTo>
                      <a:pt x="318" y="34"/>
                      <a:pt x="318" y="34"/>
                      <a:pt x="318" y="34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7" y="93"/>
                      <a:pt x="287" y="93"/>
                      <a:pt x="287" y="93"/>
                    </a:cubicBezTo>
                    <a:cubicBezTo>
                      <a:pt x="284" y="34"/>
                      <a:pt x="284" y="34"/>
                      <a:pt x="284" y="34"/>
                    </a:cubicBezTo>
                    <a:cubicBezTo>
                      <a:pt x="267" y="34"/>
                      <a:pt x="267" y="34"/>
                      <a:pt x="267" y="34"/>
                    </a:cubicBezTo>
                    <a:cubicBezTo>
                      <a:pt x="235" y="93"/>
                      <a:pt x="235" y="93"/>
                      <a:pt x="235" y="93"/>
                    </a:cubicBezTo>
                    <a:cubicBezTo>
                      <a:pt x="234" y="93"/>
                      <a:pt x="234" y="93"/>
                      <a:pt x="234" y="93"/>
                    </a:cubicBezTo>
                    <a:cubicBezTo>
                      <a:pt x="232" y="34"/>
                      <a:pt x="232" y="34"/>
                      <a:pt x="232" y="34"/>
                    </a:cubicBezTo>
                    <a:cubicBezTo>
                      <a:pt x="211" y="34"/>
                      <a:pt x="211" y="34"/>
                      <a:pt x="211" y="34"/>
                    </a:cubicBezTo>
                    <a:lnTo>
                      <a:pt x="217" y="119"/>
                    </a:lnTo>
                    <a:close/>
                    <a:moveTo>
                      <a:pt x="147" y="105"/>
                    </a:moveTo>
                    <a:cubicBezTo>
                      <a:pt x="138" y="105"/>
                      <a:pt x="131" y="100"/>
                      <a:pt x="131" y="91"/>
                    </a:cubicBezTo>
                    <a:cubicBezTo>
                      <a:pt x="132" y="90"/>
                      <a:pt x="132" y="89"/>
                      <a:pt x="132" y="88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40" y="56"/>
                      <a:pt x="149" y="50"/>
                      <a:pt x="160" y="50"/>
                    </a:cubicBezTo>
                    <a:cubicBezTo>
                      <a:pt x="168" y="50"/>
                      <a:pt x="176" y="54"/>
                      <a:pt x="175" y="63"/>
                    </a:cubicBezTo>
                    <a:cubicBezTo>
                      <a:pt x="175" y="64"/>
                      <a:pt x="175" y="65"/>
                      <a:pt x="175" y="66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67" y="98"/>
                      <a:pt x="158" y="105"/>
                      <a:pt x="147" y="105"/>
                    </a:cubicBezTo>
                    <a:moveTo>
                      <a:pt x="143" y="121"/>
                    </a:moveTo>
                    <a:cubicBezTo>
                      <a:pt x="164" y="121"/>
                      <a:pt x="185" y="107"/>
                      <a:pt x="191" y="86"/>
                    </a:cubicBezTo>
                    <a:cubicBezTo>
                      <a:pt x="192" y="80"/>
                      <a:pt x="193" y="74"/>
                      <a:pt x="195" y="68"/>
                    </a:cubicBezTo>
                    <a:cubicBezTo>
                      <a:pt x="195" y="66"/>
                      <a:pt x="196" y="64"/>
                      <a:pt x="196" y="62"/>
                    </a:cubicBezTo>
                    <a:cubicBezTo>
                      <a:pt x="197" y="43"/>
                      <a:pt x="182" y="33"/>
                      <a:pt x="164" y="33"/>
                    </a:cubicBezTo>
                    <a:cubicBezTo>
                      <a:pt x="143" y="33"/>
                      <a:pt x="122" y="47"/>
                      <a:pt x="116" y="68"/>
                    </a:cubicBezTo>
                    <a:cubicBezTo>
                      <a:pt x="115" y="75"/>
                      <a:pt x="113" y="81"/>
                      <a:pt x="111" y="88"/>
                    </a:cubicBezTo>
                    <a:cubicBezTo>
                      <a:pt x="111" y="90"/>
                      <a:pt x="110" y="92"/>
                      <a:pt x="110" y="94"/>
                    </a:cubicBezTo>
                    <a:cubicBezTo>
                      <a:pt x="109" y="113"/>
                      <a:pt x="125" y="121"/>
                      <a:pt x="143" y="121"/>
                    </a:cubicBezTo>
                    <a:moveTo>
                      <a:pt x="52" y="105"/>
                    </a:moveTo>
                    <a:cubicBezTo>
                      <a:pt x="43" y="105"/>
                      <a:pt x="35" y="100"/>
                      <a:pt x="36" y="91"/>
                    </a:cubicBezTo>
                    <a:cubicBezTo>
                      <a:pt x="36" y="90"/>
                      <a:pt x="36" y="89"/>
                      <a:pt x="37" y="88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4" y="57"/>
                      <a:pt x="54" y="49"/>
                      <a:pt x="65" y="49"/>
                    </a:cubicBezTo>
                    <a:cubicBezTo>
                      <a:pt x="74" y="49"/>
                      <a:pt x="81" y="54"/>
                      <a:pt x="81" y="63"/>
                    </a:cubicBezTo>
                    <a:cubicBezTo>
                      <a:pt x="80" y="64"/>
                      <a:pt x="80" y="65"/>
                      <a:pt x="80" y="66"/>
                    </a:cubicBezTo>
                    <a:cubicBezTo>
                      <a:pt x="75" y="87"/>
                      <a:pt x="75" y="87"/>
                      <a:pt x="75" y="87"/>
                    </a:cubicBezTo>
                    <a:cubicBezTo>
                      <a:pt x="72" y="98"/>
                      <a:pt x="63" y="105"/>
                      <a:pt x="52" y="105"/>
                    </a:cubicBezTo>
                    <a:moveTo>
                      <a:pt x="0" y="152"/>
                    </a:moveTo>
                    <a:cubicBezTo>
                      <a:pt x="21" y="152"/>
                      <a:pt x="21" y="152"/>
                      <a:pt x="21" y="152"/>
                    </a:cubicBezTo>
                    <a:cubicBezTo>
                      <a:pt x="31" y="111"/>
                      <a:pt x="31" y="111"/>
                      <a:pt x="31" y="111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35" y="118"/>
                      <a:pt x="43" y="121"/>
                      <a:pt x="51" y="121"/>
                    </a:cubicBezTo>
                    <a:cubicBezTo>
                      <a:pt x="73" y="121"/>
                      <a:pt x="90" y="108"/>
                      <a:pt x="95" y="87"/>
                    </a:cubicBezTo>
                    <a:cubicBezTo>
                      <a:pt x="97" y="80"/>
                      <a:pt x="99" y="73"/>
                      <a:pt x="101" y="66"/>
                    </a:cubicBezTo>
                    <a:cubicBezTo>
                      <a:pt x="101" y="63"/>
                      <a:pt x="102" y="61"/>
                      <a:pt x="102" y="59"/>
                    </a:cubicBezTo>
                    <a:cubicBezTo>
                      <a:pt x="103" y="42"/>
                      <a:pt x="91" y="33"/>
                      <a:pt x="75" y="33"/>
                    </a:cubicBezTo>
                    <a:cubicBezTo>
                      <a:pt x="65" y="33"/>
                      <a:pt x="55" y="37"/>
                      <a:pt x="48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50" y="34"/>
                      <a:pt x="50" y="34"/>
                      <a:pt x="50" y="34"/>
                    </a:cubicBezTo>
                    <a:cubicBezTo>
                      <a:pt x="30" y="34"/>
                      <a:pt x="30" y="34"/>
                      <a:pt x="30" y="34"/>
                    </a:cubicBez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95C1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Helvetica Light" panose="020B0403020202020204" pitchFamily="34" charset="0"/>
                </a:endParaRPr>
              </a:p>
            </p:txBody>
          </p:sp>
        </p:grpSp>
      </p:grpSp>
      <p:grpSp>
        <p:nvGrpSpPr>
          <p:cNvPr id="59" name="Groep 38">
            <a:extLst>
              <a:ext uri="{FF2B5EF4-FFF2-40B4-BE49-F238E27FC236}">
                <a16:creationId xmlns:a16="http://schemas.microsoft.com/office/drawing/2014/main" id="{3BDA3D90-046A-4221-B10C-EFB4475282CE}"/>
              </a:ext>
            </a:extLst>
          </p:cNvPr>
          <p:cNvGrpSpPr/>
          <p:nvPr userDrawn="1"/>
        </p:nvGrpSpPr>
        <p:grpSpPr>
          <a:xfrm>
            <a:off x="5724128" y="418194"/>
            <a:ext cx="3064298" cy="1865524"/>
            <a:chOff x="4129741" y="584200"/>
            <a:chExt cx="3429000" cy="2545978"/>
          </a:xfrm>
        </p:grpSpPr>
        <p:sp>
          <p:nvSpPr>
            <p:cNvPr id="60" name="Rechthoek 39">
              <a:extLst>
                <a:ext uri="{FF2B5EF4-FFF2-40B4-BE49-F238E27FC236}">
                  <a16:creationId xmlns:a16="http://schemas.microsoft.com/office/drawing/2014/main" id="{6C83002C-91D3-466C-9FF6-85B546364BD6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61" name="Groep 40">
              <a:extLst>
                <a:ext uri="{FF2B5EF4-FFF2-40B4-BE49-F238E27FC236}">
                  <a16:creationId xmlns:a16="http://schemas.microsoft.com/office/drawing/2014/main" id="{9F411326-C7E3-4D2E-B87A-466CF0941584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62" name="Rechthoek 41">
                <a:extLst>
                  <a:ext uri="{FF2B5EF4-FFF2-40B4-BE49-F238E27FC236}">
                    <a16:creationId xmlns:a16="http://schemas.microsoft.com/office/drawing/2014/main" id="{E00D4403-5457-48AF-A4B0-25765C57F7FE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63" name="Rechthoek 42">
                <a:extLst>
                  <a:ext uri="{FF2B5EF4-FFF2-40B4-BE49-F238E27FC236}">
                    <a16:creationId xmlns:a16="http://schemas.microsoft.com/office/drawing/2014/main" id="{5F26A2C7-3C32-44A5-90B8-C038A8130F5A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64" name="Tijdelijke aanduiding voor titel 1">
            <a:extLst>
              <a:ext uri="{FF2B5EF4-FFF2-40B4-BE49-F238E27FC236}">
                <a16:creationId xmlns:a16="http://schemas.microsoft.com/office/drawing/2014/main" id="{7FED426C-9EB9-4EE1-9558-A914D214D054}"/>
              </a:ext>
            </a:extLst>
          </p:cNvPr>
          <p:cNvSpPr txBox="1">
            <a:spLocks/>
          </p:cNvSpPr>
          <p:nvPr userDrawn="1"/>
        </p:nvSpPr>
        <p:spPr>
          <a:xfrm>
            <a:off x="5868143" y="581968"/>
            <a:ext cx="2817655" cy="114322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sz="4000" dirty="0"/>
              <a:t>RAZEM!</a:t>
            </a:r>
          </a:p>
        </p:txBody>
      </p:sp>
      <p:sp>
        <p:nvSpPr>
          <p:cNvPr id="33" name="Titel 1">
            <a:extLst>
              <a:ext uri="{FF2B5EF4-FFF2-40B4-BE49-F238E27FC236}">
                <a16:creationId xmlns:a16="http://schemas.microsoft.com/office/drawing/2014/main" id="{7EC7A260-8E9A-4C74-A8E4-594FEEEA3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1822" y="4226860"/>
            <a:ext cx="7267275" cy="492663"/>
          </a:xfrm>
        </p:spPr>
        <p:txBody>
          <a:bodyPr/>
          <a:lstStyle>
            <a:lvl1pPr>
              <a:defRPr sz="2800" b="1" cap="none">
                <a:solidFill>
                  <a:srgbClr val="006FB7"/>
                </a:solidFill>
              </a:defRPr>
            </a:lvl1pPr>
          </a:lstStyle>
          <a:p>
            <a:r>
              <a:rPr lang="pl-PL" noProof="0" dirty="0"/>
              <a:t>Tytuł…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52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is tre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6">
            <a:extLst>
              <a:ext uri="{FF2B5EF4-FFF2-40B4-BE49-F238E27FC236}">
                <a16:creationId xmlns:a16="http://schemas.microsoft.com/office/drawing/2014/main" id="{E6B6098E-4209-43F9-9BEF-479F1A6BED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8000" y="0"/>
            <a:ext cx="3096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Kliknij w ikonę, by wstawić obraz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633CFCF1-AD23-484D-8077-7E5572F743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3201" y="1059582"/>
            <a:ext cx="5266952" cy="3714427"/>
          </a:xfrm>
        </p:spPr>
        <p:txBody>
          <a:bodyPr anchor="t"/>
          <a:lstStyle>
            <a:lvl1pPr marL="342900" indent="-342900">
              <a:buClr>
                <a:schemeClr val="accent2"/>
              </a:buClr>
              <a:buSzPct val="100000"/>
              <a:buFont typeface="+mj-lt"/>
              <a:buAutoNum type="arabicPeriod"/>
              <a:defRPr i="0"/>
            </a:lvl1pPr>
          </a:lstStyle>
          <a:p>
            <a:pPr lvl="0"/>
            <a:r>
              <a:rPr lang="pl-PL" dirty="0"/>
              <a:t>Kliknij, by edytować</a:t>
            </a:r>
          </a:p>
          <a:p>
            <a:pPr lvl="0"/>
            <a:r>
              <a:rPr lang="pl-PL" dirty="0"/>
              <a:t>…</a:t>
            </a:r>
          </a:p>
          <a:p>
            <a:pPr lvl="0"/>
            <a:r>
              <a:rPr lang="pl-PL" dirty="0"/>
              <a:t>…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E366F754-F9A7-48F6-83C6-C7AA0D80677F}"/>
              </a:ext>
            </a:extLst>
          </p:cNvPr>
          <p:cNvSpPr txBox="1">
            <a:spLocks/>
          </p:cNvSpPr>
          <p:nvPr userDrawn="1"/>
        </p:nvSpPr>
        <p:spPr>
          <a:xfrm>
            <a:off x="0" y="198295"/>
            <a:ext cx="7221746" cy="44974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48000" tIns="135000" rIns="135000" bIns="135000" anchor="ctr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l-PL" sz="2000" b="1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DCE52103-0187-482A-A0B5-CFB209FCA2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201" y="198294"/>
            <a:ext cx="5194943" cy="44974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2000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276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rozdział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obrazu 6">
            <a:extLst>
              <a:ext uri="{FF2B5EF4-FFF2-40B4-BE49-F238E27FC236}">
                <a16:creationId xmlns:a16="http://schemas.microsoft.com/office/drawing/2014/main" id="{E6B6098E-4209-43F9-9BEF-479F1A6BED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877930" y="0"/>
            <a:ext cx="726607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pl-PL" dirty="0"/>
              <a:t>Kliknij w ikonę, by wstawić obraz 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BB4AF8A5-62A0-4FFD-8948-AFFA3FBE20C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5887" y="563510"/>
            <a:ext cx="2581200" cy="2581275"/>
          </a:xfrm>
          <a:solidFill>
            <a:srgbClr val="97BE0D"/>
          </a:solidFill>
        </p:spPr>
        <p:txBody>
          <a:bodyPr anchor="ctr"/>
          <a:lstStyle>
            <a:lvl1pPr marL="0" indent="0" algn="ctr">
              <a:buFontTx/>
              <a:buNone/>
              <a:defRPr sz="3600" b="1" i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pPr lvl="0"/>
            <a:r>
              <a:rPr lang="pl-PL" dirty="0"/>
              <a:t>Kliknij, by edytować tytuł rozdziału</a:t>
            </a:r>
          </a:p>
        </p:txBody>
      </p:sp>
    </p:spTree>
    <p:extLst>
      <p:ext uri="{BB962C8B-B14F-4D97-AF65-F5344CB8AC3E}">
        <p14:creationId xmlns:p14="http://schemas.microsoft.com/office/powerpoint/2010/main" val="42298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dsumowanie sekcji">
    <p:bg>
      <p:bgPr>
        <a:solidFill>
          <a:srgbClr val="006F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6C1986B8-DC76-494D-BD21-D5D39680E9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21750"/>
            <a:ext cx="2700000" cy="2700000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AC1E5A06-26CD-4AFF-A3A0-A794167C5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3848" y="1563638"/>
            <a:ext cx="5400600" cy="1944216"/>
          </a:xfrm>
        </p:spPr>
        <p:txBody>
          <a:bodyPr/>
          <a:lstStyle>
            <a:lvl1pPr algn="ctr"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69064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id="{BB09F4C4-3B3B-4689-A3C3-C4D855ACD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2484" y="1059582"/>
            <a:ext cx="7857948" cy="3534018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pPr lvl="0"/>
            <a:r>
              <a:rPr lang="pl-PL" dirty="0"/>
              <a:t>Kliknij, aby edytować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FDD0456D-9CB1-483E-8D75-9EF6BAD8B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813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5.png"/><Relationship Id="rId20" Type="http://schemas.openxmlformats.org/officeDocument/2006/relationships/slideLayout" Target="../slideLayouts/slideLayout20.xml"/><Relationship Id="rId4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2013" y="965363"/>
            <a:ext cx="7777191" cy="35918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l-PL" dirty="0"/>
              <a:t>Kliknij, by edytować</a:t>
            </a:r>
            <a:endParaRPr lang="nl-NL" dirty="0"/>
          </a:p>
          <a:p>
            <a:pPr lvl="1"/>
            <a:r>
              <a:rPr lang="pl-PL" dirty="0"/>
              <a:t>Drugi poziom</a:t>
            </a:r>
            <a:endParaRPr lang="nl-NL" dirty="0"/>
          </a:p>
          <a:p>
            <a:pPr lvl="2"/>
            <a:r>
              <a:rPr lang="pl-PL" dirty="0"/>
              <a:t>Trzeci poziom</a:t>
            </a:r>
            <a:endParaRPr lang="nl-NL" dirty="0"/>
          </a:p>
          <a:p>
            <a:pPr lvl="3"/>
            <a:r>
              <a:rPr lang="pl-PL" dirty="0"/>
              <a:t>Czwarty poziom</a:t>
            </a:r>
            <a:endParaRPr lang="nl-NL" dirty="0"/>
          </a:p>
          <a:p>
            <a:pPr lvl="4"/>
            <a:r>
              <a:rPr lang="pl-PL" dirty="0"/>
              <a:t>Piąty poziom</a:t>
            </a:r>
            <a:endParaRPr lang="nl-NL" dirty="0"/>
          </a:p>
        </p:txBody>
      </p:sp>
      <p:sp>
        <p:nvSpPr>
          <p:cNvPr id="223" name="AutoShape 4"/>
          <p:cNvSpPr>
            <a:spLocks noChangeAspect="1" noChangeArrowheads="1" noTextEdit="1"/>
          </p:cNvSpPr>
          <p:nvPr/>
        </p:nvSpPr>
        <p:spPr bwMode="auto">
          <a:xfrm>
            <a:off x="1547813" y="4913313"/>
            <a:ext cx="7704137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>
              <a:latin typeface="Arial" pitchFamily="34" charset="0"/>
            </a:endParaRPr>
          </a:p>
        </p:txBody>
      </p:sp>
      <p:sp>
        <p:nvSpPr>
          <p:cNvPr id="221" name="Tijdelijke aanduiding voor tekst 7">
            <a:extLst>
              <a:ext uri="{FF2B5EF4-FFF2-40B4-BE49-F238E27FC236}">
                <a16:creationId xmlns:a16="http://schemas.microsoft.com/office/drawing/2014/main" id="{16ED23CA-AC3C-43F7-9E9B-31615FF57314}"/>
              </a:ext>
            </a:extLst>
          </p:cNvPr>
          <p:cNvSpPr txBox="1">
            <a:spLocks/>
          </p:cNvSpPr>
          <p:nvPr userDrawn="1"/>
        </p:nvSpPr>
        <p:spPr>
          <a:xfrm>
            <a:off x="0" y="194462"/>
            <a:ext cx="7221746" cy="449748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648000" tIns="135000" rIns="135000" bIns="135000" anchor="ctr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42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4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2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pl-PL" sz="2000" b="1" i="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22" name="Tijdelijke aanduiding voor titel 1">
            <a:extLst>
              <a:ext uri="{FF2B5EF4-FFF2-40B4-BE49-F238E27FC236}">
                <a16:creationId xmlns:a16="http://schemas.microsoft.com/office/drawing/2014/main" id="{58529E7D-547F-4A78-A0F0-1437EF40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19262" cy="474848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pl-PL" dirty="0"/>
              <a:t>Kliknij, by edytować…</a:t>
            </a:r>
            <a:endParaRPr lang="nl-NL" dirty="0"/>
          </a:p>
        </p:txBody>
      </p:sp>
      <p:pic>
        <p:nvPicPr>
          <p:cNvPr id="250" name="Obraz 249">
            <a:extLst>
              <a:ext uri="{FF2B5EF4-FFF2-40B4-BE49-F238E27FC236}">
                <a16:creationId xmlns:a16="http://schemas.microsoft.com/office/drawing/2014/main" id="{BDA1BE14-FC9B-4FCA-A2BC-19844BE61D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4089"/>
            <a:ext cx="9144000" cy="289411"/>
          </a:xfrm>
          <a:prstGeom prst="rect">
            <a:avLst/>
          </a:prstGeom>
        </p:spPr>
      </p:pic>
      <p:pic>
        <p:nvPicPr>
          <p:cNvPr id="254" name="Obraz 253">
            <a:extLst>
              <a:ext uri="{FF2B5EF4-FFF2-40B4-BE49-F238E27FC236}">
                <a16:creationId xmlns:a16="http://schemas.microsoft.com/office/drawing/2014/main" id="{7E7AA96A-B4F0-4D60-9D89-04FCA431C2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8522" y="4860011"/>
            <a:ext cx="804536" cy="289411"/>
          </a:xfrm>
          <a:prstGeom prst="rect">
            <a:avLst/>
          </a:prstGeom>
        </p:spPr>
      </p:pic>
      <p:pic>
        <p:nvPicPr>
          <p:cNvPr id="259" name="Obraz 258">
            <a:extLst>
              <a:ext uri="{FF2B5EF4-FFF2-40B4-BE49-F238E27FC236}">
                <a16:creationId xmlns:a16="http://schemas.microsoft.com/office/drawing/2014/main" id="{D3604D2B-7EF0-4246-A391-62F12F8552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9234" y="4913313"/>
            <a:ext cx="1692489" cy="195470"/>
          </a:xfrm>
          <a:prstGeom prst="rect">
            <a:avLst/>
          </a:prstGeom>
        </p:spPr>
      </p:pic>
      <p:pic>
        <p:nvPicPr>
          <p:cNvPr id="260" name="Obraz 259">
            <a:extLst>
              <a:ext uri="{FF2B5EF4-FFF2-40B4-BE49-F238E27FC236}">
                <a16:creationId xmlns:a16="http://schemas.microsoft.com/office/drawing/2014/main" id="{86405340-A30F-4123-B3CC-454CD8030940}"/>
              </a:ext>
            </a:extLst>
          </p:cNvPr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925" y="194073"/>
            <a:ext cx="538953" cy="537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0022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43" r:id="rId2"/>
    <p:sldLayoutId id="2147483844" r:id="rId3"/>
    <p:sldLayoutId id="2147483845" r:id="rId4"/>
    <p:sldLayoutId id="2147483846" r:id="rId5"/>
    <p:sldLayoutId id="2147483797" r:id="rId6"/>
    <p:sldLayoutId id="2147483798" r:id="rId7"/>
    <p:sldLayoutId id="2147483806" r:id="rId8"/>
    <p:sldLayoutId id="2147483722" r:id="rId9"/>
    <p:sldLayoutId id="2147483836" r:id="rId10"/>
    <p:sldLayoutId id="2147483835" r:id="rId11"/>
    <p:sldLayoutId id="2147483841" r:id="rId12"/>
    <p:sldLayoutId id="2147483847" r:id="rId13"/>
    <p:sldLayoutId id="2147483848" r:id="rId14"/>
    <p:sldLayoutId id="2147483832" r:id="rId15"/>
    <p:sldLayoutId id="2147483842" r:id="rId16"/>
    <p:sldLayoutId id="2147483723" r:id="rId17"/>
    <p:sldLayoutId id="2147483824" r:id="rId18"/>
    <p:sldLayoutId id="2147483840" r:id="rId19"/>
    <p:sldLayoutId id="2147483849" r:id="rId20"/>
    <p:sldLayoutId id="2147483825" r:id="rId21"/>
    <p:sldLayoutId id="2147483817" r:id="rId22"/>
    <p:sldLayoutId id="2147483818" r:id="rId23"/>
    <p:sldLayoutId id="2147483819" r:id="rId24"/>
    <p:sldLayoutId id="2147483820" r:id="rId25"/>
    <p:sldLayoutId id="2147483830" r:id="rId26"/>
    <p:sldLayoutId id="2147483821" r:id="rId27"/>
    <p:sldLayoutId id="2147483815" r:id="rId28"/>
    <p:sldLayoutId id="2147483838" r:id="rId29"/>
    <p:sldLayoutId id="2147483724" r:id="rId30"/>
    <p:sldLayoutId id="2147483725" r:id="rId31"/>
    <p:sldLayoutId id="2147483837" r:id="rId32"/>
    <p:sldLayoutId id="2147483831" r:id="rId33"/>
    <p:sldLayoutId id="2147483834" r:id="rId34"/>
    <p:sldLayoutId id="2147483828" r:id="rId35"/>
    <p:sldLayoutId id="2147483827" r:id="rId36"/>
    <p:sldLayoutId id="2147483689" r:id="rId37"/>
    <p:sldLayoutId id="2147483719" r:id="rId38"/>
    <p:sldLayoutId id="2147483704" r:id="rId39"/>
    <p:sldLayoutId id="2147483805" r:id="rId4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/>
    </p:bld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lang="nl-NL" sz="2000" b="1" i="0" kern="1200" dirty="0">
          <a:solidFill>
            <a:schemeClr val="bg1"/>
          </a:solidFill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225425" indent="-225425" algn="l" defTabSz="914400" rtl="0" eaLnBrk="1" latinLnBrk="0" hangingPunct="1">
        <a:spcBef>
          <a:spcPct val="20000"/>
        </a:spcBef>
        <a:buClr>
          <a:srgbClr val="97BE0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450850" indent="-184150" algn="l" defTabSz="914400" rtl="0" eaLnBrk="1" latinLnBrk="0" hangingPunct="1">
        <a:spcBef>
          <a:spcPct val="20000"/>
        </a:spcBef>
        <a:buClr>
          <a:srgbClr val="97BE0D"/>
        </a:buClr>
        <a:buFont typeface="Wingdings" panose="05000000000000000000" pitchFamily="2" charset="2"/>
        <a:buChar char="§"/>
        <a:tabLst>
          <a:tab pos="450850" algn="l"/>
        </a:tabLst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627063" indent="-176213" algn="l" defTabSz="914400" rtl="0" eaLnBrk="1" latinLnBrk="0" hangingPunct="1">
        <a:spcBef>
          <a:spcPct val="20000"/>
        </a:spcBef>
        <a:buClr>
          <a:srgbClr val="97BE0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7BE0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7BE0D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13" Type="http://schemas.openxmlformats.org/officeDocument/2006/relationships/image" Target="../media/image40.jpg"/><Relationship Id="rId18" Type="http://schemas.openxmlformats.org/officeDocument/2006/relationships/image" Target="../media/image45.jpg"/><Relationship Id="rId3" Type="http://schemas.openxmlformats.org/officeDocument/2006/relationships/image" Target="../media/image30.jpg"/><Relationship Id="rId21" Type="http://schemas.openxmlformats.org/officeDocument/2006/relationships/image" Target="../media/image48.jpg"/><Relationship Id="rId7" Type="http://schemas.openxmlformats.org/officeDocument/2006/relationships/image" Target="../media/image34.jpg"/><Relationship Id="rId12" Type="http://schemas.openxmlformats.org/officeDocument/2006/relationships/image" Target="../media/image39.jpg"/><Relationship Id="rId17" Type="http://schemas.openxmlformats.org/officeDocument/2006/relationships/image" Target="../media/image44.jpg"/><Relationship Id="rId2" Type="http://schemas.openxmlformats.org/officeDocument/2006/relationships/image" Target="../media/image29.jpg"/><Relationship Id="rId16" Type="http://schemas.openxmlformats.org/officeDocument/2006/relationships/image" Target="../media/image43.jpg"/><Relationship Id="rId20" Type="http://schemas.openxmlformats.org/officeDocument/2006/relationships/image" Target="../media/image47.jp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jpg"/><Relationship Id="rId11" Type="http://schemas.openxmlformats.org/officeDocument/2006/relationships/image" Target="../media/image38.jpg"/><Relationship Id="rId5" Type="http://schemas.openxmlformats.org/officeDocument/2006/relationships/image" Target="../media/image32.jpg"/><Relationship Id="rId15" Type="http://schemas.openxmlformats.org/officeDocument/2006/relationships/image" Target="../media/image42.jpg"/><Relationship Id="rId10" Type="http://schemas.openxmlformats.org/officeDocument/2006/relationships/image" Target="../media/image37.jpg"/><Relationship Id="rId19" Type="http://schemas.openxmlformats.org/officeDocument/2006/relationships/image" Target="../media/image46.jpg"/><Relationship Id="rId4" Type="http://schemas.openxmlformats.org/officeDocument/2006/relationships/image" Target="../media/image31.jpg"/><Relationship Id="rId9" Type="http://schemas.openxmlformats.org/officeDocument/2006/relationships/image" Target="../media/image36.jpg"/><Relationship Id="rId14" Type="http://schemas.openxmlformats.org/officeDocument/2006/relationships/image" Target="../media/image41.jpg"/><Relationship Id="rId22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image" Target="../media/image61.jpeg"/><Relationship Id="rId18" Type="http://schemas.openxmlformats.org/officeDocument/2006/relationships/image" Target="../media/image66.jpeg"/><Relationship Id="rId3" Type="http://schemas.openxmlformats.org/officeDocument/2006/relationships/image" Target="../media/image51.jpeg"/><Relationship Id="rId21" Type="http://schemas.openxmlformats.org/officeDocument/2006/relationships/image" Target="../media/image69.jpeg"/><Relationship Id="rId7" Type="http://schemas.openxmlformats.org/officeDocument/2006/relationships/image" Target="../media/image55.jpeg"/><Relationship Id="rId12" Type="http://schemas.openxmlformats.org/officeDocument/2006/relationships/image" Target="../media/image60.jpeg"/><Relationship Id="rId17" Type="http://schemas.openxmlformats.org/officeDocument/2006/relationships/image" Target="../media/image65.jpeg"/><Relationship Id="rId2" Type="http://schemas.openxmlformats.org/officeDocument/2006/relationships/image" Target="../media/image50.jpeg"/><Relationship Id="rId16" Type="http://schemas.openxmlformats.org/officeDocument/2006/relationships/image" Target="../media/image64.jpeg"/><Relationship Id="rId20" Type="http://schemas.openxmlformats.org/officeDocument/2006/relationships/image" Target="../media/image68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4.jpeg"/><Relationship Id="rId11" Type="http://schemas.openxmlformats.org/officeDocument/2006/relationships/image" Target="../media/image59.jpeg"/><Relationship Id="rId5" Type="http://schemas.openxmlformats.org/officeDocument/2006/relationships/image" Target="../media/image53.jpe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19" Type="http://schemas.openxmlformats.org/officeDocument/2006/relationships/image" Target="../media/image67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Relationship Id="rId14" Type="http://schemas.openxmlformats.org/officeDocument/2006/relationships/image" Target="../media/image62.jpeg"/><Relationship Id="rId22" Type="http://schemas.openxmlformats.org/officeDocument/2006/relationships/image" Target="../media/image7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13" Type="http://schemas.openxmlformats.org/officeDocument/2006/relationships/image" Target="../media/image82.jpeg"/><Relationship Id="rId18" Type="http://schemas.openxmlformats.org/officeDocument/2006/relationships/image" Target="../media/image87.jpeg"/><Relationship Id="rId3" Type="http://schemas.openxmlformats.org/officeDocument/2006/relationships/image" Target="../media/image72.jpeg"/><Relationship Id="rId21" Type="http://schemas.openxmlformats.org/officeDocument/2006/relationships/image" Target="../media/image90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17" Type="http://schemas.openxmlformats.org/officeDocument/2006/relationships/image" Target="../media/image86.jpeg"/><Relationship Id="rId2" Type="http://schemas.openxmlformats.org/officeDocument/2006/relationships/image" Target="../media/image71.jpeg"/><Relationship Id="rId16" Type="http://schemas.openxmlformats.org/officeDocument/2006/relationships/image" Target="../media/image85.jpeg"/><Relationship Id="rId20" Type="http://schemas.openxmlformats.org/officeDocument/2006/relationships/image" Target="../media/image89.jpe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5" Type="http://schemas.openxmlformats.org/officeDocument/2006/relationships/image" Target="../media/image84.jpeg"/><Relationship Id="rId10" Type="http://schemas.openxmlformats.org/officeDocument/2006/relationships/image" Target="../media/image79.jpeg"/><Relationship Id="rId19" Type="http://schemas.openxmlformats.org/officeDocument/2006/relationships/image" Target="../media/image88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Relationship Id="rId14" Type="http://schemas.openxmlformats.org/officeDocument/2006/relationships/image" Target="../media/image83.jpeg"/><Relationship Id="rId22" Type="http://schemas.openxmlformats.org/officeDocument/2006/relationships/image" Target="../media/image9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ik.com/" TargetMode="External"/><Relationship Id="rId3" Type="http://schemas.openxmlformats.org/officeDocument/2006/relationships/image" Target="../media/image93.png"/><Relationship Id="rId7" Type="http://schemas.openxmlformats.org/officeDocument/2006/relationships/image" Target="../media/image9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7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2"/>
          <p:cNvSpPr>
            <a:spLocks/>
          </p:cNvSpPr>
          <p:nvPr/>
        </p:nvSpPr>
        <p:spPr bwMode="auto">
          <a:xfrm>
            <a:off x="3427426" y="3963195"/>
            <a:ext cx="1687513" cy="515938"/>
          </a:xfrm>
          <a:custGeom>
            <a:avLst/>
            <a:gdLst>
              <a:gd name="T0" fmla="*/ 20 w 177"/>
              <a:gd name="T1" fmla="*/ 38 h 54"/>
              <a:gd name="T2" fmla="*/ 46 w 177"/>
              <a:gd name="T3" fmla="*/ 23 h 54"/>
              <a:gd name="T4" fmla="*/ 74 w 177"/>
              <a:gd name="T5" fmla="*/ 12 h 54"/>
              <a:gd name="T6" fmla="*/ 104 w 177"/>
              <a:gd name="T7" fmla="*/ 5 h 54"/>
              <a:gd name="T8" fmla="*/ 131 w 177"/>
              <a:gd name="T9" fmla="*/ 3 h 54"/>
              <a:gd name="T10" fmla="*/ 155 w 177"/>
              <a:gd name="T11" fmla="*/ 5 h 54"/>
              <a:gd name="T12" fmla="*/ 175 w 177"/>
              <a:gd name="T13" fmla="*/ 11 h 54"/>
              <a:gd name="T14" fmla="*/ 177 w 177"/>
              <a:gd name="T15" fmla="*/ 12 h 54"/>
              <a:gd name="T16" fmla="*/ 175 w 177"/>
              <a:gd name="T17" fmla="*/ 11 h 54"/>
              <a:gd name="T18" fmla="*/ 157 w 177"/>
              <a:gd name="T19" fmla="*/ 4 h 54"/>
              <a:gd name="T20" fmla="*/ 133 w 177"/>
              <a:gd name="T21" fmla="*/ 1 h 54"/>
              <a:gd name="T22" fmla="*/ 106 w 177"/>
              <a:gd name="T23" fmla="*/ 2 h 54"/>
              <a:gd name="T24" fmla="*/ 77 w 177"/>
              <a:gd name="T25" fmla="*/ 7 h 54"/>
              <a:gd name="T26" fmla="*/ 48 w 177"/>
              <a:gd name="T27" fmla="*/ 16 h 54"/>
              <a:gd name="T28" fmla="*/ 21 w 177"/>
              <a:gd name="T29" fmla="*/ 30 h 54"/>
              <a:gd name="T30" fmla="*/ 0 w 177"/>
              <a:gd name="T31" fmla="*/ 46 h 54"/>
              <a:gd name="T32" fmla="*/ 2 w 177"/>
              <a:gd name="T33" fmla="*/ 54 h 54"/>
              <a:gd name="T34" fmla="*/ 20 w 177"/>
              <a:gd name="T35" fmla="*/ 38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7" h="54">
                <a:moveTo>
                  <a:pt x="20" y="38"/>
                </a:moveTo>
                <a:cubicBezTo>
                  <a:pt x="28" y="33"/>
                  <a:pt x="37" y="28"/>
                  <a:pt x="46" y="23"/>
                </a:cubicBezTo>
                <a:cubicBezTo>
                  <a:pt x="55" y="19"/>
                  <a:pt x="65" y="15"/>
                  <a:pt x="74" y="12"/>
                </a:cubicBezTo>
                <a:cubicBezTo>
                  <a:pt x="84" y="9"/>
                  <a:pt x="94" y="7"/>
                  <a:pt x="104" y="5"/>
                </a:cubicBezTo>
                <a:cubicBezTo>
                  <a:pt x="113" y="4"/>
                  <a:pt x="122" y="3"/>
                  <a:pt x="131" y="3"/>
                </a:cubicBezTo>
                <a:cubicBezTo>
                  <a:pt x="140" y="3"/>
                  <a:pt x="148" y="4"/>
                  <a:pt x="155" y="5"/>
                </a:cubicBezTo>
                <a:cubicBezTo>
                  <a:pt x="162" y="6"/>
                  <a:pt x="169" y="8"/>
                  <a:pt x="175" y="11"/>
                </a:cubicBezTo>
                <a:cubicBezTo>
                  <a:pt x="176" y="11"/>
                  <a:pt x="177" y="12"/>
                  <a:pt x="177" y="12"/>
                </a:cubicBezTo>
                <a:cubicBezTo>
                  <a:pt x="177" y="12"/>
                  <a:pt x="176" y="11"/>
                  <a:pt x="175" y="11"/>
                </a:cubicBezTo>
                <a:cubicBezTo>
                  <a:pt x="170" y="8"/>
                  <a:pt x="163" y="6"/>
                  <a:pt x="157" y="4"/>
                </a:cubicBezTo>
                <a:cubicBezTo>
                  <a:pt x="149" y="2"/>
                  <a:pt x="142" y="1"/>
                  <a:pt x="133" y="1"/>
                </a:cubicBezTo>
                <a:cubicBezTo>
                  <a:pt x="125" y="0"/>
                  <a:pt x="115" y="1"/>
                  <a:pt x="106" y="2"/>
                </a:cubicBezTo>
                <a:cubicBezTo>
                  <a:pt x="96" y="3"/>
                  <a:pt x="86" y="4"/>
                  <a:pt x="77" y="7"/>
                </a:cubicBezTo>
                <a:cubicBezTo>
                  <a:pt x="67" y="9"/>
                  <a:pt x="57" y="13"/>
                  <a:pt x="48" y="16"/>
                </a:cubicBezTo>
                <a:cubicBezTo>
                  <a:pt x="38" y="20"/>
                  <a:pt x="29" y="25"/>
                  <a:pt x="21" y="30"/>
                </a:cubicBezTo>
                <a:cubicBezTo>
                  <a:pt x="13" y="35"/>
                  <a:pt x="6" y="40"/>
                  <a:pt x="0" y="46"/>
                </a:cubicBezTo>
                <a:cubicBezTo>
                  <a:pt x="2" y="54"/>
                  <a:pt x="2" y="54"/>
                  <a:pt x="2" y="54"/>
                </a:cubicBezTo>
                <a:cubicBezTo>
                  <a:pt x="7" y="48"/>
                  <a:pt x="13" y="43"/>
                  <a:pt x="20" y="38"/>
                </a:cubicBezTo>
                <a:close/>
              </a:path>
            </a:pathLst>
          </a:custGeom>
          <a:solidFill>
            <a:srgbClr val="95C1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5" name="Freeform 13"/>
          <p:cNvSpPr>
            <a:spLocks noEditPoints="1"/>
          </p:cNvSpPr>
          <p:nvPr/>
        </p:nvSpPr>
        <p:spPr bwMode="auto">
          <a:xfrm>
            <a:off x="2587625" y="3048794"/>
            <a:ext cx="552450" cy="638175"/>
          </a:xfrm>
          <a:custGeom>
            <a:avLst/>
            <a:gdLst>
              <a:gd name="T0" fmla="*/ 28 w 58"/>
              <a:gd name="T1" fmla="*/ 53 h 67"/>
              <a:gd name="T2" fmla="*/ 23 w 58"/>
              <a:gd name="T3" fmla="*/ 56 h 67"/>
              <a:gd name="T4" fmla="*/ 19 w 58"/>
              <a:gd name="T5" fmla="*/ 51 h 67"/>
              <a:gd name="T6" fmla="*/ 29 w 58"/>
              <a:gd name="T7" fmla="*/ 31 h 67"/>
              <a:gd name="T8" fmla="*/ 33 w 58"/>
              <a:gd name="T9" fmla="*/ 33 h 67"/>
              <a:gd name="T10" fmla="*/ 28 w 58"/>
              <a:gd name="T11" fmla="*/ 53 h 67"/>
              <a:gd name="T12" fmla="*/ 56 w 58"/>
              <a:gd name="T13" fmla="*/ 11 h 67"/>
              <a:gd name="T14" fmla="*/ 58 w 58"/>
              <a:gd name="T15" fmla="*/ 0 h 67"/>
              <a:gd name="T16" fmla="*/ 40 w 58"/>
              <a:gd name="T17" fmla="*/ 3 h 67"/>
              <a:gd name="T18" fmla="*/ 37 w 58"/>
              <a:gd name="T19" fmla="*/ 20 h 67"/>
              <a:gd name="T20" fmla="*/ 30 w 58"/>
              <a:gd name="T21" fmla="*/ 19 h 67"/>
              <a:gd name="T22" fmla="*/ 1 w 58"/>
              <a:gd name="T23" fmla="*/ 52 h 67"/>
              <a:gd name="T24" fmla="*/ 16 w 58"/>
              <a:gd name="T25" fmla="*/ 67 h 67"/>
              <a:gd name="T26" fmla="*/ 29 w 58"/>
              <a:gd name="T27" fmla="*/ 63 h 67"/>
              <a:gd name="T28" fmla="*/ 29 w 58"/>
              <a:gd name="T29" fmla="*/ 66 h 67"/>
              <a:gd name="T30" fmla="*/ 44 w 58"/>
              <a:gd name="T31" fmla="*/ 66 h 67"/>
              <a:gd name="T32" fmla="*/ 47 w 58"/>
              <a:gd name="T33" fmla="*/ 48 h 67"/>
              <a:gd name="T34" fmla="*/ 56 w 58"/>
              <a:gd name="T35" fmla="*/ 11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8" h="67">
                <a:moveTo>
                  <a:pt x="28" y="53"/>
                </a:moveTo>
                <a:cubicBezTo>
                  <a:pt x="27" y="54"/>
                  <a:pt x="25" y="56"/>
                  <a:pt x="23" y="56"/>
                </a:cubicBezTo>
                <a:cubicBezTo>
                  <a:pt x="20" y="56"/>
                  <a:pt x="19" y="54"/>
                  <a:pt x="19" y="51"/>
                </a:cubicBezTo>
                <a:cubicBezTo>
                  <a:pt x="19" y="48"/>
                  <a:pt x="21" y="31"/>
                  <a:pt x="29" y="31"/>
                </a:cubicBezTo>
                <a:cubicBezTo>
                  <a:pt x="31" y="31"/>
                  <a:pt x="32" y="32"/>
                  <a:pt x="33" y="33"/>
                </a:cubicBezTo>
                <a:lnTo>
                  <a:pt x="28" y="53"/>
                </a:lnTo>
                <a:close/>
                <a:moveTo>
                  <a:pt x="56" y="11"/>
                </a:moveTo>
                <a:cubicBezTo>
                  <a:pt x="57" y="7"/>
                  <a:pt x="58" y="2"/>
                  <a:pt x="58" y="0"/>
                </a:cubicBezTo>
                <a:cubicBezTo>
                  <a:pt x="40" y="3"/>
                  <a:pt x="40" y="3"/>
                  <a:pt x="40" y="3"/>
                </a:cubicBezTo>
                <a:cubicBezTo>
                  <a:pt x="40" y="5"/>
                  <a:pt x="39" y="10"/>
                  <a:pt x="37" y="20"/>
                </a:cubicBezTo>
                <a:cubicBezTo>
                  <a:pt x="35" y="20"/>
                  <a:pt x="33" y="19"/>
                  <a:pt x="30" y="19"/>
                </a:cubicBezTo>
                <a:cubicBezTo>
                  <a:pt x="7" y="19"/>
                  <a:pt x="0" y="41"/>
                  <a:pt x="1" y="52"/>
                </a:cubicBezTo>
                <a:cubicBezTo>
                  <a:pt x="1" y="62"/>
                  <a:pt x="6" y="67"/>
                  <a:pt x="16" y="67"/>
                </a:cubicBezTo>
                <a:cubicBezTo>
                  <a:pt x="22" y="67"/>
                  <a:pt x="26" y="65"/>
                  <a:pt x="29" y="63"/>
                </a:cubicBezTo>
                <a:cubicBezTo>
                  <a:pt x="29" y="64"/>
                  <a:pt x="29" y="65"/>
                  <a:pt x="2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3"/>
                  <a:pt x="44" y="59"/>
                  <a:pt x="47" y="48"/>
                </a:cubicBezTo>
                <a:lnTo>
                  <a:pt x="56" y="11"/>
                </a:lnTo>
                <a:close/>
              </a:path>
            </a:pathLst>
          </a:custGeom>
          <a:solidFill>
            <a:srgbClr val="00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6" name="Freeform 14"/>
          <p:cNvSpPr>
            <a:spLocks noEditPoints="1"/>
          </p:cNvSpPr>
          <p:nvPr/>
        </p:nvSpPr>
        <p:spPr bwMode="auto">
          <a:xfrm>
            <a:off x="3159139" y="3229769"/>
            <a:ext cx="487363" cy="457200"/>
          </a:xfrm>
          <a:custGeom>
            <a:avLst/>
            <a:gdLst>
              <a:gd name="T0" fmla="*/ 21 w 51"/>
              <a:gd name="T1" fmla="*/ 18 h 48"/>
              <a:gd name="T2" fmla="*/ 29 w 51"/>
              <a:gd name="T3" fmla="*/ 11 h 48"/>
              <a:gd name="T4" fmla="*/ 33 w 51"/>
              <a:gd name="T5" fmla="*/ 14 h 48"/>
              <a:gd name="T6" fmla="*/ 25 w 51"/>
              <a:gd name="T7" fmla="*/ 19 h 48"/>
              <a:gd name="T8" fmla="*/ 21 w 51"/>
              <a:gd name="T9" fmla="*/ 18 h 48"/>
              <a:gd name="T10" fmla="*/ 18 w 51"/>
              <a:gd name="T11" fmla="*/ 29 h 48"/>
              <a:gd name="T12" fmla="*/ 24 w 51"/>
              <a:gd name="T13" fmla="*/ 29 h 48"/>
              <a:gd name="T14" fmla="*/ 51 w 51"/>
              <a:gd name="T15" fmla="*/ 13 h 48"/>
              <a:gd name="T16" fmla="*/ 31 w 51"/>
              <a:gd name="T17" fmla="*/ 0 h 48"/>
              <a:gd name="T18" fmla="*/ 0 w 51"/>
              <a:gd name="T19" fmla="*/ 31 h 48"/>
              <a:gd name="T20" fmla="*/ 22 w 51"/>
              <a:gd name="T21" fmla="*/ 48 h 48"/>
              <a:gd name="T22" fmla="*/ 43 w 51"/>
              <a:gd name="T23" fmla="*/ 42 h 48"/>
              <a:gd name="T24" fmla="*/ 40 w 51"/>
              <a:gd name="T25" fmla="*/ 33 h 48"/>
              <a:gd name="T26" fmla="*/ 25 w 51"/>
              <a:gd name="T27" fmla="*/ 37 h 48"/>
              <a:gd name="T28" fmla="*/ 18 w 51"/>
              <a:gd name="T29" fmla="*/ 32 h 48"/>
              <a:gd name="T30" fmla="*/ 18 w 51"/>
              <a:gd name="T31" fmla="*/ 2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48">
                <a:moveTo>
                  <a:pt x="21" y="18"/>
                </a:moveTo>
                <a:cubicBezTo>
                  <a:pt x="22" y="14"/>
                  <a:pt x="25" y="11"/>
                  <a:pt x="29" y="11"/>
                </a:cubicBezTo>
                <a:cubicBezTo>
                  <a:pt x="32" y="11"/>
                  <a:pt x="33" y="12"/>
                  <a:pt x="33" y="14"/>
                </a:cubicBezTo>
                <a:cubicBezTo>
                  <a:pt x="33" y="17"/>
                  <a:pt x="29" y="19"/>
                  <a:pt x="25" y="19"/>
                </a:cubicBezTo>
                <a:cubicBezTo>
                  <a:pt x="23" y="19"/>
                  <a:pt x="22" y="19"/>
                  <a:pt x="21" y="18"/>
                </a:cubicBezTo>
                <a:close/>
                <a:moveTo>
                  <a:pt x="18" y="29"/>
                </a:moveTo>
                <a:cubicBezTo>
                  <a:pt x="19" y="29"/>
                  <a:pt x="22" y="29"/>
                  <a:pt x="24" y="29"/>
                </a:cubicBezTo>
                <a:cubicBezTo>
                  <a:pt x="42" y="29"/>
                  <a:pt x="51" y="21"/>
                  <a:pt x="51" y="13"/>
                </a:cubicBezTo>
                <a:cubicBezTo>
                  <a:pt x="51" y="3"/>
                  <a:pt x="42" y="0"/>
                  <a:pt x="31" y="0"/>
                </a:cubicBezTo>
                <a:cubicBezTo>
                  <a:pt x="11" y="0"/>
                  <a:pt x="0" y="14"/>
                  <a:pt x="0" y="31"/>
                </a:cubicBezTo>
                <a:cubicBezTo>
                  <a:pt x="0" y="43"/>
                  <a:pt x="7" y="48"/>
                  <a:pt x="22" y="48"/>
                </a:cubicBezTo>
                <a:cubicBezTo>
                  <a:pt x="27" y="48"/>
                  <a:pt x="35" y="47"/>
                  <a:pt x="43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5"/>
                  <a:pt x="30" y="37"/>
                  <a:pt x="25" y="37"/>
                </a:cubicBezTo>
                <a:cubicBezTo>
                  <a:pt x="20" y="37"/>
                  <a:pt x="18" y="36"/>
                  <a:pt x="18" y="32"/>
                </a:cubicBezTo>
                <a:cubicBezTo>
                  <a:pt x="18" y="31"/>
                  <a:pt x="18" y="30"/>
                  <a:pt x="18" y="29"/>
                </a:cubicBezTo>
                <a:close/>
              </a:path>
            </a:pathLst>
          </a:custGeom>
          <a:solidFill>
            <a:srgbClr val="00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7" name="Freeform 15"/>
          <p:cNvSpPr>
            <a:spLocks/>
          </p:cNvSpPr>
          <p:nvPr/>
        </p:nvSpPr>
        <p:spPr bwMode="auto">
          <a:xfrm>
            <a:off x="3903662" y="3058319"/>
            <a:ext cx="515938" cy="619125"/>
          </a:xfrm>
          <a:custGeom>
            <a:avLst/>
            <a:gdLst>
              <a:gd name="T0" fmla="*/ 13 w 54"/>
              <a:gd name="T1" fmla="*/ 2 h 65"/>
              <a:gd name="T2" fmla="*/ 32 w 54"/>
              <a:gd name="T3" fmla="*/ 0 h 65"/>
              <a:gd name="T4" fmla="*/ 30 w 54"/>
              <a:gd name="T5" fmla="*/ 11 h 65"/>
              <a:gd name="T6" fmla="*/ 29 w 54"/>
              <a:gd name="T7" fmla="*/ 18 h 65"/>
              <a:gd name="T8" fmla="*/ 28 w 54"/>
              <a:gd name="T9" fmla="*/ 21 h 65"/>
              <a:gd name="T10" fmla="*/ 41 w 54"/>
              <a:gd name="T11" fmla="*/ 18 h 65"/>
              <a:gd name="T12" fmla="*/ 54 w 54"/>
              <a:gd name="T13" fmla="*/ 27 h 65"/>
              <a:gd name="T14" fmla="*/ 53 w 54"/>
              <a:gd name="T15" fmla="*/ 31 h 65"/>
              <a:gd name="T16" fmla="*/ 45 w 54"/>
              <a:gd name="T17" fmla="*/ 65 h 65"/>
              <a:gd name="T18" fmla="*/ 27 w 54"/>
              <a:gd name="T19" fmla="*/ 65 h 65"/>
              <a:gd name="T20" fmla="*/ 35 w 54"/>
              <a:gd name="T21" fmla="*/ 35 h 65"/>
              <a:gd name="T22" fmla="*/ 35 w 54"/>
              <a:gd name="T23" fmla="*/ 32 h 65"/>
              <a:gd name="T24" fmla="*/ 32 w 54"/>
              <a:gd name="T25" fmla="*/ 30 h 65"/>
              <a:gd name="T26" fmla="*/ 25 w 54"/>
              <a:gd name="T27" fmla="*/ 33 h 65"/>
              <a:gd name="T28" fmla="*/ 17 w 54"/>
              <a:gd name="T29" fmla="*/ 65 h 65"/>
              <a:gd name="T30" fmla="*/ 0 w 54"/>
              <a:gd name="T31" fmla="*/ 65 h 65"/>
              <a:gd name="T32" fmla="*/ 11 w 54"/>
              <a:gd name="T33" fmla="*/ 19 h 65"/>
              <a:gd name="T34" fmla="*/ 13 w 54"/>
              <a:gd name="T35" fmla="*/ 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4" h="65">
                <a:moveTo>
                  <a:pt x="13" y="2"/>
                </a:moveTo>
                <a:cubicBezTo>
                  <a:pt x="32" y="0"/>
                  <a:pt x="32" y="0"/>
                  <a:pt x="32" y="0"/>
                </a:cubicBezTo>
                <a:cubicBezTo>
                  <a:pt x="32" y="2"/>
                  <a:pt x="31" y="7"/>
                  <a:pt x="30" y="11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19"/>
                  <a:pt x="28" y="20"/>
                  <a:pt x="28" y="21"/>
                </a:cubicBezTo>
                <a:cubicBezTo>
                  <a:pt x="31" y="19"/>
                  <a:pt x="35" y="18"/>
                  <a:pt x="41" y="18"/>
                </a:cubicBezTo>
                <a:cubicBezTo>
                  <a:pt x="48" y="18"/>
                  <a:pt x="54" y="20"/>
                  <a:pt x="54" y="27"/>
                </a:cubicBezTo>
                <a:cubicBezTo>
                  <a:pt x="54" y="28"/>
                  <a:pt x="54" y="30"/>
                  <a:pt x="53" y="31"/>
                </a:cubicBezTo>
                <a:cubicBezTo>
                  <a:pt x="45" y="65"/>
                  <a:pt x="45" y="65"/>
                  <a:pt x="45" y="65"/>
                </a:cubicBezTo>
                <a:cubicBezTo>
                  <a:pt x="27" y="65"/>
                  <a:pt x="27" y="65"/>
                  <a:pt x="27" y="65"/>
                </a:cubicBezTo>
                <a:cubicBezTo>
                  <a:pt x="35" y="35"/>
                  <a:pt x="35" y="35"/>
                  <a:pt x="35" y="35"/>
                </a:cubicBezTo>
                <a:cubicBezTo>
                  <a:pt x="35" y="34"/>
                  <a:pt x="35" y="33"/>
                  <a:pt x="35" y="32"/>
                </a:cubicBezTo>
                <a:cubicBezTo>
                  <a:pt x="35" y="30"/>
                  <a:pt x="34" y="30"/>
                  <a:pt x="32" y="30"/>
                </a:cubicBezTo>
                <a:cubicBezTo>
                  <a:pt x="30" y="30"/>
                  <a:pt x="27" y="31"/>
                  <a:pt x="25" y="33"/>
                </a:cubicBezTo>
                <a:cubicBezTo>
                  <a:pt x="17" y="65"/>
                  <a:pt x="17" y="65"/>
                  <a:pt x="17" y="65"/>
                </a:cubicBezTo>
                <a:cubicBezTo>
                  <a:pt x="0" y="65"/>
                  <a:pt x="0" y="65"/>
                  <a:pt x="0" y="65"/>
                </a:cubicBezTo>
                <a:cubicBezTo>
                  <a:pt x="11" y="19"/>
                  <a:pt x="11" y="19"/>
                  <a:pt x="11" y="19"/>
                </a:cubicBezTo>
                <a:cubicBezTo>
                  <a:pt x="13" y="8"/>
                  <a:pt x="14" y="5"/>
                  <a:pt x="13" y="2"/>
                </a:cubicBezTo>
                <a:close/>
              </a:path>
            </a:pathLst>
          </a:custGeom>
          <a:solidFill>
            <a:srgbClr val="00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8" name="Freeform 16"/>
          <p:cNvSpPr>
            <a:spLocks noEditPoints="1"/>
          </p:cNvSpPr>
          <p:nvPr/>
        </p:nvSpPr>
        <p:spPr bwMode="auto">
          <a:xfrm>
            <a:off x="4495814" y="3229769"/>
            <a:ext cx="485775" cy="457200"/>
          </a:xfrm>
          <a:custGeom>
            <a:avLst/>
            <a:gdLst>
              <a:gd name="T0" fmla="*/ 21 w 51"/>
              <a:gd name="T1" fmla="*/ 18 h 48"/>
              <a:gd name="T2" fmla="*/ 29 w 51"/>
              <a:gd name="T3" fmla="*/ 11 h 48"/>
              <a:gd name="T4" fmla="*/ 33 w 51"/>
              <a:gd name="T5" fmla="*/ 14 h 48"/>
              <a:gd name="T6" fmla="*/ 25 w 51"/>
              <a:gd name="T7" fmla="*/ 19 h 48"/>
              <a:gd name="T8" fmla="*/ 21 w 51"/>
              <a:gd name="T9" fmla="*/ 18 h 48"/>
              <a:gd name="T10" fmla="*/ 18 w 51"/>
              <a:gd name="T11" fmla="*/ 29 h 48"/>
              <a:gd name="T12" fmla="*/ 25 w 51"/>
              <a:gd name="T13" fmla="*/ 29 h 48"/>
              <a:gd name="T14" fmla="*/ 51 w 51"/>
              <a:gd name="T15" fmla="*/ 13 h 48"/>
              <a:gd name="T16" fmla="*/ 31 w 51"/>
              <a:gd name="T17" fmla="*/ 0 h 48"/>
              <a:gd name="T18" fmla="*/ 0 w 51"/>
              <a:gd name="T19" fmla="*/ 31 h 48"/>
              <a:gd name="T20" fmla="*/ 22 w 51"/>
              <a:gd name="T21" fmla="*/ 48 h 48"/>
              <a:gd name="T22" fmla="*/ 44 w 51"/>
              <a:gd name="T23" fmla="*/ 42 h 48"/>
              <a:gd name="T24" fmla="*/ 40 w 51"/>
              <a:gd name="T25" fmla="*/ 33 h 48"/>
              <a:gd name="T26" fmla="*/ 25 w 51"/>
              <a:gd name="T27" fmla="*/ 37 h 48"/>
              <a:gd name="T28" fmla="*/ 18 w 51"/>
              <a:gd name="T29" fmla="*/ 32 h 48"/>
              <a:gd name="T30" fmla="*/ 18 w 51"/>
              <a:gd name="T31" fmla="*/ 29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" h="48">
                <a:moveTo>
                  <a:pt x="21" y="18"/>
                </a:moveTo>
                <a:cubicBezTo>
                  <a:pt x="22" y="14"/>
                  <a:pt x="25" y="11"/>
                  <a:pt x="29" y="11"/>
                </a:cubicBezTo>
                <a:cubicBezTo>
                  <a:pt x="32" y="11"/>
                  <a:pt x="33" y="12"/>
                  <a:pt x="33" y="14"/>
                </a:cubicBezTo>
                <a:cubicBezTo>
                  <a:pt x="33" y="17"/>
                  <a:pt x="29" y="19"/>
                  <a:pt x="25" y="19"/>
                </a:cubicBezTo>
                <a:cubicBezTo>
                  <a:pt x="23" y="19"/>
                  <a:pt x="22" y="19"/>
                  <a:pt x="21" y="18"/>
                </a:cubicBezTo>
                <a:close/>
                <a:moveTo>
                  <a:pt x="18" y="29"/>
                </a:moveTo>
                <a:cubicBezTo>
                  <a:pt x="19" y="29"/>
                  <a:pt x="22" y="29"/>
                  <a:pt x="25" y="29"/>
                </a:cubicBezTo>
                <a:cubicBezTo>
                  <a:pt x="42" y="29"/>
                  <a:pt x="51" y="21"/>
                  <a:pt x="51" y="13"/>
                </a:cubicBezTo>
                <a:cubicBezTo>
                  <a:pt x="51" y="3"/>
                  <a:pt x="42" y="0"/>
                  <a:pt x="31" y="0"/>
                </a:cubicBezTo>
                <a:cubicBezTo>
                  <a:pt x="12" y="0"/>
                  <a:pt x="0" y="14"/>
                  <a:pt x="0" y="31"/>
                </a:cubicBezTo>
                <a:cubicBezTo>
                  <a:pt x="0" y="43"/>
                  <a:pt x="7" y="48"/>
                  <a:pt x="22" y="48"/>
                </a:cubicBezTo>
                <a:cubicBezTo>
                  <a:pt x="27" y="48"/>
                  <a:pt x="35" y="47"/>
                  <a:pt x="44" y="42"/>
                </a:cubicBezTo>
                <a:cubicBezTo>
                  <a:pt x="40" y="33"/>
                  <a:pt x="40" y="33"/>
                  <a:pt x="40" y="33"/>
                </a:cubicBezTo>
                <a:cubicBezTo>
                  <a:pt x="36" y="35"/>
                  <a:pt x="30" y="37"/>
                  <a:pt x="25" y="37"/>
                </a:cubicBezTo>
                <a:cubicBezTo>
                  <a:pt x="20" y="37"/>
                  <a:pt x="18" y="36"/>
                  <a:pt x="18" y="32"/>
                </a:cubicBezTo>
                <a:cubicBezTo>
                  <a:pt x="18" y="31"/>
                  <a:pt x="18" y="30"/>
                  <a:pt x="18" y="29"/>
                </a:cubicBezTo>
                <a:close/>
              </a:path>
            </a:pathLst>
          </a:custGeom>
          <a:solidFill>
            <a:srgbClr val="00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19" name="Freeform 17"/>
          <p:cNvSpPr>
            <a:spLocks/>
          </p:cNvSpPr>
          <p:nvPr/>
        </p:nvSpPr>
        <p:spPr bwMode="auto">
          <a:xfrm>
            <a:off x="5048250" y="3229769"/>
            <a:ext cx="515938" cy="466725"/>
          </a:xfrm>
          <a:custGeom>
            <a:avLst/>
            <a:gdLst>
              <a:gd name="T0" fmla="*/ 54 w 54"/>
              <a:gd name="T1" fmla="*/ 0 h 49"/>
              <a:gd name="T2" fmla="*/ 47 w 54"/>
              <a:gd name="T3" fmla="*/ 30 h 49"/>
              <a:gd name="T4" fmla="*/ 47 w 54"/>
              <a:gd name="T5" fmla="*/ 44 h 49"/>
              <a:gd name="T6" fmla="*/ 30 w 54"/>
              <a:gd name="T7" fmla="*/ 49 h 49"/>
              <a:gd name="T8" fmla="*/ 29 w 54"/>
              <a:gd name="T9" fmla="*/ 43 h 49"/>
              <a:gd name="T10" fmla="*/ 13 w 54"/>
              <a:gd name="T11" fmla="*/ 48 h 49"/>
              <a:gd name="T12" fmla="*/ 0 w 54"/>
              <a:gd name="T13" fmla="*/ 39 h 49"/>
              <a:gd name="T14" fmla="*/ 2 w 54"/>
              <a:gd name="T15" fmla="*/ 29 h 49"/>
              <a:gd name="T16" fmla="*/ 8 w 54"/>
              <a:gd name="T17" fmla="*/ 2 h 49"/>
              <a:gd name="T18" fmla="*/ 26 w 54"/>
              <a:gd name="T19" fmla="*/ 0 h 49"/>
              <a:gd name="T20" fmla="*/ 19 w 54"/>
              <a:gd name="T21" fmla="*/ 31 h 49"/>
              <a:gd name="T22" fmla="*/ 22 w 54"/>
              <a:gd name="T23" fmla="*/ 36 h 49"/>
              <a:gd name="T24" fmla="*/ 29 w 54"/>
              <a:gd name="T25" fmla="*/ 31 h 49"/>
              <a:gd name="T26" fmla="*/ 36 w 54"/>
              <a:gd name="T27" fmla="*/ 2 h 49"/>
              <a:gd name="T28" fmla="*/ 54 w 54"/>
              <a:gd name="T2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4" h="49">
                <a:moveTo>
                  <a:pt x="54" y="0"/>
                </a:moveTo>
                <a:cubicBezTo>
                  <a:pt x="47" y="30"/>
                  <a:pt x="47" y="30"/>
                  <a:pt x="47" y="30"/>
                </a:cubicBezTo>
                <a:cubicBezTo>
                  <a:pt x="46" y="35"/>
                  <a:pt x="46" y="39"/>
                  <a:pt x="47" y="44"/>
                </a:cubicBezTo>
                <a:cubicBezTo>
                  <a:pt x="30" y="49"/>
                  <a:pt x="30" y="49"/>
                  <a:pt x="30" y="49"/>
                </a:cubicBezTo>
                <a:cubicBezTo>
                  <a:pt x="30" y="48"/>
                  <a:pt x="29" y="44"/>
                  <a:pt x="29" y="43"/>
                </a:cubicBezTo>
                <a:cubicBezTo>
                  <a:pt x="24" y="46"/>
                  <a:pt x="19" y="48"/>
                  <a:pt x="13" y="48"/>
                </a:cubicBezTo>
                <a:cubicBezTo>
                  <a:pt x="6" y="48"/>
                  <a:pt x="0" y="46"/>
                  <a:pt x="0" y="39"/>
                </a:cubicBezTo>
                <a:cubicBezTo>
                  <a:pt x="0" y="37"/>
                  <a:pt x="1" y="34"/>
                  <a:pt x="2" y="29"/>
                </a:cubicBezTo>
                <a:cubicBezTo>
                  <a:pt x="8" y="2"/>
                  <a:pt x="8" y="2"/>
                  <a:pt x="8" y="2"/>
                </a:cubicBezTo>
                <a:cubicBezTo>
                  <a:pt x="26" y="0"/>
                  <a:pt x="26" y="0"/>
                  <a:pt x="26" y="0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34"/>
                  <a:pt x="19" y="36"/>
                  <a:pt x="22" y="36"/>
                </a:cubicBezTo>
                <a:cubicBezTo>
                  <a:pt x="24" y="36"/>
                  <a:pt x="27" y="35"/>
                  <a:pt x="29" y="31"/>
                </a:cubicBezTo>
                <a:cubicBezTo>
                  <a:pt x="36" y="2"/>
                  <a:pt x="36" y="2"/>
                  <a:pt x="36" y="2"/>
                </a:cubicBezTo>
                <a:lnTo>
                  <a:pt x="54" y="0"/>
                </a:lnTo>
                <a:close/>
              </a:path>
            </a:pathLst>
          </a:custGeom>
          <a:solidFill>
            <a:srgbClr val="00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sp>
        <p:nvSpPr>
          <p:cNvPr id="20" name="Freeform 18"/>
          <p:cNvSpPr>
            <a:spLocks/>
          </p:cNvSpPr>
          <p:nvPr/>
        </p:nvSpPr>
        <p:spPr bwMode="auto">
          <a:xfrm>
            <a:off x="5583237" y="3229769"/>
            <a:ext cx="514350" cy="457200"/>
          </a:xfrm>
          <a:custGeom>
            <a:avLst/>
            <a:gdLst>
              <a:gd name="T0" fmla="*/ 0 w 54"/>
              <a:gd name="T1" fmla="*/ 42 h 48"/>
              <a:gd name="T2" fmla="*/ 8 w 54"/>
              <a:gd name="T3" fmla="*/ 32 h 48"/>
              <a:gd name="T4" fmla="*/ 24 w 54"/>
              <a:gd name="T5" fmla="*/ 37 h 48"/>
              <a:gd name="T6" fmla="*/ 30 w 54"/>
              <a:gd name="T7" fmla="*/ 33 h 48"/>
              <a:gd name="T8" fmla="*/ 23 w 54"/>
              <a:gd name="T9" fmla="*/ 29 h 48"/>
              <a:gd name="T10" fmla="*/ 19 w 54"/>
              <a:gd name="T11" fmla="*/ 28 h 48"/>
              <a:gd name="T12" fmla="*/ 8 w 54"/>
              <a:gd name="T13" fmla="*/ 17 h 48"/>
              <a:gd name="T14" fmla="*/ 34 w 54"/>
              <a:gd name="T15" fmla="*/ 0 h 48"/>
              <a:gd name="T16" fmla="*/ 54 w 54"/>
              <a:gd name="T17" fmla="*/ 4 h 48"/>
              <a:gd name="T18" fmla="*/ 46 w 54"/>
              <a:gd name="T19" fmla="*/ 14 h 48"/>
              <a:gd name="T20" fmla="*/ 34 w 54"/>
              <a:gd name="T21" fmla="*/ 11 h 48"/>
              <a:gd name="T22" fmla="*/ 28 w 54"/>
              <a:gd name="T23" fmla="*/ 14 h 48"/>
              <a:gd name="T24" fmla="*/ 34 w 54"/>
              <a:gd name="T25" fmla="*/ 17 h 48"/>
              <a:gd name="T26" fmla="*/ 39 w 54"/>
              <a:gd name="T27" fmla="*/ 18 h 48"/>
              <a:gd name="T28" fmla="*/ 49 w 54"/>
              <a:gd name="T29" fmla="*/ 29 h 48"/>
              <a:gd name="T30" fmla="*/ 22 w 54"/>
              <a:gd name="T31" fmla="*/ 48 h 48"/>
              <a:gd name="T32" fmla="*/ 0 w 54"/>
              <a:gd name="T33" fmla="*/ 4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" h="48">
                <a:moveTo>
                  <a:pt x="0" y="42"/>
                </a:moveTo>
                <a:cubicBezTo>
                  <a:pt x="8" y="32"/>
                  <a:pt x="8" y="32"/>
                  <a:pt x="8" y="32"/>
                </a:cubicBezTo>
                <a:cubicBezTo>
                  <a:pt x="11" y="34"/>
                  <a:pt x="18" y="37"/>
                  <a:pt x="24" y="37"/>
                </a:cubicBezTo>
                <a:cubicBezTo>
                  <a:pt x="27" y="37"/>
                  <a:pt x="30" y="36"/>
                  <a:pt x="30" y="33"/>
                </a:cubicBezTo>
                <a:cubicBezTo>
                  <a:pt x="30" y="31"/>
                  <a:pt x="29" y="30"/>
                  <a:pt x="23" y="29"/>
                </a:cubicBezTo>
                <a:cubicBezTo>
                  <a:pt x="19" y="28"/>
                  <a:pt x="19" y="28"/>
                  <a:pt x="19" y="28"/>
                </a:cubicBezTo>
                <a:cubicBezTo>
                  <a:pt x="12" y="27"/>
                  <a:pt x="8" y="23"/>
                  <a:pt x="8" y="17"/>
                </a:cubicBezTo>
                <a:cubicBezTo>
                  <a:pt x="8" y="8"/>
                  <a:pt x="17" y="0"/>
                  <a:pt x="34" y="0"/>
                </a:cubicBezTo>
                <a:cubicBezTo>
                  <a:pt x="41" y="0"/>
                  <a:pt x="47" y="1"/>
                  <a:pt x="54" y="4"/>
                </a:cubicBezTo>
                <a:cubicBezTo>
                  <a:pt x="46" y="14"/>
                  <a:pt x="46" y="14"/>
                  <a:pt x="46" y="14"/>
                </a:cubicBezTo>
                <a:cubicBezTo>
                  <a:pt x="42" y="12"/>
                  <a:pt x="37" y="11"/>
                  <a:pt x="34" y="11"/>
                </a:cubicBezTo>
                <a:cubicBezTo>
                  <a:pt x="32" y="11"/>
                  <a:pt x="28" y="11"/>
                  <a:pt x="28" y="14"/>
                </a:cubicBezTo>
                <a:cubicBezTo>
                  <a:pt x="28" y="15"/>
                  <a:pt x="30" y="16"/>
                  <a:pt x="34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45" y="20"/>
                  <a:pt x="49" y="23"/>
                  <a:pt x="49" y="29"/>
                </a:cubicBezTo>
                <a:cubicBezTo>
                  <a:pt x="49" y="37"/>
                  <a:pt x="40" y="48"/>
                  <a:pt x="22" y="48"/>
                </a:cubicBezTo>
                <a:cubicBezTo>
                  <a:pt x="14" y="48"/>
                  <a:pt x="6" y="46"/>
                  <a:pt x="0" y="42"/>
                </a:cubicBezTo>
                <a:close/>
              </a:path>
            </a:pathLst>
          </a:custGeom>
          <a:solidFill>
            <a:srgbClr val="006E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Arial" pitchFamily="34" charset="0"/>
            </a:endParaRPr>
          </a:p>
        </p:txBody>
      </p:sp>
      <p:grpSp>
        <p:nvGrpSpPr>
          <p:cNvPr id="1056" name="Group 1055"/>
          <p:cNvGrpSpPr/>
          <p:nvPr/>
        </p:nvGrpSpPr>
        <p:grpSpPr>
          <a:xfrm>
            <a:off x="3198812" y="664376"/>
            <a:ext cx="2803526" cy="2108201"/>
            <a:chOff x="3198812" y="664369"/>
            <a:chExt cx="2803526" cy="2108201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903662" y="1026319"/>
              <a:ext cx="1468438" cy="1258888"/>
            </a:xfrm>
            <a:custGeom>
              <a:avLst/>
              <a:gdLst>
                <a:gd name="T0" fmla="*/ 44 w 154"/>
                <a:gd name="T1" fmla="*/ 54 h 132"/>
                <a:gd name="T2" fmla="*/ 55 w 154"/>
                <a:gd name="T3" fmla="*/ 48 h 132"/>
                <a:gd name="T4" fmla="*/ 77 w 154"/>
                <a:gd name="T5" fmla="*/ 69 h 132"/>
                <a:gd name="T6" fmla="*/ 66 w 154"/>
                <a:gd name="T7" fmla="*/ 75 h 132"/>
                <a:gd name="T8" fmla="*/ 69 w 154"/>
                <a:gd name="T9" fmla="*/ 78 h 132"/>
                <a:gd name="T10" fmla="*/ 78 w 154"/>
                <a:gd name="T11" fmla="*/ 87 h 132"/>
                <a:gd name="T12" fmla="*/ 85 w 154"/>
                <a:gd name="T13" fmla="*/ 93 h 132"/>
                <a:gd name="T14" fmla="*/ 89 w 154"/>
                <a:gd name="T15" fmla="*/ 97 h 132"/>
                <a:gd name="T16" fmla="*/ 91 w 154"/>
                <a:gd name="T17" fmla="*/ 99 h 132"/>
                <a:gd name="T18" fmla="*/ 100 w 154"/>
                <a:gd name="T19" fmla="*/ 108 h 132"/>
                <a:gd name="T20" fmla="*/ 102 w 154"/>
                <a:gd name="T21" fmla="*/ 110 h 132"/>
                <a:gd name="T22" fmla="*/ 112 w 154"/>
                <a:gd name="T23" fmla="*/ 120 h 132"/>
                <a:gd name="T24" fmla="*/ 125 w 154"/>
                <a:gd name="T25" fmla="*/ 132 h 132"/>
                <a:gd name="T26" fmla="*/ 141 w 154"/>
                <a:gd name="T27" fmla="*/ 116 h 132"/>
                <a:gd name="T28" fmla="*/ 151 w 154"/>
                <a:gd name="T29" fmla="*/ 98 h 132"/>
                <a:gd name="T30" fmla="*/ 154 w 154"/>
                <a:gd name="T31" fmla="*/ 81 h 132"/>
                <a:gd name="T32" fmla="*/ 152 w 154"/>
                <a:gd name="T33" fmla="*/ 64 h 132"/>
                <a:gd name="T34" fmla="*/ 147 w 154"/>
                <a:gd name="T35" fmla="*/ 50 h 132"/>
                <a:gd name="T36" fmla="*/ 138 w 154"/>
                <a:gd name="T37" fmla="*/ 37 h 132"/>
                <a:gd name="T38" fmla="*/ 127 w 154"/>
                <a:gd name="T39" fmla="*/ 26 h 132"/>
                <a:gd name="T40" fmla="*/ 114 w 154"/>
                <a:gd name="T41" fmla="*/ 16 h 132"/>
                <a:gd name="T42" fmla="*/ 99 w 154"/>
                <a:gd name="T43" fmla="*/ 10 h 132"/>
                <a:gd name="T44" fmla="*/ 85 w 154"/>
                <a:gd name="T45" fmla="*/ 5 h 132"/>
                <a:gd name="T46" fmla="*/ 55 w 154"/>
                <a:gd name="T47" fmla="*/ 1 h 132"/>
                <a:gd name="T48" fmla="*/ 0 w 154"/>
                <a:gd name="T49" fmla="*/ 11 h 132"/>
                <a:gd name="T50" fmla="*/ 4 w 154"/>
                <a:gd name="T51" fmla="*/ 15 h 132"/>
                <a:gd name="T52" fmla="*/ 8 w 154"/>
                <a:gd name="T53" fmla="*/ 19 h 132"/>
                <a:gd name="T54" fmla="*/ 19 w 154"/>
                <a:gd name="T55" fmla="*/ 29 h 132"/>
                <a:gd name="T56" fmla="*/ 30 w 154"/>
                <a:gd name="T57" fmla="*/ 41 h 132"/>
                <a:gd name="T58" fmla="*/ 44 w 154"/>
                <a:gd name="T59" fmla="*/ 5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4" h="132">
                  <a:moveTo>
                    <a:pt x="44" y="54"/>
                  </a:moveTo>
                  <a:cubicBezTo>
                    <a:pt x="55" y="48"/>
                    <a:pt x="55" y="48"/>
                    <a:pt x="55" y="48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66" y="75"/>
                    <a:pt x="66" y="75"/>
                    <a:pt x="66" y="75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78" y="87"/>
                    <a:pt x="78" y="87"/>
                    <a:pt x="78" y="87"/>
                  </a:cubicBezTo>
                  <a:cubicBezTo>
                    <a:pt x="85" y="93"/>
                    <a:pt x="85" y="93"/>
                    <a:pt x="85" y="93"/>
                  </a:cubicBezTo>
                  <a:cubicBezTo>
                    <a:pt x="89" y="97"/>
                    <a:pt x="89" y="97"/>
                    <a:pt x="89" y="97"/>
                  </a:cubicBezTo>
                  <a:cubicBezTo>
                    <a:pt x="91" y="99"/>
                    <a:pt x="91" y="99"/>
                    <a:pt x="91" y="99"/>
                  </a:cubicBezTo>
                  <a:cubicBezTo>
                    <a:pt x="100" y="108"/>
                    <a:pt x="100" y="108"/>
                    <a:pt x="100" y="108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32" y="127"/>
                    <a:pt x="137" y="122"/>
                    <a:pt x="141" y="116"/>
                  </a:cubicBezTo>
                  <a:cubicBezTo>
                    <a:pt x="145" y="110"/>
                    <a:pt x="149" y="104"/>
                    <a:pt x="151" y="98"/>
                  </a:cubicBezTo>
                  <a:cubicBezTo>
                    <a:pt x="153" y="92"/>
                    <a:pt x="154" y="87"/>
                    <a:pt x="154" y="81"/>
                  </a:cubicBezTo>
                  <a:cubicBezTo>
                    <a:pt x="154" y="75"/>
                    <a:pt x="154" y="70"/>
                    <a:pt x="152" y="64"/>
                  </a:cubicBezTo>
                  <a:cubicBezTo>
                    <a:pt x="151" y="59"/>
                    <a:pt x="149" y="54"/>
                    <a:pt x="147" y="50"/>
                  </a:cubicBezTo>
                  <a:cubicBezTo>
                    <a:pt x="144" y="45"/>
                    <a:pt x="142" y="41"/>
                    <a:pt x="138" y="37"/>
                  </a:cubicBezTo>
                  <a:cubicBezTo>
                    <a:pt x="135" y="33"/>
                    <a:pt x="131" y="29"/>
                    <a:pt x="127" y="26"/>
                  </a:cubicBezTo>
                  <a:cubicBezTo>
                    <a:pt x="123" y="22"/>
                    <a:pt x="118" y="19"/>
                    <a:pt x="114" y="16"/>
                  </a:cubicBezTo>
                  <a:cubicBezTo>
                    <a:pt x="109" y="14"/>
                    <a:pt x="104" y="12"/>
                    <a:pt x="99" y="10"/>
                  </a:cubicBezTo>
                  <a:cubicBezTo>
                    <a:pt x="95" y="8"/>
                    <a:pt x="90" y="6"/>
                    <a:pt x="85" y="5"/>
                  </a:cubicBezTo>
                  <a:cubicBezTo>
                    <a:pt x="75" y="2"/>
                    <a:pt x="65" y="1"/>
                    <a:pt x="55" y="1"/>
                  </a:cubicBezTo>
                  <a:cubicBezTo>
                    <a:pt x="36" y="0"/>
                    <a:pt x="17" y="4"/>
                    <a:pt x="0" y="11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44" y="54"/>
                    <a:pt x="44" y="54"/>
                    <a:pt x="44" y="54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3198812" y="1007269"/>
              <a:ext cx="1868488" cy="1639888"/>
            </a:xfrm>
            <a:custGeom>
              <a:avLst/>
              <a:gdLst>
                <a:gd name="T0" fmla="*/ 196 w 196"/>
                <a:gd name="T1" fmla="*/ 138 h 172"/>
                <a:gd name="T2" fmla="*/ 172 w 196"/>
                <a:gd name="T3" fmla="*/ 156 h 172"/>
                <a:gd name="T4" fmla="*/ 144 w 196"/>
                <a:gd name="T5" fmla="*/ 167 h 172"/>
                <a:gd name="T6" fmla="*/ 114 w 196"/>
                <a:gd name="T7" fmla="*/ 172 h 172"/>
                <a:gd name="T8" fmla="*/ 84 w 196"/>
                <a:gd name="T9" fmla="*/ 169 h 172"/>
                <a:gd name="T10" fmla="*/ 57 w 196"/>
                <a:gd name="T11" fmla="*/ 161 h 172"/>
                <a:gd name="T12" fmla="*/ 35 w 196"/>
                <a:gd name="T13" fmla="*/ 147 h 172"/>
                <a:gd name="T14" fmla="*/ 18 w 196"/>
                <a:gd name="T15" fmla="*/ 131 h 172"/>
                <a:gd name="T16" fmla="*/ 6 w 196"/>
                <a:gd name="T17" fmla="*/ 112 h 172"/>
                <a:gd name="T18" fmla="*/ 1 w 196"/>
                <a:gd name="T19" fmla="*/ 92 h 172"/>
                <a:gd name="T20" fmla="*/ 0 w 196"/>
                <a:gd name="T21" fmla="*/ 74 h 172"/>
                <a:gd name="T22" fmla="*/ 3 w 196"/>
                <a:gd name="T23" fmla="*/ 58 h 172"/>
                <a:gd name="T24" fmla="*/ 9 w 196"/>
                <a:gd name="T25" fmla="*/ 43 h 172"/>
                <a:gd name="T26" fmla="*/ 18 w 196"/>
                <a:gd name="T27" fmla="*/ 30 h 172"/>
                <a:gd name="T28" fmla="*/ 28 w 196"/>
                <a:gd name="T29" fmla="*/ 18 h 172"/>
                <a:gd name="T30" fmla="*/ 40 w 196"/>
                <a:gd name="T31" fmla="*/ 8 h 172"/>
                <a:gd name="T32" fmla="*/ 53 w 196"/>
                <a:gd name="T33" fmla="*/ 0 h 172"/>
                <a:gd name="T34" fmla="*/ 63 w 196"/>
                <a:gd name="T35" fmla="*/ 10 h 172"/>
                <a:gd name="T36" fmla="*/ 74 w 196"/>
                <a:gd name="T37" fmla="*/ 21 h 172"/>
                <a:gd name="T38" fmla="*/ 87 w 196"/>
                <a:gd name="T39" fmla="*/ 33 h 172"/>
                <a:gd name="T40" fmla="*/ 102 w 196"/>
                <a:gd name="T41" fmla="*/ 48 h 172"/>
                <a:gd name="T42" fmla="*/ 111 w 196"/>
                <a:gd name="T43" fmla="*/ 56 h 172"/>
                <a:gd name="T44" fmla="*/ 114 w 196"/>
                <a:gd name="T45" fmla="*/ 59 h 172"/>
                <a:gd name="T46" fmla="*/ 98 w 196"/>
                <a:gd name="T47" fmla="*/ 68 h 172"/>
                <a:gd name="T48" fmla="*/ 120 w 196"/>
                <a:gd name="T49" fmla="*/ 90 h 172"/>
                <a:gd name="T50" fmla="*/ 136 w 196"/>
                <a:gd name="T51" fmla="*/ 8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96" h="172">
                  <a:moveTo>
                    <a:pt x="196" y="138"/>
                  </a:moveTo>
                  <a:cubicBezTo>
                    <a:pt x="189" y="145"/>
                    <a:pt x="181" y="151"/>
                    <a:pt x="172" y="156"/>
                  </a:cubicBezTo>
                  <a:cubicBezTo>
                    <a:pt x="163" y="161"/>
                    <a:pt x="154" y="164"/>
                    <a:pt x="144" y="167"/>
                  </a:cubicBezTo>
                  <a:cubicBezTo>
                    <a:pt x="134" y="170"/>
                    <a:pt x="124" y="171"/>
                    <a:pt x="114" y="172"/>
                  </a:cubicBezTo>
                  <a:cubicBezTo>
                    <a:pt x="104" y="172"/>
                    <a:pt x="94" y="171"/>
                    <a:pt x="84" y="169"/>
                  </a:cubicBezTo>
                  <a:cubicBezTo>
                    <a:pt x="74" y="167"/>
                    <a:pt x="65" y="164"/>
                    <a:pt x="57" y="161"/>
                  </a:cubicBezTo>
                  <a:cubicBezTo>
                    <a:pt x="49" y="157"/>
                    <a:pt x="41" y="153"/>
                    <a:pt x="35" y="147"/>
                  </a:cubicBezTo>
                  <a:cubicBezTo>
                    <a:pt x="28" y="142"/>
                    <a:pt x="22" y="137"/>
                    <a:pt x="18" y="131"/>
                  </a:cubicBezTo>
                  <a:cubicBezTo>
                    <a:pt x="13" y="125"/>
                    <a:pt x="9" y="118"/>
                    <a:pt x="6" y="112"/>
                  </a:cubicBezTo>
                  <a:cubicBezTo>
                    <a:pt x="4" y="105"/>
                    <a:pt x="2" y="99"/>
                    <a:pt x="1" y="92"/>
                  </a:cubicBezTo>
                  <a:cubicBezTo>
                    <a:pt x="0" y="86"/>
                    <a:pt x="0" y="80"/>
                    <a:pt x="0" y="74"/>
                  </a:cubicBezTo>
                  <a:cubicBezTo>
                    <a:pt x="1" y="69"/>
                    <a:pt x="2" y="63"/>
                    <a:pt x="3" y="58"/>
                  </a:cubicBezTo>
                  <a:cubicBezTo>
                    <a:pt x="5" y="53"/>
                    <a:pt x="7" y="48"/>
                    <a:pt x="9" y="43"/>
                  </a:cubicBezTo>
                  <a:cubicBezTo>
                    <a:pt x="12" y="38"/>
                    <a:pt x="14" y="34"/>
                    <a:pt x="18" y="30"/>
                  </a:cubicBezTo>
                  <a:cubicBezTo>
                    <a:pt x="21" y="26"/>
                    <a:pt x="24" y="22"/>
                    <a:pt x="28" y="18"/>
                  </a:cubicBezTo>
                  <a:cubicBezTo>
                    <a:pt x="31" y="15"/>
                    <a:pt x="35" y="12"/>
                    <a:pt x="40" y="8"/>
                  </a:cubicBezTo>
                  <a:cubicBezTo>
                    <a:pt x="44" y="5"/>
                    <a:pt x="48" y="3"/>
                    <a:pt x="53" y="0"/>
                  </a:cubicBezTo>
                  <a:cubicBezTo>
                    <a:pt x="56" y="3"/>
                    <a:pt x="59" y="6"/>
                    <a:pt x="63" y="10"/>
                  </a:cubicBezTo>
                  <a:cubicBezTo>
                    <a:pt x="67" y="13"/>
                    <a:pt x="70" y="17"/>
                    <a:pt x="74" y="21"/>
                  </a:cubicBezTo>
                  <a:cubicBezTo>
                    <a:pt x="78" y="25"/>
                    <a:pt x="83" y="29"/>
                    <a:pt x="87" y="33"/>
                  </a:cubicBezTo>
                  <a:cubicBezTo>
                    <a:pt x="92" y="38"/>
                    <a:pt x="97" y="43"/>
                    <a:pt x="102" y="48"/>
                  </a:cubicBezTo>
                  <a:cubicBezTo>
                    <a:pt x="105" y="50"/>
                    <a:pt x="108" y="53"/>
                    <a:pt x="111" y="56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98" y="68"/>
                    <a:pt x="98" y="68"/>
                    <a:pt x="98" y="68"/>
                  </a:cubicBezTo>
                  <a:cubicBezTo>
                    <a:pt x="120" y="90"/>
                    <a:pt x="120" y="90"/>
                    <a:pt x="120" y="90"/>
                  </a:cubicBezTo>
                  <a:cubicBezTo>
                    <a:pt x="136" y="80"/>
                    <a:pt x="136" y="80"/>
                    <a:pt x="136" y="80"/>
                  </a:cubicBezTo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4495800" y="711994"/>
              <a:ext cx="1439863" cy="1116013"/>
            </a:xfrm>
            <a:custGeom>
              <a:avLst/>
              <a:gdLst>
                <a:gd name="T0" fmla="*/ 0 w 151"/>
                <a:gd name="T1" fmla="*/ 28 h 117"/>
                <a:gd name="T2" fmla="*/ 99 w 151"/>
                <a:gd name="T3" fmla="*/ 117 h 117"/>
                <a:gd name="T4" fmla="*/ 0 w 151"/>
                <a:gd name="T5" fmla="*/ 28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117">
                  <a:moveTo>
                    <a:pt x="0" y="28"/>
                  </a:moveTo>
                  <a:cubicBezTo>
                    <a:pt x="0" y="28"/>
                    <a:pt x="151" y="0"/>
                    <a:pt x="99" y="117"/>
                  </a:cubicBezTo>
                  <a:cubicBezTo>
                    <a:pt x="99" y="117"/>
                    <a:pt x="110" y="42"/>
                    <a:pt x="0" y="28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341687" y="2275682"/>
              <a:ext cx="1725613" cy="496888"/>
            </a:xfrm>
            <a:custGeom>
              <a:avLst/>
              <a:gdLst>
                <a:gd name="T0" fmla="*/ 158 w 181"/>
                <a:gd name="T1" fmla="*/ 29 h 52"/>
                <a:gd name="T2" fmla="*/ 130 w 181"/>
                <a:gd name="T3" fmla="*/ 40 h 52"/>
                <a:gd name="T4" fmla="*/ 99 w 181"/>
                <a:gd name="T5" fmla="*/ 44 h 52"/>
                <a:gd name="T6" fmla="*/ 69 w 181"/>
                <a:gd name="T7" fmla="*/ 41 h 52"/>
                <a:gd name="T8" fmla="*/ 42 w 181"/>
                <a:gd name="T9" fmla="*/ 33 h 52"/>
                <a:gd name="T10" fmla="*/ 20 w 181"/>
                <a:gd name="T11" fmla="*/ 20 h 52"/>
                <a:gd name="T12" fmla="*/ 2 w 181"/>
                <a:gd name="T13" fmla="*/ 3 h 52"/>
                <a:gd name="T14" fmla="*/ 0 w 181"/>
                <a:gd name="T15" fmla="*/ 0 h 52"/>
                <a:gd name="T16" fmla="*/ 2 w 181"/>
                <a:gd name="T17" fmla="*/ 3 h 52"/>
                <a:gd name="T18" fmla="*/ 18 w 181"/>
                <a:gd name="T19" fmla="*/ 21 h 52"/>
                <a:gd name="T20" fmla="*/ 40 w 181"/>
                <a:gd name="T21" fmla="*/ 36 h 52"/>
                <a:gd name="T22" fmla="*/ 66 w 181"/>
                <a:gd name="T23" fmla="*/ 46 h 52"/>
                <a:gd name="T24" fmla="*/ 96 w 181"/>
                <a:gd name="T25" fmla="*/ 51 h 52"/>
                <a:gd name="T26" fmla="*/ 126 w 181"/>
                <a:gd name="T27" fmla="*/ 49 h 52"/>
                <a:gd name="T28" fmla="*/ 155 w 181"/>
                <a:gd name="T29" fmla="*/ 40 h 52"/>
                <a:gd name="T30" fmla="*/ 180 w 181"/>
                <a:gd name="T31" fmla="*/ 25 h 52"/>
                <a:gd name="T32" fmla="*/ 181 w 181"/>
                <a:gd name="T33" fmla="*/ 13 h 52"/>
                <a:gd name="T34" fmla="*/ 158 w 181"/>
                <a:gd name="T35" fmla="*/ 2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" h="52">
                  <a:moveTo>
                    <a:pt x="158" y="29"/>
                  </a:moveTo>
                  <a:cubicBezTo>
                    <a:pt x="149" y="34"/>
                    <a:pt x="140" y="37"/>
                    <a:pt x="130" y="40"/>
                  </a:cubicBezTo>
                  <a:cubicBezTo>
                    <a:pt x="120" y="42"/>
                    <a:pt x="110" y="43"/>
                    <a:pt x="99" y="44"/>
                  </a:cubicBezTo>
                  <a:cubicBezTo>
                    <a:pt x="89" y="44"/>
                    <a:pt x="79" y="43"/>
                    <a:pt x="69" y="41"/>
                  </a:cubicBezTo>
                  <a:cubicBezTo>
                    <a:pt x="60" y="40"/>
                    <a:pt x="51" y="37"/>
                    <a:pt x="42" y="33"/>
                  </a:cubicBezTo>
                  <a:cubicBezTo>
                    <a:pt x="34" y="29"/>
                    <a:pt x="26" y="25"/>
                    <a:pt x="20" y="20"/>
                  </a:cubicBezTo>
                  <a:cubicBezTo>
                    <a:pt x="13" y="15"/>
                    <a:pt x="7" y="9"/>
                    <a:pt x="2" y="3"/>
                  </a:cubicBezTo>
                  <a:cubicBezTo>
                    <a:pt x="2" y="2"/>
                    <a:pt x="1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7" y="9"/>
                    <a:pt x="12" y="15"/>
                    <a:pt x="18" y="21"/>
                  </a:cubicBezTo>
                  <a:cubicBezTo>
                    <a:pt x="24" y="26"/>
                    <a:pt x="32" y="31"/>
                    <a:pt x="40" y="36"/>
                  </a:cubicBezTo>
                  <a:cubicBezTo>
                    <a:pt x="48" y="40"/>
                    <a:pt x="57" y="44"/>
                    <a:pt x="66" y="46"/>
                  </a:cubicBezTo>
                  <a:cubicBezTo>
                    <a:pt x="76" y="49"/>
                    <a:pt x="85" y="51"/>
                    <a:pt x="96" y="51"/>
                  </a:cubicBezTo>
                  <a:cubicBezTo>
                    <a:pt x="106" y="52"/>
                    <a:pt x="116" y="51"/>
                    <a:pt x="126" y="49"/>
                  </a:cubicBezTo>
                  <a:cubicBezTo>
                    <a:pt x="136" y="47"/>
                    <a:pt x="146" y="44"/>
                    <a:pt x="155" y="40"/>
                  </a:cubicBezTo>
                  <a:cubicBezTo>
                    <a:pt x="164" y="36"/>
                    <a:pt x="173" y="31"/>
                    <a:pt x="180" y="25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74" y="19"/>
                    <a:pt x="166" y="24"/>
                    <a:pt x="158" y="29"/>
                  </a:cubicBez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4246562" y="1608932"/>
              <a:ext cx="277813" cy="200025"/>
            </a:xfrm>
            <a:custGeom>
              <a:avLst/>
              <a:gdLst>
                <a:gd name="T0" fmla="*/ 0 w 175"/>
                <a:gd name="T1" fmla="*/ 60 h 126"/>
                <a:gd name="T2" fmla="*/ 109 w 175"/>
                <a:gd name="T3" fmla="*/ 0 h 126"/>
                <a:gd name="T4" fmla="*/ 175 w 175"/>
                <a:gd name="T5" fmla="*/ 60 h 126"/>
                <a:gd name="T6" fmla="*/ 67 w 175"/>
                <a:gd name="T7" fmla="*/ 126 h 126"/>
                <a:gd name="T8" fmla="*/ 0 w 175"/>
                <a:gd name="T9" fmla="*/ 6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26">
                  <a:moveTo>
                    <a:pt x="0" y="60"/>
                  </a:moveTo>
                  <a:lnTo>
                    <a:pt x="109" y="0"/>
                  </a:lnTo>
                  <a:lnTo>
                    <a:pt x="175" y="60"/>
                  </a:lnTo>
                  <a:lnTo>
                    <a:pt x="67" y="12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4895850" y="664369"/>
              <a:ext cx="1106488" cy="887413"/>
            </a:xfrm>
            <a:custGeom>
              <a:avLst/>
              <a:gdLst>
                <a:gd name="T0" fmla="*/ 0 w 116"/>
                <a:gd name="T1" fmla="*/ 23 h 93"/>
                <a:gd name="T2" fmla="*/ 74 w 116"/>
                <a:gd name="T3" fmla="*/ 93 h 93"/>
                <a:gd name="T4" fmla="*/ 0 w 116"/>
                <a:gd name="T5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93">
                  <a:moveTo>
                    <a:pt x="0" y="23"/>
                  </a:moveTo>
                  <a:cubicBezTo>
                    <a:pt x="0" y="23"/>
                    <a:pt x="116" y="0"/>
                    <a:pt x="74" y="93"/>
                  </a:cubicBezTo>
                  <a:cubicBezTo>
                    <a:pt x="74" y="93"/>
                    <a:pt x="100" y="27"/>
                    <a:pt x="0" y="23"/>
                  </a:cubicBezTo>
                  <a:close/>
                </a:path>
              </a:pathLst>
            </a:custGeom>
            <a:solidFill>
              <a:srgbClr val="95C1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  <p:grpSp>
        <p:nvGrpSpPr>
          <p:cNvPr id="1059" name="Group 1058"/>
          <p:cNvGrpSpPr/>
          <p:nvPr/>
        </p:nvGrpSpPr>
        <p:grpSpPr>
          <a:xfrm>
            <a:off x="6021387" y="2867819"/>
            <a:ext cx="534988" cy="304800"/>
            <a:chOff x="6021387" y="2867819"/>
            <a:chExt cx="534988" cy="304800"/>
          </a:xfrm>
        </p:grpSpPr>
        <p:grpSp>
          <p:nvGrpSpPr>
            <p:cNvPr id="1058" name="Group 1057"/>
            <p:cNvGrpSpPr/>
            <p:nvPr/>
          </p:nvGrpSpPr>
          <p:grpSpPr>
            <a:xfrm>
              <a:off x="6021387" y="2924969"/>
              <a:ext cx="534988" cy="247650"/>
              <a:chOff x="6021387" y="2924969"/>
              <a:chExt cx="534988" cy="247650"/>
            </a:xfrm>
          </p:grpSpPr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6135687" y="3115469"/>
                <a:ext cx="304800" cy="57150"/>
              </a:xfrm>
              <a:custGeom>
                <a:avLst/>
                <a:gdLst>
                  <a:gd name="T0" fmla="*/ 31 w 32"/>
                  <a:gd name="T1" fmla="*/ 0 h 6"/>
                  <a:gd name="T2" fmla="*/ 1 w 32"/>
                  <a:gd name="T3" fmla="*/ 0 h 6"/>
                  <a:gd name="T4" fmla="*/ 0 w 32"/>
                  <a:gd name="T5" fmla="*/ 1 h 6"/>
                  <a:gd name="T6" fmla="*/ 0 w 32"/>
                  <a:gd name="T7" fmla="*/ 5 h 6"/>
                  <a:gd name="T8" fmla="*/ 1 w 32"/>
                  <a:gd name="T9" fmla="*/ 6 h 6"/>
                  <a:gd name="T10" fmla="*/ 31 w 32"/>
                  <a:gd name="T11" fmla="*/ 6 h 6"/>
                  <a:gd name="T12" fmla="*/ 32 w 32"/>
                  <a:gd name="T13" fmla="*/ 5 h 6"/>
                  <a:gd name="T14" fmla="*/ 32 w 32"/>
                  <a:gd name="T15" fmla="*/ 1 h 6"/>
                  <a:gd name="T16" fmla="*/ 31 w 32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6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31" y="6"/>
                      <a:pt x="31" y="6"/>
                      <a:pt x="31" y="6"/>
                    </a:cubicBezTo>
                    <a:cubicBezTo>
                      <a:pt x="32" y="6"/>
                      <a:pt x="32" y="5"/>
                      <a:pt x="32" y="5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2" y="1"/>
                      <a:pt x="32" y="0"/>
                      <a:pt x="31" y="0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Arial" pitchFamily="34" charset="0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6021387" y="2924969"/>
                <a:ext cx="534988" cy="180975"/>
              </a:xfrm>
              <a:custGeom>
                <a:avLst/>
                <a:gdLst>
                  <a:gd name="T0" fmla="*/ 55 w 56"/>
                  <a:gd name="T1" fmla="*/ 6 h 19"/>
                  <a:gd name="T2" fmla="*/ 36 w 56"/>
                  <a:gd name="T3" fmla="*/ 0 h 19"/>
                  <a:gd name="T4" fmla="*/ 36 w 56"/>
                  <a:gd name="T5" fmla="*/ 0 h 19"/>
                  <a:gd name="T6" fmla="*/ 30 w 56"/>
                  <a:gd name="T7" fmla="*/ 0 h 19"/>
                  <a:gd name="T8" fmla="*/ 30 w 56"/>
                  <a:gd name="T9" fmla="*/ 0 h 19"/>
                  <a:gd name="T10" fmla="*/ 29 w 56"/>
                  <a:gd name="T11" fmla="*/ 0 h 19"/>
                  <a:gd name="T12" fmla="*/ 29 w 56"/>
                  <a:gd name="T13" fmla="*/ 0 h 19"/>
                  <a:gd name="T14" fmla="*/ 27 w 56"/>
                  <a:gd name="T15" fmla="*/ 0 h 19"/>
                  <a:gd name="T16" fmla="*/ 27 w 56"/>
                  <a:gd name="T17" fmla="*/ 0 h 19"/>
                  <a:gd name="T18" fmla="*/ 27 w 56"/>
                  <a:gd name="T19" fmla="*/ 0 h 19"/>
                  <a:gd name="T20" fmla="*/ 27 w 56"/>
                  <a:gd name="T21" fmla="*/ 0 h 19"/>
                  <a:gd name="T22" fmla="*/ 27 w 56"/>
                  <a:gd name="T23" fmla="*/ 0 h 19"/>
                  <a:gd name="T24" fmla="*/ 26 w 56"/>
                  <a:gd name="T25" fmla="*/ 0 h 19"/>
                  <a:gd name="T26" fmla="*/ 26 w 56"/>
                  <a:gd name="T27" fmla="*/ 0 h 19"/>
                  <a:gd name="T28" fmla="*/ 20 w 56"/>
                  <a:gd name="T29" fmla="*/ 0 h 19"/>
                  <a:gd name="T30" fmla="*/ 20 w 56"/>
                  <a:gd name="T31" fmla="*/ 0 h 19"/>
                  <a:gd name="T32" fmla="*/ 1 w 56"/>
                  <a:gd name="T33" fmla="*/ 6 h 19"/>
                  <a:gd name="T34" fmla="*/ 11 w 56"/>
                  <a:gd name="T35" fmla="*/ 19 h 19"/>
                  <a:gd name="T36" fmla="*/ 11 w 56"/>
                  <a:gd name="T37" fmla="*/ 19 h 19"/>
                  <a:gd name="T38" fmla="*/ 11 w 56"/>
                  <a:gd name="T39" fmla="*/ 19 h 19"/>
                  <a:gd name="T40" fmla="*/ 12 w 56"/>
                  <a:gd name="T41" fmla="*/ 19 h 19"/>
                  <a:gd name="T42" fmla="*/ 11 w 56"/>
                  <a:gd name="T43" fmla="*/ 19 h 19"/>
                  <a:gd name="T44" fmla="*/ 7 w 56"/>
                  <a:gd name="T45" fmla="*/ 6 h 19"/>
                  <a:gd name="T46" fmla="*/ 16 w 56"/>
                  <a:gd name="T47" fmla="*/ 1 h 19"/>
                  <a:gd name="T48" fmla="*/ 10 w 56"/>
                  <a:gd name="T49" fmla="*/ 5 h 19"/>
                  <a:gd name="T50" fmla="*/ 19 w 56"/>
                  <a:gd name="T51" fmla="*/ 19 h 19"/>
                  <a:gd name="T52" fmla="*/ 19 w 56"/>
                  <a:gd name="T53" fmla="*/ 19 h 19"/>
                  <a:gd name="T54" fmla="*/ 19 w 56"/>
                  <a:gd name="T55" fmla="*/ 19 h 19"/>
                  <a:gd name="T56" fmla="*/ 19 w 56"/>
                  <a:gd name="T57" fmla="*/ 19 h 19"/>
                  <a:gd name="T58" fmla="*/ 19 w 56"/>
                  <a:gd name="T59" fmla="*/ 19 h 19"/>
                  <a:gd name="T60" fmla="*/ 16 w 56"/>
                  <a:gd name="T61" fmla="*/ 7 h 19"/>
                  <a:gd name="T62" fmla="*/ 27 w 56"/>
                  <a:gd name="T63" fmla="*/ 0 h 19"/>
                  <a:gd name="T64" fmla="*/ 27 w 56"/>
                  <a:gd name="T65" fmla="*/ 0 h 19"/>
                  <a:gd name="T66" fmla="*/ 27 w 56"/>
                  <a:gd name="T67" fmla="*/ 0 h 19"/>
                  <a:gd name="T68" fmla="*/ 27 w 56"/>
                  <a:gd name="T69" fmla="*/ 0 h 19"/>
                  <a:gd name="T70" fmla="*/ 28 w 56"/>
                  <a:gd name="T71" fmla="*/ 0 h 19"/>
                  <a:gd name="T72" fmla="*/ 28 w 56"/>
                  <a:gd name="T73" fmla="*/ 19 h 19"/>
                  <a:gd name="T74" fmla="*/ 28 w 56"/>
                  <a:gd name="T75" fmla="*/ 19 h 19"/>
                  <a:gd name="T76" fmla="*/ 28 w 56"/>
                  <a:gd name="T77" fmla="*/ 19 h 19"/>
                  <a:gd name="T78" fmla="*/ 28 w 56"/>
                  <a:gd name="T79" fmla="*/ 19 h 19"/>
                  <a:gd name="T80" fmla="*/ 28 w 56"/>
                  <a:gd name="T81" fmla="*/ 0 h 19"/>
                  <a:gd name="T82" fmla="*/ 29 w 56"/>
                  <a:gd name="T83" fmla="*/ 0 h 19"/>
                  <a:gd name="T84" fmla="*/ 40 w 56"/>
                  <a:gd name="T85" fmla="*/ 7 h 19"/>
                  <a:gd name="T86" fmla="*/ 37 w 56"/>
                  <a:gd name="T87" fmla="*/ 19 h 19"/>
                  <a:gd name="T88" fmla="*/ 37 w 56"/>
                  <a:gd name="T89" fmla="*/ 19 h 19"/>
                  <a:gd name="T90" fmla="*/ 37 w 56"/>
                  <a:gd name="T91" fmla="*/ 19 h 19"/>
                  <a:gd name="T92" fmla="*/ 37 w 56"/>
                  <a:gd name="T93" fmla="*/ 19 h 19"/>
                  <a:gd name="T94" fmla="*/ 37 w 56"/>
                  <a:gd name="T95" fmla="*/ 19 h 19"/>
                  <a:gd name="T96" fmla="*/ 47 w 56"/>
                  <a:gd name="T97" fmla="*/ 5 h 19"/>
                  <a:gd name="T98" fmla="*/ 40 w 56"/>
                  <a:gd name="T99" fmla="*/ 1 h 19"/>
                  <a:gd name="T100" fmla="*/ 49 w 56"/>
                  <a:gd name="T101" fmla="*/ 6 h 19"/>
                  <a:gd name="T102" fmla="*/ 45 w 56"/>
                  <a:gd name="T103" fmla="*/ 19 h 19"/>
                  <a:gd name="T104" fmla="*/ 45 w 56"/>
                  <a:gd name="T105" fmla="*/ 19 h 19"/>
                  <a:gd name="T106" fmla="*/ 45 w 56"/>
                  <a:gd name="T107" fmla="*/ 19 h 19"/>
                  <a:gd name="T108" fmla="*/ 45 w 56"/>
                  <a:gd name="T109" fmla="*/ 19 h 19"/>
                  <a:gd name="T110" fmla="*/ 45 w 56"/>
                  <a:gd name="T111" fmla="*/ 19 h 19"/>
                  <a:gd name="T112" fmla="*/ 55 w 56"/>
                  <a:gd name="T11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" h="19">
                    <a:moveTo>
                      <a:pt x="55" y="6"/>
                    </a:moveTo>
                    <a:cubicBezTo>
                      <a:pt x="54" y="2"/>
                      <a:pt x="48" y="0"/>
                      <a:pt x="36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9" y="0"/>
                      <a:pt x="2" y="2"/>
                      <a:pt x="1" y="6"/>
                    </a:cubicBezTo>
                    <a:cubicBezTo>
                      <a:pt x="0" y="11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1" y="19"/>
                      <a:pt x="12" y="19"/>
                      <a:pt x="12" y="19"/>
                    </a:cubicBezTo>
                    <a:cubicBezTo>
                      <a:pt x="12" y="19"/>
                      <a:pt x="12" y="19"/>
                      <a:pt x="11" y="19"/>
                    </a:cubicBezTo>
                    <a:cubicBezTo>
                      <a:pt x="7" y="14"/>
                      <a:pt x="6" y="9"/>
                      <a:pt x="7" y="6"/>
                    </a:cubicBezTo>
                    <a:cubicBezTo>
                      <a:pt x="8" y="3"/>
                      <a:pt x="13" y="1"/>
                      <a:pt x="16" y="1"/>
                    </a:cubicBezTo>
                    <a:cubicBezTo>
                      <a:pt x="12" y="2"/>
                      <a:pt x="10" y="3"/>
                      <a:pt x="10" y="5"/>
                    </a:cubicBezTo>
                    <a:cubicBezTo>
                      <a:pt x="8" y="11"/>
                      <a:pt x="18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6" y="14"/>
                      <a:pt x="15" y="11"/>
                      <a:pt x="16" y="7"/>
                    </a:cubicBezTo>
                    <a:cubicBezTo>
                      <a:pt x="18" y="3"/>
                      <a:pt x="24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0"/>
                      <a:pt x="28" y="0"/>
                      <a:pt x="28" y="0"/>
                    </a:cubicBezTo>
                    <a:cubicBezTo>
                      <a:pt x="27" y="1"/>
                      <a:pt x="23" y="8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33" y="9"/>
                      <a:pt x="29" y="1"/>
                      <a:pt x="28" y="0"/>
                    </a:cubicBezTo>
                    <a:cubicBezTo>
                      <a:pt x="28" y="0"/>
                      <a:pt x="29" y="0"/>
                      <a:pt x="29" y="0"/>
                    </a:cubicBezTo>
                    <a:cubicBezTo>
                      <a:pt x="30" y="0"/>
                      <a:pt x="38" y="2"/>
                      <a:pt x="40" y="7"/>
                    </a:cubicBezTo>
                    <a:cubicBezTo>
                      <a:pt x="41" y="11"/>
                      <a:pt x="40" y="14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8" y="19"/>
                      <a:pt x="48" y="11"/>
                      <a:pt x="47" y="5"/>
                    </a:cubicBezTo>
                    <a:cubicBezTo>
                      <a:pt x="46" y="3"/>
                      <a:pt x="44" y="2"/>
                      <a:pt x="40" y="1"/>
                    </a:cubicBezTo>
                    <a:cubicBezTo>
                      <a:pt x="43" y="1"/>
                      <a:pt x="48" y="3"/>
                      <a:pt x="49" y="6"/>
                    </a:cubicBezTo>
                    <a:cubicBezTo>
                      <a:pt x="51" y="9"/>
                      <a:pt x="49" y="14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5" y="19"/>
                      <a:pt x="56" y="11"/>
                      <a:pt x="55" y="6"/>
                    </a:cubicBezTo>
                  </a:path>
                </a:pathLst>
              </a:custGeom>
              <a:solidFill>
                <a:srgbClr val="8BB0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Arial" pitchFamily="34" charset="0"/>
                </a:endParaRPr>
              </a:p>
            </p:txBody>
          </p:sp>
        </p:grpSp>
        <p:sp>
          <p:nvSpPr>
            <p:cNvPr id="67" name="Freeform 19"/>
            <p:cNvSpPr>
              <a:spLocks/>
            </p:cNvSpPr>
            <p:nvPr/>
          </p:nvSpPr>
          <p:spPr bwMode="auto">
            <a:xfrm>
              <a:off x="6259512" y="2867819"/>
              <a:ext cx="57150" cy="47625"/>
            </a:xfrm>
            <a:custGeom>
              <a:avLst/>
              <a:gdLst>
                <a:gd name="T0" fmla="*/ 1 w 6"/>
                <a:gd name="T1" fmla="*/ 4 h 5"/>
                <a:gd name="T2" fmla="*/ 3 w 6"/>
                <a:gd name="T3" fmla="*/ 5 h 5"/>
                <a:gd name="T4" fmla="*/ 3 w 6"/>
                <a:gd name="T5" fmla="*/ 5 h 5"/>
                <a:gd name="T6" fmla="*/ 6 w 6"/>
                <a:gd name="T7" fmla="*/ 3 h 5"/>
                <a:gd name="T8" fmla="*/ 3 w 6"/>
                <a:gd name="T9" fmla="*/ 0 h 5"/>
                <a:gd name="T10" fmla="*/ 0 w 6"/>
                <a:gd name="T11" fmla="*/ 3 h 5"/>
                <a:gd name="T12" fmla="*/ 1 w 6"/>
                <a:gd name="T13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1" y="4"/>
                  </a:moveTo>
                  <a:cubicBezTo>
                    <a:pt x="1" y="5"/>
                    <a:pt x="2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rgbClr val="8BB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87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2" dur="200" fill="hold"/>
                                        <p:tgtEl>
                                          <p:spTgt spid="15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autoRev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28" dur="2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4" dur="200" fill="hold"/>
                                        <p:tgtEl>
                                          <p:spTgt spid="17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40" dur="200" fill="hold"/>
                                        <p:tgtEl>
                                          <p:spTgt spid="18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Scale>
                                      <p:cBhvr>
                                        <p:cTn id="46" dur="200" fill="hold"/>
                                        <p:tgtEl>
                                          <p:spTgt spid="19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autoRev="1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52" dur="2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7000" y="107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1C18C27-A27E-48F7-B228-B13C3466D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70" y="515027"/>
            <a:ext cx="6414586" cy="3424875"/>
          </a:xfrm>
        </p:spPr>
        <p:txBody>
          <a:bodyPr/>
          <a:lstStyle/>
          <a:p>
            <a:endParaRPr lang="pl-PL" sz="1600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F221B1F-F3EA-469D-9605-8B36B3ADD9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61004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D4FE702-17F0-45CD-80BA-006CF3355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70" y="515027"/>
            <a:ext cx="4398362" cy="3352867"/>
          </a:xfrm>
        </p:spPr>
        <p:txBody>
          <a:bodyPr/>
          <a:lstStyle/>
          <a:p>
            <a:endParaRPr lang="pl-PL" sz="1600" dirty="0"/>
          </a:p>
        </p:txBody>
      </p:sp>
      <p:grpSp>
        <p:nvGrpSpPr>
          <p:cNvPr id="4" name="Groep 38">
            <a:extLst>
              <a:ext uri="{FF2B5EF4-FFF2-40B4-BE49-F238E27FC236}">
                <a16:creationId xmlns:a16="http://schemas.microsoft.com/office/drawing/2014/main" id="{6DE1C7D3-AFAD-4D88-B12E-DC2068920512}"/>
              </a:ext>
            </a:extLst>
          </p:cNvPr>
          <p:cNvGrpSpPr/>
          <p:nvPr/>
        </p:nvGrpSpPr>
        <p:grpSpPr>
          <a:xfrm>
            <a:off x="5724128" y="515027"/>
            <a:ext cx="3064298" cy="1865524"/>
            <a:chOff x="4129741" y="584200"/>
            <a:chExt cx="3429000" cy="2545978"/>
          </a:xfrm>
        </p:grpSpPr>
        <p:sp>
          <p:nvSpPr>
            <p:cNvPr id="5" name="Rechthoek 39">
              <a:extLst>
                <a:ext uri="{FF2B5EF4-FFF2-40B4-BE49-F238E27FC236}">
                  <a16:creationId xmlns:a16="http://schemas.microsoft.com/office/drawing/2014/main" id="{265C9739-5174-433A-87EA-F287F24151A8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88000" tIns="288000" rIns="288000" bIns="288000" rtlCol="0" anchor="ctr"/>
            <a:lstStyle/>
            <a:p>
              <a:pPr algn="ctr"/>
              <a:endParaRPr lang="nl-NL" sz="3600" i="1" cap="all" dirty="0">
                <a:latin typeface="+mj-lt"/>
              </a:endParaRPr>
            </a:p>
          </p:txBody>
        </p:sp>
        <p:grpSp>
          <p:nvGrpSpPr>
            <p:cNvPr id="6" name="Groep 40">
              <a:extLst>
                <a:ext uri="{FF2B5EF4-FFF2-40B4-BE49-F238E27FC236}">
                  <a16:creationId xmlns:a16="http://schemas.microsoft.com/office/drawing/2014/main" id="{04553558-E55F-4193-BCBF-360549DFA316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7" name="Rechthoek 41">
                <a:extLst>
                  <a:ext uri="{FF2B5EF4-FFF2-40B4-BE49-F238E27FC236}">
                    <a16:creationId xmlns:a16="http://schemas.microsoft.com/office/drawing/2014/main" id="{8D31C62E-9C57-4421-8782-098E12B04012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r>
                  <a:rPr lang="pl-PL" sz="1400" b="1" dirty="0">
                    <a:latin typeface="Helvetica" pitchFamily="2" charset="0"/>
                  </a:rPr>
                  <a:t>ROBIMY WIĘCEJ NIŻ PASZE!</a:t>
                </a:r>
                <a:endParaRPr lang="nl-NL" sz="1400" b="1" dirty="0">
                  <a:latin typeface="Helvetica" pitchFamily="2" charset="0"/>
                </a:endParaRPr>
              </a:p>
            </p:txBody>
          </p:sp>
          <p:sp>
            <p:nvSpPr>
              <p:cNvPr id="8" name="Rechthoek 42">
                <a:extLst>
                  <a:ext uri="{FF2B5EF4-FFF2-40B4-BE49-F238E27FC236}">
                    <a16:creationId xmlns:a16="http://schemas.microsoft.com/office/drawing/2014/main" id="{654F9661-E93B-4B90-8A9A-C90E854EEA17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006FB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44000" tIns="144000" rIns="144000" bIns="144000" rtlCol="0" anchor="ctr"/>
              <a:lstStyle/>
              <a:p>
                <a:pPr algn="ctr"/>
                <a:endParaRPr lang="nl-NL" sz="1600" dirty="0">
                  <a:latin typeface="Helvetica Light" panose="020B0403020202020204" pitchFamily="34" charset="0"/>
                </a:endParaRPr>
              </a:p>
            </p:txBody>
          </p:sp>
        </p:grpSp>
      </p:grp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DD47CB90-E0F0-4FE0-8B35-C4638BFFE45F}"/>
              </a:ext>
            </a:extLst>
          </p:cNvPr>
          <p:cNvSpPr txBox="1">
            <a:spLocks/>
          </p:cNvSpPr>
          <p:nvPr/>
        </p:nvSpPr>
        <p:spPr>
          <a:xfrm>
            <a:off x="5868143" y="678801"/>
            <a:ext cx="2817655" cy="1143229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nl-NL" sz="3600" b="1" i="1" kern="1200">
                <a:solidFill>
                  <a:schemeClr val="bg1"/>
                </a:solidFill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r>
              <a:rPr lang="pl-PL" dirty="0"/>
              <a:t>TYTUŁ</a:t>
            </a:r>
          </a:p>
        </p:txBody>
      </p:sp>
    </p:spTree>
    <p:extLst>
      <p:ext uri="{BB962C8B-B14F-4D97-AF65-F5344CB8AC3E}">
        <p14:creationId xmlns:p14="http://schemas.microsoft.com/office/powerpoint/2010/main" val="425750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DA6C8-5EC0-4434-BA61-43532450D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822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A3D3370F-572C-46EF-9671-C40399E83E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A2931EB-9004-468E-BAEB-474950372A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Symbol zastępczy obrazu 3">
            <a:extLst>
              <a:ext uri="{FF2B5EF4-FFF2-40B4-BE49-F238E27FC236}">
                <a16:creationId xmlns:a16="http://schemas.microsoft.com/office/drawing/2014/main" id="{99BF1BCD-783E-4080-BB9B-634D4C8B756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Symbol zastępczy obrazu 4">
            <a:extLst>
              <a:ext uri="{FF2B5EF4-FFF2-40B4-BE49-F238E27FC236}">
                <a16:creationId xmlns:a16="http://schemas.microsoft.com/office/drawing/2014/main" id="{2A31AF33-CC7B-4460-8740-16E1CB74D9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43093690-0DC1-46FB-A442-C867A0D12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101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91782E03-C283-4191-BA6E-0EE7D7AFFE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7DD49089-D009-4170-BB0A-1C8448A9D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60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41CC47-70BC-4DED-AC29-A6DA43EB7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100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C72D28A-BE8D-416F-AA14-26E5C0867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74625">
              <a:lnSpc>
                <a:spcPct val="100000"/>
              </a:lnSpc>
            </a:pPr>
            <a:r>
              <a:rPr lang="pl-PL" sz="2000" i="0" dirty="0"/>
              <a:t>…</a:t>
            </a:r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22115836-938D-43EC-BA44-4CD3D0D02E9D}"/>
              </a:ext>
            </a:extLst>
          </p:cNvPr>
          <p:cNvSpPr txBox="1">
            <a:spLocks/>
          </p:cNvSpPr>
          <p:nvPr/>
        </p:nvSpPr>
        <p:spPr>
          <a:xfrm>
            <a:off x="251608" y="976989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3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nl-NL" sz="13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5D3020B0-D740-4E0F-AFDD-AA20B84BAB0D}"/>
              </a:ext>
            </a:extLst>
          </p:cNvPr>
          <p:cNvSpPr txBox="1">
            <a:spLocks/>
          </p:cNvSpPr>
          <p:nvPr/>
        </p:nvSpPr>
        <p:spPr>
          <a:xfrm>
            <a:off x="1988008" y="964528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nl-NL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1CF430E-7DAB-4A57-B2BA-5542FD80BCBF}"/>
              </a:ext>
            </a:extLst>
          </p:cNvPr>
          <p:cNvSpPr txBox="1">
            <a:spLocks/>
          </p:cNvSpPr>
          <p:nvPr/>
        </p:nvSpPr>
        <p:spPr>
          <a:xfrm>
            <a:off x="3707531" y="982750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l-PL" sz="1300" b="1" i="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pl-PL" sz="1200" b="1" i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Tijdelijke aanduiding voor tekst 7">
            <a:extLst>
              <a:ext uri="{FF2B5EF4-FFF2-40B4-BE49-F238E27FC236}">
                <a16:creationId xmlns:a16="http://schemas.microsoft.com/office/drawing/2014/main" id="{F5617D88-DCDA-42E7-B488-725FB7DBAAD7}"/>
              </a:ext>
            </a:extLst>
          </p:cNvPr>
          <p:cNvSpPr txBox="1">
            <a:spLocks/>
          </p:cNvSpPr>
          <p:nvPr/>
        </p:nvSpPr>
        <p:spPr>
          <a:xfrm>
            <a:off x="5414275" y="987750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3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nl-NL" sz="13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4" name="Tijdelijke aanduiding voor tekst 7">
            <a:extLst>
              <a:ext uri="{FF2B5EF4-FFF2-40B4-BE49-F238E27FC236}">
                <a16:creationId xmlns:a16="http://schemas.microsoft.com/office/drawing/2014/main" id="{40E7FE69-8181-435F-A36D-BFD62F096825}"/>
              </a:ext>
            </a:extLst>
          </p:cNvPr>
          <p:cNvSpPr txBox="1">
            <a:spLocks/>
          </p:cNvSpPr>
          <p:nvPr/>
        </p:nvSpPr>
        <p:spPr>
          <a:xfrm>
            <a:off x="7121019" y="987750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3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nl-NL" sz="13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3" name="Tijdelijke aanduiding voor tekst 7">
            <a:extLst>
              <a:ext uri="{FF2B5EF4-FFF2-40B4-BE49-F238E27FC236}">
                <a16:creationId xmlns:a16="http://schemas.microsoft.com/office/drawing/2014/main" id="{E231E98D-B86E-4E3B-8E2D-094B504A90A3}"/>
              </a:ext>
            </a:extLst>
          </p:cNvPr>
          <p:cNvSpPr txBox="1">
            <a:spLocks/>
          </p:cNvSpPr>
          <p:nvPr/>
        </p:nvSpPr>
        <p:spPr>
          <a:xfrm>
            <a:off x="1124000" y="2718389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nl-NL" sz="1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ijdelijke aanduiding voor tekst 7">
            <a:extLst>
              <a:ext uri="{FF2B5EF4-FFF2-40B4-BE49-F238E27FC236}">
                <a16:creationId xmlns:a16="http://schemas.microsoft.com/office/drawing/2014/main" id="{B8165A2C-555C-40D1-832C-CB39EDDE1AB3}"/>
              </a:ext>
            </a:extLst>
          </p:cNvPr>
          <p:cNvSpPr txBox="1">
            <a:spLocks/>
          </p:cNvSpPr>
          <p:nvPr/>
        </p:nvSpPr>
        <p:spPr>
          <a:xfrm>
            <a:off x="2860400" y="2718389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1300" b="1" i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300" b="1" i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pl-PL" sz="1300" i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Tijdelijke aanduiding voor tekst 7">
            <a:extLst>
              <a:ext uri="{FF2B5EF4-FFF2-40B4-BE49-F238E27FC236}">
                <a16:creationId xmlns:a16="http://schemas.microsoft.com/office/drawing/2014/main" id="{381974EB-5BE2-4CFC-BC27-A28FBFFB213A}"/>
              </a:ext>
            </a:extLst>
          </p:cNvPr>
          <p:cNvSpPr txBox="1">
            <a:spLocks/>
          </p:cNvSpPr>
          <p:nvPr/>
        </p:nvSpPr>
        <p:spPr>
          <a:xfrm>
            <a:off x="4577388" y="2718389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l-PL" sz="14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nl-NL" sz="140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6" name="Tijdelijke aanduiding voor tekst 7">
            <a:extLst>
              <a:ext uri="{FF2B5EF4-FFF2-40B4-BE49-F238E27FC236}">
                <a16:creationId xmlns:a16="http://schemas.microsoft.com/office/drawing/2014/main" id="{5F0D31EE-B499-4D87-8FCC-FF9C559A847A}"/>
              </a:ext>
            </a:extLst>
          </p:cNvPr>
          <p:cNvSpPr txBox="1">
            <a:spLocks/>
          </p:cNvSpPr>
          <p:nvPr/>
        </p:nvSpPr>
        <p:spPr>
          <a:xfrm>
            <a:off x="6313788" y="2718389"/>
            <a:ext cx="1584000" cy="1584000"/>
          </a:xfrm>
          <a:prstGeom prst="rect">
            <a:avLst/>
          </a:prstGeom>
          <a:solidFill>
            <a:srgbClr val="00B0F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lIns="144000" tIns="0" rIns="144000" bIns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itchFamily="34" charset="0"/>
              <a:buNone/>
              <a:defRPr lang="nl-NL" sz="4400" i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0850" indent="-18415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tabLst>
                <a:tab pos="450850" algn="l"/>
              </a:tabLst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627063" indent="-176213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1300" b="1" i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1300" b="1" i="0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pl-PL" sz="1300" i="0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704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2" grpId="0" animBg="1"/>
      <p:bldP spid="14" grpId="0" animBg="1"/>
      <p:bldP spid="13" grpId="0" animBg="1"/>
      <p:bldP spid="18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az 28">
            <a:extLst>
              <a:ext uri="{FF2B5EF4-FFF2-40B4-BE49-F238E27FC236}">
                <a16:creationId xmlns:a16="http://schemas.microsoft.com/office/drawing/2014/main" id="{6A094324-CDF6-4704-B67F-027F8B49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313" y="127568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8BA316ED-568D-4A2B-846A-54CEF6ED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961" y="127568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20FB9FE8-19AC-4F5B-8F69-385E963A1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638" y="1256032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787ACF2F-5A79-480A-920C-3B7C384B8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863" y="127568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92883B33-9915-4D56-9476-4CA90374CC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0174" y="2201508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55CBDD40-F235-4EEC-AB6B-7F43A0C1BB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28636" y="3187560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ACC13D28-AB88-4EBF-AB28-189B3137B0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6434" y="3182250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AF3DF712-6583-4FA7-AB2A-AB6E86634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15412" y="2214052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9" name="Obraz 48">
            <a:extLst>
              <a:ext uri="{FF2B5EF4-FFF2-40B4-BE49-F238E27FC236}">
                <a16:creationId xmlns:a16="http://schemas.microsoft.com/office/drawing/2014/main" id="{CC09D5B0-03A4-4AF2-98E1-7A6EBD1A74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96434" y="2201508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" name="Obraz 50">
            <a:extLst>
              <a:ext uri="{FF2B5EF4-FFF2-40B4-BE49-F238E27FC236}">
                <a16:creationId xmlns:a16="http://schemas.microsoft.com/office/drawing/2014/main" id="{C92FE11B-27A2-46CA-AE86-426F6C9AD53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28636" y="2201508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3C21E081-06CF-4376-91BF-B7F9D95AAE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0174" y="3187560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9" name="Obraz 58">
            <a:extLst>
              <a:ext uri="{FF2B5EF4-FFF2-40B4-BE49-F238E27FC236}">
                <a16:creationId xmlns:a16="http://schemas.microsoft.com/office/drawing/2014/main" id="{4B97F106-AC70-4776-AC85-13E8109DC8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62884" y="319610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" name="Obraz 60">
            <a:extLst>
              <a:ext uri="{FF2B5EF4-FFF2-40B4-BE49-F238E27FC236}">
                <a16:creationId xmlns:a16="http://schemas.microsoft.com/office/drawing/2014/main" id="{D74A8155-8AF1-44A1-88CC-9129B07EB40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62884" y="2201508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3" name="Obraz 62">
            <a:extLst>
              <a:ext uri="{FF2B5EF4-FFF2-40B4-BE49-F238E27FC236}">
                <a16:creationId xmlns:a16="http://schemas.microsoft.com/office/drawing/2014/main" id="{46D10CA4-0CA4-4419-A6FC-EF6E1F30014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5594" y="319610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5" name="Obraz 64" descr="Obraz zawierający tekst, grafika wektorowa&#10;&#10;Opis wygenerowany automatycznie">
            <a:extLst>
              <a:ext uri="{FF2B5EF4-FFF2-40B4-BE49-F238E27FC236}">
                <a16:creationId xmlns:a16="http://schemas.microsoft.com/office/drawing/2014/main" id="{72485743-6FBF-4681-8228-3DF04D64C7A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5594" y="2201508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9" name="Obraz 68">
            <a:extLst>
              <a:ext uri="{FF2B5EF4-FFF2-40B4-BE49-F238E27FC236}">
                <a16:creationId xmlns:a16="http://schemas.microsoft.com/office/drawing/2014/main" id="{38F35AA6-BF20-474D-B0CB-30C1BC8341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14896" y="3180030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Obraz 72">
            <a:extLst>
              <a:ext uri="{FF2B5EF4-FFF2-40B4-BE49-F238E27FC236}">
                <a16:creationId xmlns:a16="http://schemas.microsoft.com/office/drawing/2014/main" id="{7A4B32FE-3B62-4FE6-98E7-442E57C8C3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128636" y="125919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Obraz 74">
            <a:extLst>
              <a:ext uri="{FF2B5EF4-FFF2-40B4-BE49-F238E27FC236}">
                <a16:creationId xmlns:a16="http://schemas.microsoft.com/office/drawing/2014/main" id="{960F7C75-EC66-4FCF-B67A-AA63C96D145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02484" y="127568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7" name="Tytuł 76">
            <a:extLst>
              <a:ext uri="{FF2B5EF4-FFF2-40B4-BE49-F238E27FC236}">
                <a16:creationId xmlns:a16="http://schemas.microsoft.com/office/drawing/2014/main" id="{627E29E0-5F50-499C-8BB9-86CA790D0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Skorzystaj z piktogramów…</a:t>
            </a:r>
          </a:p>
        </p:txBody>
      </p:sp>
      <p:pic>
        <p:nvPicPr>
          <p:cNvPr id="79" name="Obraz 78">
            <a:extLst>
              <a:ext uri="{FF2B5EF4-FFF2-40B4-BE49-F238E27FC236}">
                <a16:creationId xmlns:a16="http://schemas.microsoft.com/office/drawing/2014/main" id="{CAF1DC4A-CC70-4925-8F87-519CF9A0010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15412" y="1275686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" name="Obraz 80">
            <a:extLst>
              <a:ext uri="{FF2B5EF4-FFF2-40B4-BE49-F238E27FC236}">
                <a16:creationId xmlns:a16="http://schemas.microsoft.com/office/drawing/2014/main" id="{23AA94FA-9788-4EB8-8291-AEDF0C4C94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44863" y="3168922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3" name="Obraz 82">
            <a:extLst>
              <a:ext uri="{FF2B5EF4-FFF2-40B4-BE49-F238E27FC236}">
                <a16:creationId xmlns:a16="http://schemas.microsoft.com/office/drawing/2014/main" id="{12378B97-E575-45EB-AC1F-6B249A991ED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733874" y="2203254"/>
            <a:ext cx="720000" cy="7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35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F197E-023B-4B50-B65F-57C22E0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Skorzystaj z piktogramów…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F6E9885-177A-4635-8D85-CB8CC423D8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57" y="1059582"/>
            <a:ext cx="900000" cy="900000"/>
          </a:xfrm>
          <a:prstGeom prst="rect">
            <a:avLst/>
          </a:prstGeom>
        </p:spPr>
      </p:pic>
      <p:pic>
        <p:nvPicPr>
          <p:cNvPr id="4" name="Obraz 3" descr="Obraz zawierający rysunek&#10;&#10;Opis wygenerowany automatycznie">
            <a:extLst>
              <a:ext uri="{FF2B5EF4-FFF2-40B4-BE49-F238E27FC236}">
                <a16:creationId xmlns:a16="http://schemas.microsoft.com/office/drawing/2014/main" id="{6A76B270-14FD-4D82-B02A-E0DBE9C08C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181" y="1059582"/>
            <a:ext cx="900000" cy="900000"/>
          </a:xfrm>
          <a:prstGeom prst="rect">
            <a:avLst/>
          </a:prstGeom>
        </p:spPr>
      </p:pic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4484C772-1B1C-4782-9EA6-DCD68E01AC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13" y="1059582"/>
            <a:ext cx="900000" cy="900000"/>
          </a:xfrm>
          <a:prstGeom prst="rect">
            <a:avLst/>
          </a:prstGeom>
        </p:spPr>
      </p:pic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:a16="http://schemas.microsoft.com/office/drawing/2014/main" id="{8CE0B8B2-99A8-406D-BC03-BEE09F1148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25" y="2343858"/>
            <a:ext cx="900000" cy="900000"/>
          </a:xfrm>
          <a:prstGeom prst="rect">
            <a:avLst/>
          </a:prstGeom>
        </p:spPr>
      </p:pic>
      <p:pic>
        <p:nvPicPr>
          <p:cNvPr id="7" name="Obraz 6" descr="Obraz zawierający rysunek, znak&#10;&#10;Opis wygenerowany automatycznie">
            <a:extLst>
              <a:ext uri="{FF2B5EF4-FFF2-40B4-BE49-F238E27FC236}">
                <a16:creationId xmlns:a16="http://schemas.microsoft.com/office/drawing/2014/main" id="{E5ED02B9-0EA7-40B4-8E49-038FB6DD3E3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181" y="2343858"/>
            <a:ext cx="900000" cy="900000"/>
          </a:xfrm>
          <a:prstGeom prst="rect">
            <a:avLst/>
          </a:prstGeom>
        </p:spPr>
      </p:pic>
      <p:pic>
        <p:nvPicPr>
          <p:cNvPr id="8" name="Obraz 7" descr="Obraz zawierający rysunek&#10;&#10;Opis wygenerowany automatycznie">
            <a:extLst>
              <a:ext uri="{FF2B5EF4-FFF2-40B4-BE49-F238E27FC236}">
                <a16:creationId xmlns:a16="http://schemas.microsoft.com/office/drawing/2014/main" id="{3CAB17A2-F01F-464D-B578-EE2FD84FB18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050" y="2343858"/>
            <a:ext cx="900000" cy="900000"/>
          </a:xfrm>
          <a:prstGeom prst="rect">
            <a:avLst/>
          </a:prstGeom>
        </p:spPr>
      </p:pic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34317FE4-9611-4E9E-900B-5B36B6A3DBB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37" y="2343858"/>
            <a:ext cx="900000" cy="9000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15877FC-AC85-4172-80CF-DC60D42479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4437" y="1059582"/>
            <a:ext cx="900000" cy="90000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5DD0C6B-CEAA-4570-9F3B-20932DCDE60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25" y="1059582"/>
            <a:ext cx="900000" cy="900000"/>
          </a:xfrm>
          <a:prstGeom prst="rect">
            <a:avLst/>
          </a:prstGeom>
        </p:spPr>
      </p:pic>
      <p:pic>
        <p:nvPicPr>
          <p:cNvPr id="12" name="Obraz 11" descr="Obraz zawierający rysunek&#10;&#10;Opis wygenerowany automatycznie">
            <a:extLst>
              <a:ext uri="{FF2B5EF4-FFF2-40B4-BE49-F238E27FC236}">
                <a16:creationId xmlns:a16="http://schemas.microsoft.com/office/drawing/2014/main" id="{664FB9FC-C8EB-4121-AF61-B18A6A78031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57" y="2323001"/>
            <a:ext cx="900000" cy="900000"/>
          </a:xfrm>
          <a:prstGeom prst="rect">
            <a:avLst/>
          </a:prstGeom>
        </p:spPr>
      </p:pic>
      <p:pic>
        <p:nvPicPr>
          <p:cNvPr id="13" name="Obraz 12" descr="Obraz zawierający gra&#10;&#10;Opis wygenerowany automatycznie">
            <a:extLst>
              <a:ext uri="{FF2B5EF4-FFF2-40B4-BE49-F238E27FC236}">
                <a16:creationId xmlns:a16="http://schemas.microsoft.com/office/drawing/2014/main" id="{C788EC04-38D1-4C21-A2EC-B8912340A0F1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669" y="1059582"/>
            <a:ext cx="900000" cy="900000"/>
          </a:xfrm>
          <a:prstGeom prst="rect">
            <a:avLst/>
          </a:prstGeom>
        </p:spPr>
      </p:pic>
      <p:pic>
        <p:nvPicPr>
          <p:cNvPr id="14" name="Obraz 13" descr="Obraz zawierający rysunek, znak, pomieszczenie&#10;&#10;Opis wygenerowany automatycznie">
            <a:extLst>
              <a:ext uri="{FF2B5EF4-FFF2-40B4-BE49-F238E27FC236}">
                <a16:creationId xmlns:a16="http://schemas.microsoft.com/office/drawing/2014/main" id="{587D0371-3017-442F-A387-72737130632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12" y="3596967"/>
            <a:ext cx="900000" cy="900000"/>
          </a:xfrm>
          <a:prstGeom prst="rect">
            <a:avLst/>
          </a:prstGeom>
        </p:spPr>
      </p:pic>
      <p:pic>
        <p:nvPicPr>
          <p:cNvPr id="15" name="Obraz 14" descr="Obraz zawierający rysunek&#10;&#10;Opis wygenerowany automatycznie">
            <a:extLst>
              <a:ext uri="{FF2B5EF4-FFF2-40B4-BE49-F238E27FC236}">
                <a16:creationId xmlns:a16="http://schemas.microsoft.com/office/drawing/2014/main" id="{D2A6F356-43C0-4D08-B3D1-EA71B5E176D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600" y="3580973"/>
            <a:ext cx="900000" cy="900000"/>
          </a:xfrm>
          <a:prstGeom prst="rect">
            <a:avLst/>
          </a:prstGeom>
        </p:spPr>
      </p:pic>
      <p:pic>
        <p:nvPicPr>
          <p:cNvPr id="16" name="Obraz 15" descr="Obraz zawierający rysunek, znak&#10;&#10;Opis wygenerowany automatycznie">
            <a:extLst>
              <a:ext uri="{FF2B5EF4-FFF2-40B4-BE49-F238E27FC236}">
                <a16:creationId xmlns:a16="http://schemas.microsoft.com/office/drawing/2014/main" id="{897714FD-8451-4842-8925-8D01F7747C3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25" y="3580973"/>
            <a:ext cx="900000" cy="900000"/>
          </a:xfrm>
          <a:prstGeom prst="rect">
            <a:avLst/>
          </a:prstGeom>
        </p:spPr>
      </p:pic>
      <p:pic>
        <p:nvPicPr>
          <p:cNvPr id="17" name="Obraz 16" descr="Obraz zawierający rysunek&#10;&#10;Opis wygenerowany automatycznie">
            <a:extLst>
              <a:ext uri="{FF2B5EF4-FFF2-40B4-BE49-F238E27FC236}">
                <a16:creationId xmlns:a16="http://schemas.microsoft.com/office/drawing/2014/main" id="{A31E82D9-F41F-4DCC-B5FD-367D9A8A73C5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050" y="3580973"/>
            <a:ext cx="900000" cy="900000"/>
          </a:xfrm>
          <a:prstGeom prst="rect">
            <a:avLst/>
          </a:prstGeom>
        </p:spPr>
      </p:pic>
      <p:pic>
        <p:nvPicPr>
          <p:cNvPr id="18" name="Obraz 17" descr="Obraz zawierający rysunek&#10;&#10;Opis wygenerowany automatycznie">
            <a:extLst>
              <a:ext uri="{FF2B5EF4-FFF2-40B4-BE49-F238E27FC236}">
                <a16:creationId xmlns:a16="http://schemas.microsoft.com/office/drawing/2014/main" id="{E15E4250-2E18-48A2-A6DF-0BD4CACE01B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692" y="2343858"/>
            <a:ext cx="900000" cy="900000"/>
          </a:xfrm>
          <a:prstGeom prst="rect">
            <a:avLst/>
          </a:prstGeom>
        </p:spPr>
      </p:pic>
      <p:pic>
        <p:nvPicPr>
          <p:cNvPr id="19" name="Obraz 18" descr="Obraz zawierający rysunek, pomieszczenie&#10;&#10;Opis wygenerowany automatycznie">
            <a:extLst>
              <a:ext uri="{FF2B5EF4-FFF2-40B4-BE49-F238E27FC236}">
                <a16:creationId xmlns:a16="http://schemas.microsoft.com/office/drawing/2014/main" id="{764E93F9-A68E-4357-9AC9-46B6DE20142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412" y="2323001"/>
            <a:ext cx="900000" cy="900000"/>
          </a:xfrm>
          <a:prstGeom prst="rect">
            <a:avLst/>
          </a:prstGeom>
        </p:spPr>
      </p:pic>
      <p:pic>
        <p:nvPicPr>
          <p:cNvPr id="20" name="Obraz 19" descr="Obraz zawierający kwiat&#10;&#10;Opis wygenerowany automatycznie">
            <a:extLst>
              <a:ext uri="{FF2B5EF4-FFF2-40B4-BE49-F238E27FC236}">
                <a16:creationId xmlns:a16="http://schemas.microsoft.com/office/drawing/2014/main" id="{66A2A544-9AFD-47EB-9D09-9C7668620BAB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692" y="1059582"/>
            <a:ext cx="900000" cy="900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7145917F-8DF4-4FFA-B674-3BAAB2B8199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654" y="3596967"/>
            <a:ext cx="900000" cy="900000"/>
          </a:xfrm>
          <a:prstGeom prst="rect">
            <a:avLst/>
          </a:prstGeo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FF98DE61-0988-4FF1-9441-5B697C22169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692" y="3580973"/>
            <a:ext cx="900000" cy="900000"/>
          </a:xfrm>
          <a:prstGeom prst="rect">
            <a:avLst/>
          </a:prstGeom>
        </p:spPr>
      </p:pic>
      <p:pic>
        <p:nvPicPr>
          <p:cNvPr id="23" name="Obraz 22" descr="Obraz zawierający rysunek&#10;&#10;Opis wygenerowany automatycznie">
            <a:extLst>
              <a:ext uri="{FF2B5EF4-FFF2-40B4-BE49-F238E27FC236}">
                <a16:creationId xmlns:a16="http://schemas.microsoft.com/office/drawing/2014/main" id="{B0AF1456-1252-464E-B8DD-B0DAB623BAC4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17" y="3579803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9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F197E-023B-4B50-B65F-57C22E02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Skorzystaj z piktogramów…</a:t>
            </a:r>
          </a:p>
        </p:txBody>
      </p:sp>
      <p:pic>
        <p:nvPicPr>
          <p:cNvPr id="3" name="Obraz 2" descr="Obraz zawierający rysunek&#10;&#10;Opis wygenerowany automatycznie">
            <a:extLst>
              <a:ext uri="{FF2B5EF4-FFF2-40B4-BE49-F238E27FC236}">
                <a16:creationId xmlns:a16="http://schemas.microsoft.com/office/drawing/2014/main" id="{92FDE792-3F0A-4AA0-9975-22267AFB9DA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1866" y="2332841"/>
            <a:ext cx="900000" cy="900000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3AC3B7CB-FFA1-4E4E-898E-9C9378A4B2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16" y="1048565"/>
            <a:ext cx="900000" cy="900000"/>
          </a:xfrm>
          <a:prstGeom prst="rect">
            <a:avLst/>
          </a:prstGeom>
        </p:spPr>
      </p:pic>
      <p:pic>
        <p:nvPicPr>
          <p:cNvPr id="5" name="Obraz 4" descr="Obraz zawierający ptak&#10;&#10;Opis wygenerowany automatycznie">
            <a:extLst>
              <a:ext uri="{FF2B5EF4-FFF2-40B4-BE49-F238E27FC236}">
                <a16:creationId xmlns:a16="http://schemas.microsoft.com/office/drawing/2014/main" id="{8CFAE932-A8F4-44D4-8C06-4F807F2590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059582"/>
            <a:ext cx="900000" cy="900000"/>
          </a:xfrm>
          <a:prstGeom prst="rect">
            <a:avLst/>
          </a:prstGeom>
        </p:spPr>
      </p:pic>
      <p:pic>
        <p:nvPicPr>
          <p:cNvPr id="6" name="Obraz 5" descr="Obraz zawierający zwierzę, owca&#10;&#10;Opis wygenerowany automatycznie">
            <a:extLst>
              <a:ext uri="{FF2B5EF4-FFF2-40B4-BE49-F238E27FC236}">
                <a16:creationId xmlns:a16="http://schemas.microsoft.com/office/drawing/2014/main" id="{F8A2574F-BDDF-4080-9CC8-43FC38887F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600" y="1048565"/>
            <a:ext cx="900000" cy="900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0D5422F-34E8-491E-8290-F9407E0157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52" y="1048565"/>
            <a:ext cx="900000" cy="900000"/>
          </a:xfrm>
          <a:prstGeom prst="rect">
            <a:avLst/>
          </a:prstGeom>
        </p:spPr>
      </p:pic>
      <p:pic>
        <p:nvPicPr>
          <p:cNvPr id="8" name="Obraz 7" descr="Obraz zawierający koszula&#10;&#10;Opis wygenerowany automatycznie">
            <a:extLst>
              <a:ext uri="{FF2B5EF4-FFF2-40B4-BE49-F238E27FC236}">
                <a16:creationId xmlns:a16="http://schemas.microsoft.com/office/drawing/2014/main" id="{7FC1B0C4-87AF-4702-BED6-B8D8AB23460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7338" y="1050180"/>
            <a:ext cx="900000" cy="900000"/>
          </a:xfrm>
          <a:prstGeom prst="rect">
            <a:avLst/>
          </a:prstGeom>
        </p:spPr>
      </p:pic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:a16="http://schemas.microsoft.com/office/drawing/2014/main" id="{3C7F4225-E645-408E-9D46-7D085C2041E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25" y="2332841"/>
            <a:ext cx="900000" cy="900000"/>
          </a:xfrm>
          <a:prstGeom prst="rect">
            <a:avLst/>
          </a:prstGeom>
        </p:spPr>
      </p:pic>
      <p:pic>
        <p:nvPicPr>
          <p:cNvPr id="10" name="Obraz 9" descr="Obraz zawierający znak, rysunek&#10;&#10;Opis wygenerowany automatycznie">
            <a:extLst>
              <a:ext uri="{FF2B5EF4-FFF2-40B4-BE49-F238E27FC236}">
                <a16:creationId xmlns:a16="http://schemas.microsoft.com/office/drawing/2014/main" id="{9AC23255-96D8-47D5-B238-9BB453C7466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008" y="2332841"/>
            <a:ext cx="900000" cy="900000"/>
          </a:xfrm>
          <a:prstGeom prst="rect">
            <a:avLst/>
          </a:prstGeom>
        </p:spPr>
      </p:pic>
      <p:pic>
        <p:nvPicPr>
          <p:cNvPr id="11" name="Obraz 10" descr="Obraz zawierający rysunek&#10;&#10;Opis wygenerowany automatycznie">
            <a:extLst>
              <a:ext uri="{FF2B5EF4-FFF2-40B4-BE49-F238E27FC236}">
                <a16:creationId xmlns:a16="http://schemas.microsoft.com/office/drawing/2014/main" id="{992A7AFF-20F0-4B34-AFAB-8E881B6C8F9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599" y="2332841"/>
            <a:ext cx="900000" cy="900000"/>
          </a:xfrm>
          <a:prstGeom prst="rect">
            <a:avLst/>
          </a:prstGeom>
        </p:spPr>
      </p:pic>
      <p:pic>
        <p:nvPicPr>
          <p:cNvPr id="12" name="Obraz 11" descr="Obraz zawierający zwierzę, owca&#10;&#10;Opis wygenerowany automatycznie">
            <a:extLst>
              <a:ext uri="{FF2B5EF4-FFF2-40B4-BE49-F238E27FC236}">
                <a16:creationId xmlns:a16="http://schemas.microsoft.com/office/drawing/2014/main" id="{42779FD3-44F3-4118-BCF9-97ECF6630C7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24" y="1050180"/>
            <a:ext cx="900000" cy="900000"/>
          </a:xfrm>
          <a:prstGeom prst="rect">
            <a:avLst/>
          </a:prstGeom>
        </p:spPr>
      </p:pic>
      <p:pic>
        <p:nvPicPr>
          <p:cNvPr id="13" name="Obraz 12" descr="Obraz zawierający rysunek, kwiat&#10;&#10;Opis wygenerowany automatycznie">
            <a:extLst>
              <a:ext uri="{FF2B5EF4-FFF2-40B4-BE49-F238E27FC236}">
                <a16:creationId xmlns:a16="http://schemas.microsoft.com/office/drawing/2014/main" id="{41A98AA9-19D0-4C94-B1B3-CA1BBED18C7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426" y="2332841"/>
            <a:ext cx="900000" cy="900000"/>
          </a:xfrm>
          <a:prstGeom prst="rect">
            <a:avLst/>
          </a:prstGeom>
        </p:spPr>
      </p:pic>
      <p:pic>
        <p:nvPicPr>
          <p:cNvPr id="14" name="Obraz 13" descr="Obraz zawierający rysunek, znak, pomieszczenie&#10;&#10;Opis wygenerowany automatycznie">
            <a:extLst>
              <a:ext uri="{FF2B5EF4-FFF2-40B4-BE49-F238E27FC236}">
                <a16:creationId xmlns:a16="http://schemas.microsoft.com/office/drawing/2014/main" id="{BAA73BF1-BCE7-452B-86DC-605CDC1518C6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6681" y="3569956"/>
            <a:ext cx="900000" cy="900000"/>
          </a:xfrm>
          <a:prstGeom prst="rect">
            <a:avLst/>
          </a:prstGeom>
        </p:spPr>
      </p:pic>
      <p:pic>
        <p:nvPicPr>
          <p:cNvPr id="15" name="Obraz 14" descr="Obraz zawierający rysunek, znak&#10;&#10;Opis wygenerowany automatycznie">
            <a:extLst>
              <a:ext uri="{FF2B5EF4-FFF2-40B4-BE49-F238E27FC236}">
                <a16:creationId xmlns:a16="http://schemas.microsoft.com/office/drawing/2014/main" id="{97145A75-8EEB-4983-A69C-A88C8A35504A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9925" y="3569956"/>
            <a:ext cx="900000" cy="900000"/>
          </a:xfrm>
          <a:prstGeom prst="rect">
            <a:avLst/>
          </a:prstGeom>
        </p:spPr>
      </p:pic>
      <p:pic>
        <p:nvPicPr>
          <p:cNvPr id="16" name="Obraz 15" descr="Obraz zawierający rysunek&#10;&#10;Opis wygenerowany automatycznie">
            <a:extLst>
              <a:ext uri="{FF2B5EF4-FFF2-40B4-BE49-F238E27FC236}">
                <a16:creationId xmlns:a16="http://schemas.microsoft.com/office/drawing/2014/main" id="{97965581-6D56-49E4-B95A-346FC771D4E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9050" y="3569956"/>
            <a:ext cx="900000" cy="900000"/>
          </a:xfrm>
          <a:prstGeom prst="rect">
            <a:avLst/>
          </a:prstGeom>
        </p:spPr>
      </p:pic>
      <p:pic>
        <p:nvPicPr>
          <p:cNvPr id="17" name="Obraz 16" descr="Obraz zawierający rysunek&#10;&#10;Opis wygenerowany automatycznie">
            <a:extLst>
              <a:ext uri="{FF2B5EF4-FFF2-40B4-BE49-F238E27FC236}">
                <a16:creationId xmlns:a16="http://schemas.microsoft.com/office/drawing/2014/main" id="{C92CE191-0ADA-4102-B116-5F6EDD4F810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4752" y="2332841"/>
            <a:ext cx="900000" cy="900000"/>
          </a:xfrm>
          <a:prstGeom prst="rect">
            <a:avLst/>
          </a:prstGeom>
        </p:spPr>
      </p:pic>
      <p:pic>
        <p:nvPicPr>
          <p:cNvPr id="18" name="Obraz 17" descr="Obraz zawierający rysunek&#10;&#10;Opis wygenerowany automatycznie">
            <a:extLst>
              <a:ext uri="{FF2B5EF4-FFF2-40B4-BE49-F238E27FC236}">
                <a16:creationId xmlns:a16="http://schemas.microsoft.com/office/drawing/2014/main" id="{7AEB3B7B-31DD-41E4-9712-CFADF776DC0B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3600" y="3569956"/>
            <a:ext cx="900000" cy="900000"/>
          </a:xfrm>
          <a:prstGeom prst="rect">
            <a:avLst/>
          </a:prstGeom>
        </p:spPr>
      </p:pic>
      <p:pic>
        <p:nvPicPr>
          <p:cNvPr id="19" name="Obraz 18" descr="Obraz zawierający rysunek&#10;&#10;Opis wygenerowany automatycznie">
            <a:extLst>
              <a:ext uri="{FF2B5EF4-FFF2-40B4-BE49-F238E27FC236}">
                <a16:creationId xmlns:a16="http://schemas.microsoft.com/office/drawing/2014/main" id="{0A977837-6D72-4F8F-9415-2142BF260745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16" y="2332841"/>
            <a:ext cx="900000" cy="900000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22B0540C-6308-42C7-B82C-D2AE1298C116}"/>
              </a:ext>
            </a:extLst>
          </p:cNvPr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8519" y="1048565"/>
            <a:ext cx="900000" cy="900000"/>
          </a:xfrm>
          <a:prstGeom prst="rect">
            <a:avLst/>
          </a:prstGeom>
        </p:spPr>
      </p:pic>
      <p:pic>
        <p:nvPicPr>
          <p:cNvPr id="21" name="Obraz 20" descr="Obraz zawierający jasne&#10;&#10;Opis wygenerowany automatycznie">
            <a:extLst>
              <a:ext uri="{FF2B5EF4-FFF2-40B4-BE49-F238E27FC236}">
                <a16:creationId xmlns:a16="http://schemas.microsoft.com/office/drawing/2014/main" id="{F5A91E7A-528B-4759-AB4E-08C415FD6F63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76" y="3569956"/>
            <a:ext cx="900000" cy="900000"/>
          </a:xfrm>
          <a:prstGeom prst="rect">
            <a:avLst/>
          </a:prstGeom>
        </p:spPr>
      </p:pic>
      <p:pic>
        <p:nvPicPr>
          <p:cNvPr id="22" name="Obraz 21" descr="Obraz zawierający pomieszczenie&#10;&#10;Opis wygenerowany automatycznie">
            <a:extLst>
              <a:ext uri="{FF2B5EF4-FFF2-40B4-BE49-F238E27FC236}">
                <a16:creationId xmlns:a16="http://schemas.microsoft.com/office/drawing/2014/main" id="{A120F353-EEA2-4605-B1B6-371896F9421D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692" y="3569956"/>
            <a:ext cx="900000" cy="900000"/>
          </a:xfrm>
          <a:prstGeom prst="rect">
            <a:avLst/>
          </a:prstGeom>
        </p:spPr>
      </p:pic>
      <p:pic>
        <p:nvPicPr>
          <p:cNvPr id="23" name="Obraz 22" descr="Obraz zawierający rysunek&#10;&#10;Opis wygenerowany automatycznie">
            <a:extLst>
              <a:ext uri="{FF2B5EF4-FFF2-40B4-BE49-F238E27FC236}">
                <a16:creationId xmlns:a16="http://schemas.microsoft.com/office/drawing/2014/main" id="{15A1EAEE-2A84-4268-92F4-D46DC0C5A3EE}"/>
              </a:ext>
            </a:extLst>
          </p:cNvPr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016" y="3569956"/>
            <a:ext cx="9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74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5369E89C-B8CF-4814-A61D-0E4EC94E17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8506" y="0"/>
            <a:ext cx="6375494" cy="51435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9BDA946-9D95-458D-A134-D092CB2DF6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16" y="3826126"/>
            <a:ext cx="1206073" cy="1317374"/>
          </a:xfrm>
          <a:prstGeom prst="rect">
            <a:avLst/>
          </a:prstGeom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D3F5BD6-4ACA-4BDD-A910-1259A5F83434}"/>
              </a:ext>
            </a:extLst>
          </p:cNvPr>
          <p:cNvSpPr/>
          <p:nvPr/>
        </p:nvSpPr>
        <p:spPr>
          <a:xfrm>
            <a:off x="683568" y="267494"/>
            <a:ext cx="3240360" cy="1613535"/>
          </a:xfrm>
          <a:custGeom>
            <a:avLst/>
            <a:gdLst/>
            <a:ahLst/>
            <a:cxnLst/>
            <a:rect l="l" t="t" r="r" b="b"/>
            <a:pathLst>
              <a:path w="2924810" h="1613535">
                <a:moveTo>
                  <a:pt x="0" y="0"/>
                </a:moveTo>
                <a:lnTo>
                  <a:pt x="2924454" y="0"/>
                </a:lnTo>
                <a:lnTo>
                  <a:pt x="2924454" y="1612925"/>
                </a:lnTo>
                <a:lnTo>
                  <a:pt x="0" y="161292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r>
              <a:rPr lang="pl-PL" sz="5400" b="1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W De Heus</a:t>
            </a:r>
            <a:endParaRPr lang="nl-NL" sz="5400" b="1" i="1" dirty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pl-PL" sz="5400" i="1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 pitchFamily="34" charset="0"/>
              </a:rPr>
              <a:t>robimy więcej niż pasze!</a:t>
            </a:r>
            <a:endParaRPr sz="54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48072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F197E-023B-4B50-B65F-57C22E02C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</p:spPr>
        <p:txBody>
          <a:bodyPr/>
          <a:lstStyle/>
          <a:p>
            <a:r>
              <a:rPr lang="pl-PL" sz="1800" dirty="0"/>
              <a:t>A może, któryś z poniższych elementów Ci się przyda?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750EF37-AAB6-441D-9D14-1D6BE30E453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573" y="892529"/>
            <a:ext cx="1260000" cy="137627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13B0636-45DA-4C60-A3A3-EF4D585A7D3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29949" y="999723"/>
            <a:ext cx="1260000" cy="1376276"/>
          </a:xfrm>
          <a:prstGeom prst="rect">
            <a:avLst/>
          </a:prstGeom>
        </p:spPr>
      </p:pic>
      <p:sp>
        <p:nvSpPr>
          <p:cNvPr id="6" name="Prostokąt 5">
            <a:extLst>
              <a:ext uri="{FF2B5EF4-FFF2-40B4-BE49-F238E27FC236}">
                <a16:creationId xmlns:a16="http://schemas.microsoft.com/office/drawing/2014/main" id="{2FE46746-70A9-4BBB-9085-13C1D6B3663E}"/>
              </a:ext>
            </a:extLst>
          </p:cNvPr>
          <p:cNvSpPr/>
          <p:nvPr/>
        </p:nvSpPr>
        <p:spPr>
          <a:xfrm>
            <a:off x="1683968" y="3258436"/>
            <a:ext cx="1410959" cy="1409401"/>
          </a:xfrm>
          <a:prstGeom prst="rect">
            <a:avLst/>
          </a:prstGeom>
          <a:solidFill>
            <a:srgbClr val="006EB8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940"/>
              </a:lnSpc>
            </a:pPr>
            <a:endParaRPr lang="pl-PL" sz="1200" dirty="0">
              <a:latin typeface="+mj-lt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7A3E7B5A-530D-4824-A2EE-FD645A47A549}"/>
              </a:ext>
            </a:extLst>
          </p:cNvPr>
          <p:cNvSpPr txBox="1"/>
          <p:nvPr/>
        </p:nvSpPr>
        <p:spPr>
          <a:xfrm>
            <a:off x="1783076" y="4054614"/>
            <a:ext cx="1108172" cy="416011"/>
          </a:xfrm>
          <a:prstGeom prst="rect">
            <a:avLst/>
          </a:prstGeom>
          <a:noFill/>
        </p:spPr>
        <p:txBody>
          <a:bodyPr vert="horz" wrap="square" lIns="0" tIns="22860" rIns="0" bIns="0" rtlCol="0">
            <a:spAutoFit/>
          </a:bodyPr>
          <a:lstStyle/>
          <a:p>
            <a:pPr marL="32384" marR="22860" indent="116839" algn="ctr">
              <a:lnSpc>
                <a:spcPts val="1600"/>
              </a:lnSpc>
              <a:spcBef>
                <a:spcPts val="180"/>
              </a:spcBef>
            </a:pPr>
            <a:r>
              <a:rPr sz="1200" b="1" i="1" spc="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Royal</a:t>
            </a:r>
            <a:r>
              <a:rPr lang="pl-PL" sz="1200" b="1" i="1" spc="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sz="1200" b="1" i="1" spc="-1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De</a:t>
            </a:r>
            <a:r>
              <a:rPr sz="1200" b="1" i="1" spc="-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pl-PL" sz="1200" b="1" i="1" spc="-20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sz="1200" b="1" i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Heus</a:t>
            </a:r>
            <a:br>
              <a:rPr lang="pl-PL" sz="1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</a:br>
            <a:r>
              <a:rPr lang="pl-PL" sz="1000" i="1" spc="-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Flama Light Italic"/>
              </a:rPr>
              <a:t>od </a:t>
            </a:r>
            <a:r>
              <a:rPr sz="1000" i="1" spc="-8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Flama Light Italic"/>
              </a:rPr>
              <a:t> </a:t>
            </a:r>
            <a:r>
              <a:rPr sz="1000" i="1" spc="-1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Flama Light Italic"/>
              </a:rPr>
              <a:t>2011</a:t>
            </a:r>
            <a:endParaRPr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Flama Light Italic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FAAB613A-2DAE-44FD-A421-74C3A8A63AA8}"/>
              </a:ext>
            </a:extLst>
          </p:cNvPr>
          <p:cNvSpPr/>
          <p:nvPr/>
        </p:nvSpPr>
        <p:spPr>
          <a:xfrm>
            <a:off x="137340" y="3258964"/>
            <a:ext cx="1410959" cy="1409401"/>
          </a:xfrm>
          <a:prstGeom prst="rect">
            <a:avLst/>
          </a:prstGeom>
          <a:solidFill>
            <a:srgbClr val="95C11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1940"/>
              </a:lnSpc>
            </a:pPr>
            <a:endParaRPr lang="pl-PL" sz="1200" dirty="0">
              <a:latin typeface="+mj-lt"/>
            </a:endParaRPr>
          </a:p>
        </p:txBody>
      </p:sp>
      <p:pic>
        <p:nvPicPr>
          <p:cNvPr id="9" name="Afbeelding 73">
            <a:extLst>
              <a:ext uri="{FF2B5EF4-FFF2-40B4-BE49-F238E27FC236}">
                <a16:creationId xmlns:a16="http://schemas.microsoft.com/office/drawing/2014/main" id="{31962D92-DA82-42C2-95EF-99790AF2EC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845" y="3325139"/>
            <a:ext cx="769764" cy="864096"/>
          </a:xfrm>
          <a:prstGeom prst="rect">
            <a:avLst/>
          </a:prstGeom>
        </p:spPr>
      </p:pic>
      <p:sp>
        <p:nvSpPr>
          <p:cNvPr id="10" name="object 4">
            <a:extLst>
              <a:ext uri="{FF2B5EF4-FFF2-40B4-BE49-F238E27FC236}">
                <a16:creationId xmlns:a16="http://schemas.microsoft.com/office/drawing/2014/main" id="{E8CBD28C-1308-4679-A47D-03C1773B263D}"/>
              </a:ext>
            </a:extLst>
          </p:cNvPr>
          <p:cNvSpPr txBox="1"/>
          <p:nvPr/>
        </p:nvSpPr>
        <p:spPr>
          <a:xfrm>
            <a:off x="240547" y="4258259"/>
            <a:ext cx="1128281" cy="310983"/>
          </a:xfrm>
          <a:prstGeom prst="rect">
            <a:avLst/>
          </a:prstGeom>
          <a:noFill/>
        </p:spPr>
        <p:txBody>
          <a:bodyPr vert="horz" wrap="square" lIns="0" tIns="3175" rIns="0" bIns="0" rtlCol="0">
            <a:spAutoFit/>
          </a:bodyPr>
          <a:lstStyle/>
          <a:p>
            <a:pPr marL="34925" algn="ctr">
              <a:lnSpc>
                <a:spcPct val="100000"/>
              </a:lnSpc>
              <a:spcBef>
                <a:spcPts val="25"/>
              </a:spcBef>
            </a:pPr>
            <a:r>
              <a:rPr lang="pl-PL" sz="1000" b="1" i="1" spc="5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8</a:t>
            </a:r>
            <a:r>
              <a:rPr lang="en-US" sz="1000" b="1" i="1" spc="5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000</a:t>
            </a:r>
            <a:br>
              <a:rPr lang="pl-PL" sz="1000" b="1" i="1" spc="5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</a:br>
            <a:r>
              <a:rPr sz="1000" b="1" i="1" spc="-135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 </a:t>
            </a:r>
            <a:r>
              <a:rPr lang="pl-PL" sz="1000" b="1" i="1" spc="10" dirty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/>
              </a:rPr>
              <a:t>pracowników</a:t>
            </a:r>
            <a:endParaRPr sz="10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/>
            </a:endParaRPr>
          </a:p>
        </p:txBody>
      </p:sp>
      <p:graphicFrame>
        <p:nvGraphicFramePr>
          <p:cNvPr id="11" name="Grafiek 5">
            <a:extLst>
              <a:ext uri="{FF2B5EF4-FFF2-40B4-BE49-F238E27FC236}">
                <a16:creationId xmlns:a16="http://schemas.microsoft.com/office/drawing/2014/main" id="{3C8FCABF-D815-49B3-B5C6-61CF4BF92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3601421"/>
              </p:ext>
            </p:extLst>
          </p:nvPr>
        </p:nvGraphicFramePr>
        <p:xfrm>
          <a:off x="3038645" y="1580666"/>
          <a:ext cx="2626139" cy="2016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Wykres 11">
            <a:extLst>
              <a:ext uri="{FF2B5EF4-FFF2-40B4-BE49-F238E27FC236}">
                <a16:creationId xmlns:a16="http://schemas.microsoft.com/office/drawing/2014/main" id="{7D9A06F8-E267-4A3D-BB5A-AA47E9F3C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3178549"/>
              </p:ext>
            </p:extLst>
          </p:nvPr>
        </p:nvGraphicFramePr>
        <p:xfrm>
          <a:off x="5381249" y="1580666"/>
          <a:ext cx="3795463" cy="3251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13" name="Afbeelding 73">
            <a:extLst>
              <a:ext uri="{FF2B5EF4-FFF2-40B4-BE49-F238E27FC236}">
                <a16:creationId xmlns:a16="http://schemas.microsoft.com/office/drawing/2014/main" id="{4C92C0B9-F320-4C76-8DB7-860C6F30AB5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2203" y="3409490"/>
            <a:ext cx="793750" cy="553646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466CDC-1CAB-4C08-AB57-CE940B31F3C5}"/>
              </a:ext>
            </a:extLst>
          </p:cNvPr>
          <p:cNvSpPr txBox="1"/>
          <p:nvPr/>
        </p:nvSpPr>
        <p:spPr>
          <a:xfrm>
            <a:off x="-796057" y="2492022"/>
            <a:ext cx="4652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200" u="sng" dirty="0"/>
              <a:t>Zdjęcia za darmo pobierzesz stąd: </a:t>
            </a:r>
            <a:endParaRPr lang="pl-PL" sz="1200" u="sng" dirty="0">
              <a:hlinkClick r:id="rId8"/>
            </a:endParaRPr>
          </a:p>
          <a:p>
            <a:pPr algn="ctr"/>
            <a:r>
              <a:rPr lang="pl-PL" sz="1600" dirty="0">
                <a:hlinkClick r:id="rId8"/>
              </a:rPr>
              <a:t>https://www.freepik.com/</a:t>
            </a:r>
            <a:endParaRPr lang="pl-PL" sz="16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193BFC3D-9C2B-48FB-A1C1-559FF2C94E4B}"/>
              </a:ext>
            </a:extLst>
          </p:cNvPr>
          <p:cNvSpPr txBox="1"/>
          <p:nvPr/>
        </p:nvSpPr>
        <p:spPr>
          <a:xfrm>
            <a:off x="137341" y="1411389"/>
            <a:ext cx="1231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Tekst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436ECE6E-A8A6-4C69-A2E5-9E7A4F7C1429}"/>
              </a:ext>
            </a:extLst>
          </p:cNvPr>
          <p:cNvSpPr txBox="1"/>
          <p:nvPr/>
        </p:nvSpPr>
        <p:spPr>
          <a:xfrm>
            <a:off x="1524218" y="1411389"/>
            <a:ext cx="12314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12228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3C088B73-198A-48D7-8329-931FECFB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/>
              <a:t>Lub taki…?</a:t>
            </a:r>
          </a:p>
        </p:txBody>
      </p:sp>
      <p:pic>
        <p:nvPicPr>
          <p:cNvPr id="4" name="Picture 2" descr="Over 300 Free Puzzle Vectors - Pixabay - Pixabay">
            <a:extLst>
              <a:ext uri="{FF2B5EF4-FFF2-40B4-BE49-F238E27FC236}">
                <a16:creationId xmlns:a16="http://schemas.microsoft.com/office/drawing/2014/main" id="{ACFBC44D-7226-4BA5-92F6-07C40BCB21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02"/>
          <a:stretch/>
        </p:blipFill>
        <p:spPr bwMode="auto">
          <a:xfrm>
            <a:off x="143527" y="985960"/>
            <a:ext cx="4188433" cy="412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7DBFBAD-1649-4B5D-AACA-C3B4E3EB94A6}"/>
              </a:ext>
            </a:extLst>
          </p:cNvPr>
          <p:cNvSpPr txBox="1"/>
          <p:nvPr/>
        </p:nvSpPr>
        <p:spPr>
          <a:xfrm>
            <a:off x="1020406" y="2139702"/>
            <a:ext cx="12173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Treść…</a:t>
            </a:r>
            <a:endParaRPr lang="en-A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B6DEF7C-4C2F-4C09-97BC-30A8CE324E57}"/>
              </a:ext>
            </a:extLst>
          </p:cNvPr>
          <p:cNvSpPr txBox="1"/>
          <p:nvPr/>
        </p:nvSpPr>
        <p:spPr>
          <a:xfrm>
            <a:off x="2627784" y="1679140"/>
            <a:ext cx="12173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Treść…</a:t>
            </a:r>
            <a:endParaRPr lang="en-A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50E4A19-8521-4321-B392-6A9B4C35D279}"/>
              </a:ext>
            </a:extLst>
          </p:cNvPr>
          <p:cNvSpPr txBox="1"/>
          <p:nvPr/>
        </p:nvSpPr>
        <p:spPr>
          <a:xfrm>
            <a:off x="2523171" y="3387981"/>
            <a:ext cx="12173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Treść…</a:t>
            </a:r>
            <a:endParaRPr lang="en-A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66C7729-CDB6-43C3-9B9C-E4B1D7CE6AD5}"/>
              </a:ext>
            </a:extLst>
          </p:cNvPr>
          <p:cNvSpPr txBox="1"/>
          <p:nvPr/>
        </p:nvSpPr>
        <p:spPr>
          <a:xfrm>
            <a:off x="749588" y="3623202"/>
            <a:ext cx="12173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pl-PL" sz="16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Treść…</a:t>
            </a:r>
            <a:endParaRPr lang="en-AU" sz="1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oep 38">
            <a:extLst>
              <a:ext uri="{FF2B5EF4-FFF2-40B4-BE49-F238E27FC236}">
                <a16:creationId xmlns:a16="http://schemas.microsoft.com/office/drawing/2014/main" id="{184FF63B-0BBA-4C5C-B8B7-8290A52F7B7B}"/>
              </a:ext>
            </a:extLst>
          </p:cNvPr>
          <p:cNvGrpSpPr/>
          <p:nvPr/>
        </p:nvGrpSpPr>
        <p:grpSpPr>
          <a:xfrm>
            <a:off x="5436096" y="1836786"/>
            <a:ext cx="2925212" cy="1909484"/>
            <a:chOff x="4129741" y="584200"/>
            <a:chExt cx="3429000" cy="2545978"/>
          </a:xfrm>
        </p:grpSpPr>
        <p:sp>
          <p:nvSpPr>
            <p:cNvPr id="10" name="Rechthoek 39">
              <a:extLst>
                <a:ext uri="{FF2B5EF4-FFF2-40B4-BE49-F238E27FC236}">
                  <a16:creationId xmlns:a16="http://schemas.microsoft.com/office/drawing/2014/main" id="{7867D133-9207-4EFE-BF5F-CCB77DA2A1FE}"/>
                </a:ext>
              </a:extLst>
            </p:cNvPr>
            <p:cNvSpPr/>
            <p:nvPr/>
          </p:nvSpPr>
          <p:spPr>
            <a:xfrm>
              <a:off x="4129741" y="584200"/>
              <a:ext cx="3429000" cy="1945342"/>
            </a:xfrm>
            <a:prstGeom prst="rect">
              <a:avLst/>
            </a:prstGeom>
            <a:solidFill>
              <a:srgbClr val="006FB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lIns="216000" tIns="216000" rIns="216000" bIns="21600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100" b="1" i="0" u="none" strike="noStrike" kern="0" cap="all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TREŚĆ…</a:t>
              </a:r>
              <a:endParaRPr kumimoji="0" lang="en-AU" sz="2100" b="0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grpSp>
          <p:nvGrpSpPr>
            <p:cNvPr id="11" name="Groep 40">
              <a:extLst>
                <a:ext uri="{FF2B5EF4-FFF2-40B4-BE49-F238E27FC236}">
                  <a16:creationId xmlns:a16="http://schemas.microsoft.com/office/drawing/2014/main" id="{1DE79617-DD68-4BD4-B111-83B83E691122}"/>
                </a:ext>
              </a:extLst>
            </p:cNvPr>
            <p:cNvGrpSpPr/>
            <p:nvPr/>
          </p:nvGrpSpPr>
          <p:grpSpPr>
            <a:xfrm>
              <a:off x="4129741" y="2445463"/>
              <a:ext cx="3429000" cy="684715"/>
              <a:chOff x="4129741" y="2445463"/>
              <a:chExt cx="3429000" cy="684715"/>
            </a:xfrm>
          </p:grpSpPr>
          <p:sp>
            <p:nvSpPr>
              <p:cNvPr id="12" name="Rechthoek 41">
                <a:extLst>
                  <a:ext uri="{FF2B5EF4-FFF2-40B4-BE49-F238E27FC236}">
                    <a16:creationId xmlns:a16="http://schemas.microsoft.com/office/drawing/2014/main" id="{91A91E26-3D6B-4921-AE3E-7F6713DBD4B4}"/>
                  </a:ext>
                </a:extLst>
              </p:cNvPr>
              <p:cNvSpPr/>
              <p:nvPr/>
            </p:nvSpPr>
            <p:spPr>
              <a:xfrm>
                <a:off x="4129741" y="2529542"/>
                <a:ext cx="3429000" cy="600636"/>
              </a:xfrm>
              <a:prstGeom prst="rect">
                <a:avLst/>
              </a:prstGeom>
              <a:solidFill>
                <a:srgbClr val="97BE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l-PL" sz="105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Helvetica" pitchFamily="2" charset="0"/>
                    <a:ea typeface="+mn-ea"/>
                    <a:cs typeface="+mn-cs"/>
                  </a:rPr>
                  <a:t>Treść…</a:t>
                </a:r>
                <a:endParaRPr kumimoji="0" lang="en-AU" sz="105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3" name="Rechthoek 42">
                <a:extLst>
                  <a:ext uri="{FF2B5EF4-FFF2-40B4-BE49-F238E27FC236}">
                    <a16:creationId xmlns:a16="http://schemas.microsoft.com/office/drawing/2014/main" id="{4C77E536-58DB-4DD1-9F2C-1B4618CC6309}"/>
                  </a:ext>
                </a:extLst>
              </p:cNvPr>
              <p:cNvSpPr/>
              <p:nvPr/>
            </p:nvSpPr>
            <p:spPr>
              <a:xfrm rot="2700000">
                <a:off x="5717176" y="2445463"/>
                <a:ext cx="254130" cy="254130"/>
              </a:xfrm>
              <a:prstGeom prst="rect">
                <a:avLst/>
              </a:prstGeom>
              <a:solidFill>
                <a:srgbClr val="97BE0D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7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A1411340-C377-4332-87A4-A31DD894A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/>
              <a:t>Potrzebujesz przedstawić kolejne etapy jakiegoś tematu?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DB6FA86E-FFCA-4344-AB16-EE81396C9B4F}"/>
              </a:ext>
            </a:extLst>
          </p:cNvPr>
          <p:cNvGrpSpPr/>
          <p:nvPr/>
        </p:nvGrpSpPr>
        <p:grpSpPr>
          <a:xfrm>
            <a:off x="407618" y="1314624"/>
            <a:ext cx="2324554" cy="1006860"/>
            <a:chOff x="2347" y="1634644"/>
            <a:chExt cx="1986855" cy="794742"/>
          </a:xfrm>
          <a:solidFill>
            <a:srgbClr val="00B0F0"/>
          </a:solidFill>
        </p:grpSpPr>
        <p:sp>
          <p:nvSpPr>
            <p:cNvPr id="5" name="Strzałka: pagon 4">
              <a:extLst>
                <a:ext uri="{FF2B5EF4-FFF2-40B4-BE49-F238E27FC236}">
                  <a16:creationId xmlns:a16="http://schemas.microsoft.com/office/drawing/2014/main" id="{54E7E10E-C9B8-48B3-9DF3-7C69FAEB5994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Strzałka: pagon 4">
              <a:extLst>
                <a:ext uri="{FF2B5EF4-FFF2-40B4-BE49-F238E27FC236}">
                  <a16:creationId xmlns:a16="http://schemas.microsoft.com/office/drawing/2014/main" id="{46EABB8A-CEA5-42B1-8297-23E7D80DC352}"/>
                </a:ext>
              </a:extLst>
            </p:cNvPr>
            <p:cNvSpPr txBox="1"/>
            <p:nvPr/>
          </p:nvSpPr>
          <p:spPr>
            <a:xfrm>
              <a:off x="472919" y="1666613"/>
              <a:ext cx="1099720" cy="7047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Treść…</a:t>
              </a:r>
              <a:endParaRPr lang="pl-PL" sz="13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534BBC0E-A3CC-462F-B2A6-ACAE4EB7CB94}"/>
              </a:ext>
            </a:extLst>
          </p:cNvPr>
          <p:cNvGrpSpPr/>
          <p:nvPr/>
        </p:nvGrpSpPr>
        <p:grpSpPr>
          <a:xfrm>
            <a:off x="2298267" y="1314624"/>
            <a:ext cx="2565498" cy="1006860"/>
            <a:chOff x="2347" y="1634644"/>
            <a:chExt cx="1986855" cy="794742"/>
          </a:xfrm>
          <a:solidFill>
            <a:srgbClr val="97BF0E"/>
          </a:solidFill>
        </p:grpSpPr>
        <p:sp>
          <p:nvSpPr>
            <p:cNvPr id="8" name="Strzałka: pagon 7">
              <a:extLst>
                <a:ext uri="{FF2B5EF4-FFF2-40B4-BE49-F238E27FC236}">
                  <a16:creationId xmlns:a16="http://schemas.microsoft.com/office/drawing/2014/main" id="{B6077C59-CAF3-474C-AB15-9C3FE2CF61C8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Strzałka: pagon 4">
              <a:extLst>
                <a:ext uri="{FF2B5EF4-FFF2-40B4-BE49-F238E27FC236}">
                  <a16:creationId xmlns:a16="http://schemas.microsoft.com/office/drawing/2014/main" id="{00DDCA5C-50BE-450A-AB6B-2483049C23FF}"/>
                </a:ext>
              </a:extLst>
            </p:cNvPr>
            <p:cNvSpPr txBox="1"/>
            <p:nvPr/>
          </p:nvSpPr>
          <p:spPr>
            <a:xfrm>
              <a:off x="362349" y="1701748"/>
              <a:ext cx="1143701" cy="6810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3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Treść…</a:t>
              </a:r>
              <a:endParaRPr lang="pl-PL" sz="13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505B4A95-27FB-4E59-BC09-AF4F3681330A}"/>
              </a:ext>
            </a:extLst>
          </p:cNvPr>
          <p:cNvGrpSpPr/>
          <p:nvPr/>
        </p:nvGrpSpPr>
        <p:grpSpPr>
          <a:xfrm>
            <a:off x="4429796" y="1321072"/>
            <a:ext cx="2324554" cy="1006860"/>
            <a:chOff x="2347" y="1634644"/>
            <a:chExt cx="1986855" cy="794742"/>
          </a:xfrm>
        </p:grpSpPr>
        <p:sp>
          <p:nvSpPr>
            <p:cNvPr id="11" name="Strzałka: pagon 10">
              <a:extLst>
                <a:ext uri="{FF2B5EF4-FFF2-40B4-BE49-F238E27FC236}">
                  <a16:creationId xmlns:a16="http://schemas.microsoft.com/office/drawing/2014/main" id="{F3D32228-9D92-4A35-8BFE-046CAF2C59E1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Strzałka: pagon 4">
              <a:extLst>
                <a:ext uri="{FF2B5EF4-FFF2-40B4-BE49-F238E27FC236}">
                  <a16:creationId xmlns:a16="http://schemas.microsoft.com/office/drawing/2014/main" id="{A59BFAC5-6596-4363-A3BA-A72BB8C6C6ED}"/>
                </a:ext>
              </a:extLst>
            </p:cNvPr>
            <p:cNvSpPr txBox="1"/>
            <p:nvPr/>
          </p:nvSpPr>
          <p:spPr>
            <a:xfrm>
              <a:off x="399718" y="1634644"/>
              <a:ext cx="1192113" cy="794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Treść…</a:t>
              </a:r>
              <a:endPara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5A63E080-3934-4E6F-BF70-4CC370503DB2}"/>
              </a:ext>
            </a:extLst>
          </p:cNvPr>
          <p:cNvGrpSpPr/>
          <p:nvPr/>
        </p:nvGrpSpPr>
        <p:grpSpPr>
          <a:xfrm>
            <a:off x="6320381" y="1327630"/>
            <a:ext cx="2324554" cy="1006860"/>
            <a:chOff x="2347" y="1634644"/>
            <a:chExt cx="1986855" cy="794742"/>
          </a:xfrm>
          <a:solidFill>
            <a:srgbClr val="0076C0"/>
          </a:solidFill>
        </p:grpSpPr>
        <p:sp>
          <p:nvSpPr>
            <p:cNvPr id="14" name="Strzałka: pagon 13">
              <a:extLst>
                <a:ext uri="{FF2B5EF4-FFF2-40B4-BE49-F238E27FC236}">
                  <a16:creationId xmlns:a16="http://schemas.microsoft.com/office/drawing/2014/main" id="{B75BF1D3-3E2E-4FD3-B373-6CE78AF6CBDC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Strzałka: pagon 4">
              <a:extLst>
                <a:ext uri="{FF2B5EF4-FFF2-40B4-BE49-F238E27FC236}">
                  <a16:creationId xmlns:a16="http://schemas.microsoft.com/office/drawing/2014/main" id="{ABE3A165-4C6F-4C6E-82CD-7628F5413960}"/>
                </a:ext>
              </a:extLst>
            </p:cNvPr>
            <p:cNvSpPr txBox="1"/>
            <p:nvPr/>
          </p:nvSpPr>
          <p:spPr>
            <a:xfrm>
              <a:off x="464659" y="1655176"/>
              <a:ext cx="1090812" cy="727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Treść…</a:t>
              </a:r>
              <a:endPara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F8F84F34-1793-4566-BD0C-A68D2E0F727E}"/>
              </a:ext>
            </a:extLst>
          </p:cNvPr>
          <p:cNvGrpSpPr/>
          <p:nvPr/>
        </p:nvGrpSpPr>
        <p:grpSpPr>
          <a:xfrm>
            <a:off x="1581977" y="2740558"/>
            <a:ext cx="2314337" cy="1006860"/>
            <a:chOff x="2347" y="1634644"/>
            <a:chExt cx="1986855" cy="794742"/>
          </a:xfrm>
          <a:solidFill>
            <a:srgbClr val="0076C0"/>
          </a:solidFill>
        </p:grpSpPr>
        <p:sp>
          <p:nvSpPr>
            <p:cNvPr id="17" name="Strzałka: pagon 16">
              <a:extLst>
                <a:ext uri="{FF2B5EF4-FFF2-40B4-BE49-F238E27FC236}">
                  <a16:creationId xmlns:a16="http://schemas.microsoft.com/office/drawing/2014/main" id="{8367054C-23EB-4F01-8AE4-53DEBAD1897A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Strzałka: pagon 4">
              <a:extLst>
                <a:ext uri="{FF2B5EF4-FFF2-40B4-BE49-F238E27FC236}">
                  <a16:creationId xmlns:a16="http://schemas.microsoft.com/office/drawing/2014/main" id="{8A74BF62-AD05-4818-855C-F3EBA69BEBD8}"/>
                </a:ext>
              </a:extLst>
            </p:cNvPr>
            <p:cNvSpPr txBox="1"/>
            <p:nvPr/>
          </p:nvSpPr>
          <p:spPr>
            <a:xfrm>
              <a:off x="494272" y="1701748"/>
              <a:ext cx="1011777" cy="6810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300" b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Treść…</a:t>
              </a:r>
              <a:endParaRPr lang="pl-PL" sz="13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upa 18">
            <a:extLst>
              <a:ext uri="{FF2B5EF4-FFF2-40B4-BE49-F238E27FC236}">
                <a16:creationId xmlns:a16="http://schemas.microsoft.com/office/drawing/2014/main" id="{678693DA-CDC3-4A4B-91A6-D208920F8578}"/>
              </a:ext>
            </a:extLst>
          </p:cNvPr>
          <p:cNvGrpSpPr/>
          <p:nvPr/>
        </p:nvGrpSpPr>
        <p:grpSpPr>
          <a:xfrm>
            <a:off x="3472562" y="2740558"/>
            <a:ext cx="2324554" cy="1006860"/>
            <a:chOff x="2347" y="1634644"/>
            <a:chExt cx="1986855" cy="794742"/>
          </a:xfrm>
        </p:grpSpPr>
        <p:sp>
          <p:nvSpPr>
            <p:cNvPr id="20" name="Strzałka: pagon 19">
              <a:extLst>
                <a:ext uri="{FF2B5EF4-FFF2-40B4-BE49-F238E27FC236}">
                  <a16:creationId xmlns:a16="http://schemas.microsoft.com/office/drawing/2014/main" id="{6BBA8620-144F-4AA2-8FB1-578DF767264E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Strzałka: pagon 4">
              <a:extLst>
                <a:ext uri="{FF2B5EF4-FFF2-40B4-BE49-F238E27FC236}">
                  <a16:creationId xmlns:a16="http://schemas.microsoft.com/office/drawing/2014/main" id="{47ED16EC-2EEC-45F9-878B-B163FD475BF2}"/>
                </a:ext>
              </a:extLst>
            </p:cNvPr>
            <p:cNvSpPr txBox="1"/>
            <p:nvPr/>
          </p:nvSpPr>
          <p:spPr>
            <a:xfrm>
              <a:off x="399718" y="1634644"/>
              <a:ext cx="1192113" cy="794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Treść…</a:t>
              </a:r>
              <a:endParaRPr lang="en-US" sz="9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upa 21">
            <a:extLst>
              <a:ext uri="{FF2B5EF4-FFF2-40B4-BE49-F238E27FC236}">
                <a16:creationId xmlns:a16="http://schemas.microsoft.com/office/drawing/2014/main" id="{48B7CFA2-A954-4714-B898-0C9DF84A774F}"/>
              </a:ext>
            </a:extLst>
          </p:cNvPr>
          <p:cNvGrpSpPr/>
          <p:nvPr/>
        </p:nvGrpSpPr>
        <p:grpSpPr>
          <a:xfrm>
            <a:off x="5363147" y="2740558"/>
            <a:ext cx="2324554" cy="1006860"/>
            <a:chOff x="2347" y="1634644"/>
            <a:chExt cx="1986855" cy="794742"/>
          </a:xfrm>
          <a:solidFill>
            <a:srgbClr val="97BF0E"/>
          </a:solidFill>
        </p:grpSpPr>
        <p:sp>
          <p:nvSpPr>
            <p:cNvPr id="23" name="Strzałka: pagon 22">
              <a:extLst>
                <a:ext uri="{FF2B5EF4-FFF2-40B4-BE49-F238E27FC236}">
                  <a16:creationId xmlns:a16="http://schemas.microsoft.com/office/drawing/2014/main" id="{006AD337-2D7B-42A2-8215-403F355DECED}"/>
                </a:ext>
              </a:extLst>
            </p:cNvPr>
            <p:cNvSpPr/>
            <p:nvPr/>
          </p:nvSpPr>
          <p:spPr>
            <a:xfrm>
              <a:off x="2347" y="1634644"/>
              <a:ext cx="1986855" cy="794742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Strzałka: pagon 4">
              <a:extLst>
                <a:ext uri="{FF2B5EF4-FFF2-40B4-BE49-F238E27FC236}">
                  <a16:creationId xmlns:a16="http://schemas.microsoft.com/office/drawing/2014/main" id="{AD804C5E-B9A9-42E5-99DA-9A4B366169D0}"/>
                </a:ext>
              </a:extLst>
            </p:cNvPr>
            <p:cNvSpPr txBox="1"/>
            <p:nvPr/>
          </p:nvSpPr>
          <p:spPr>
            <a:xfrm>
              <a:off x="464659" y="1655176"/>
              <a:ext cx="1090812" cy="7276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algn="ctr"/>
              <a:r>
                <a:rPr lang="pl-PL" sz="13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Treść...</a:t>
              </a:r>
              <a:endParaRPr lang="en-US" sz="13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929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581BFE-8E63-4905-9D46-6208D5B3B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CFA2BE5-FBBF-4DC1-9612-8EDAEC7B43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Symbol zastępczy tytułu pionowego 3">
            <a:extLst>
              <a:ext uri="{FF2B5EF4-FFF2-40B4-BE49-F238E27FC236}">
                <a16:creationId xmlns:a16="http://schemas.microsoft.com/office/drawing/2014/main" id="{CE4E7C6A-F264-4F0E-A67A-F5FC790EB2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392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40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C6C0FB6-C0E6-436C-8F78-99FE9871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1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9728561-41F2-4907-A8BC-72A8FAE2CE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D209CF4C-C127-4C1F-BCF0-276B6C7F3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84" y="194462"/>
            <a:ext cx="6633812" cy="474848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316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4A5B9C1-F152-4862-B4E3-1BA50EE19C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8EA5ADC-C009-4FC6-AB69-C2F21DFC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609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8EA5ADC-C009-4FC6-AB69-C2F21DFC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trzałka: pagon 4">
            <a:extLst>
              <a:ext uri="{FF2B5EF4-FFF2-40B4-BE49-F238E27FC236}">
                <a16:creationId xmlns:a16="http://schemas.microsoft.com/office/drawing/2014/main" id="{C64012B0-4755-4C97-990F-E3E920808051}"/>
              </a:ext>
            </a:extLst>
          </p:cNvPr>
          <p:cNvSpPr txBox="1"/>
          <p:nvPr/>
        </p:nvSpPr>
        <p:spPr>
          <a:xfrm flipH="1">
            <a:off x="4714488" y="1100592"/>
            <a:ext cx="1836000" cy="1836000"/>
          </a:xfrm>
          <a:prstGeom prst="rect">
            <a:avLst/>
          </a:prstGeom>
          <a:solidFill>
            <a:srgbClr val="97BE0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20003" rIns="20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110000"/>
              </a:lnSpc>
              <a:spcBef>
                <a:spcPct val="0"/>
              </a:spcBef>
              <a:buNone/>
            </a:pPr>
            <a:r>
              <a:rPr lang="pl-PL" sz="1600" i="1" kern="1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</p:txBody>
      </p:sp>
      <p:sp>
        <p:nvSpPr>
          <p:cNvPr id="5" name="Strzałka: pagon 4">
            <a:extLst>
              <a:ext uri="{FF2B5EF4-FFF2-40B4-BE49-F238E27FC236}">
                <a16:creationId xmlns:a16="http://schemas.microsoft.com/office/drawing/2014/main" id="{508B1CA8-8BA6-4435-B64B-553919EF4859}"/>
              </a:ext>
            </a:extLst>
          </p:cNvPr>
          <p:cNvSpPr txBox="1"/>
          <p:nvPr/>
        </p:nvSpPr>
        <p:spPr>
          <a:xfrm flipH="1">
            <a:off x="467544" y="1118938"/>
            <a:ext cx="1836000" cy="1836000"/>
          </a:xfrm>
          <a:prstGeom prst="rect">
            <a:avLst/>
          </a:prstGeom>
          <a:solidFill>
            <a:srgbClr val="97BE0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20003" rIns="20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110000"/>
              </a:lnSpc>
              <a:spcBef>
                <a:spcPct val="0"/>
              </a:spcBef>
              <a:buNone/>
            </a:pPr>
            <a:r>
              <a:rPr lang="pl-PL" sz="16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pl-PL" sz="1600" i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trzałka: pagon 4">
            <a:extLst>
              <a:ext uri="{FF2B5EF4-FFF2-40B4-BE49-F238E27FC236}">
                <a16:creationId xmlns:a16="http://schemas.microsoft.com/office/drawing/2014/main" id="{A7582B83-6ADB-41A8-B822-BC7E86F0C86A}"/>
              </a:ext>
            </a:extLst>
          </p:cNvPr>
          <p:cNvSpPr txBox="1"/>
          <p:nvPr/>
        </p:nvSpPr>
        <p:spPr>
          <a:xfrm flipH="1">
            <a:off x="2591016" y="1100592"/>
            <a:ext cx="1836000" cy="1836000"/>
          </a:xfrm>
          <a:prstGeom prst="rect">
            <a:avLst/>
          </a:prstGeom>
          <a:solidFill>
            <a:srgbClr val="97BE0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20003" rIns="20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110000"/>
              </a:lnSpc>
              <a:spcBef>
                <a:spcPct val="0"/>
              </a:spcBef>
              <a:buNone/>
            </a:pPr>
            <a:r>
              <a:rPr lang="pl-PL" sz="16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pl-PL" sz="1600" i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7" name="Strzałka: pagon 4">
            <a:extLst>
              <a:ext uri="{FF2B5EF4-FFF2-40B4-BE49-F238E27FC236}">
                <a16:creationId xmlns:a16="http://schemas.microsoft.com/office/drawing/2014/main" id="{37E7A0DD-7613-49B9-BCB6-040E5E9DC610}"/>
              </a:ext>
            </a:extLst>
          </p:cNvPr>
          <p:cNvSpPr txBox="1"/>
          <p:nvPr/>
        </p:nvSpPr>
        <p:spPr>
          <a:xfrm flipH="1">
            <a:off x="6837960" y="1097224"/>
            <a:ext cx="1836000" cy="1836000"/>
          </a:xfrm>
          <a:prstGeom prst="rect">
            <a:avLst/>
          </a:prstGeom>
          <a:solidFill>
            <a:srgbClr val="97BE0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0008" tIns="20003" rIns="20003" bIns="20003" numCol="1" spcCol="1270" anchor="ctr" anchorCtr="0">
            <a:noAutofit/>
          </a:bodyPr>
          <a:lstStyle/>
          <a:p>
            <a:pPr marL="0" lvl="0" indent="0" algn="ctr" defTabSz="666750">
              <a:lnSpc>
                <a:spcPct val="110000"/>
              </a:lnSpc>
              <a:spcBef>
                <a:spcPct val="0"/>
              </a:spcBef>
              <a:buNone/>
            </a:pPr>
            <a:r>
              <a:rPr lang="pl-PL" sz="16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  <a:endParaRPr lang="pl-PL" sz="1600" i="1" kern="1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Dymek myśli: chmurka 7">
            <a:extLst>
              <a:ext uri="{FF2B5EF4-FFF2-40B4-BE49-F238E27FC236}">
                <a16:creationId xmlns:a16="http://schemas.microsoft.com/office/drawing/2014/main" id="{82E9B7F9-1907-4B08-9488-525FAB074B5A}"/>
              </a:ext>
            </a:extLst>
          </p:cNvPr>
          <p:cNvSpPr/>
          <p:nvPr/>
        </p:nvSpPr>
        <p:spPr>
          <a:xfrm>
            <a:off x="5257969" y="3291830"/>
            <a:ext cx="3384376" cy="1222717"/>
          </a:xfrm>
          <a:prstGeom prst="cloudCallout">
            <a:avLst>
              <a:gd name="adj1" fmla="val 61210"/>
              <a:gd name="adj2" fmla="val 88659"/>
            </a:avLst>
          </a:prstGeom>
          <a:solidFill>
            <a:schemeClr val="tx1">
              <a:lumMod val="50000"/>
            </a:schemeClr>
          </a:solidFill>
          <a:ln w="381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1940"/>
              </a:lnSpc>
            </a:pPr>
            <a:endParaRPr lang="pl-PL" sz="14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lnSpc>
                <a:spcPts val="1940"/>
              </a:lnSpc>
            </a:pPr>
            <a:r>
              <a:rPr lang="pl-PL" sz="1400" i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</a:t>
            </a:r>
          </a:p>
          <a:p>
            <a:pPr algn="ctr">
              <a:lnSpc>
                <a:spcPts val="1940"/>
              </a:lnSpc>
            </a:pPr>
            <a:endParaRPr lang="pl-PL" sz="1400" i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06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661FF83C-0D6F-46FD-9635-C1AA748017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91D4BFC2-C511-4185-9BB5-9513684CC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ytułu pionowego 3">
            <a:extLst>
              <a:ext uri="{FF2B5EF4-FFF2-40B4-BE49-F238E27FC236}">
                <a16:creationId xmlns:a16="http://schemas.microsoft.com/office/drawing/2014/main" id="{C9B2E8E9-7559-4942-9451-178D666D4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28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42B9EB0D-7A8A-47AB-B49E-ACC276A723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583ED78A-FCBD-4690-AF0D-5F96C414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ytułu pionowego 3">
            <a:extLst>
              <a:ext uri="{FF2B5EF4-FFF2-40B4-BE49-F238E27FC236}">
                <a16:creationId xmlns:a16="http://schemas.microsoft.com/office/drawing/2014/main" id="{1636C6A6-B9E8-4C22-9970-1220EE429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1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>
            <a:extLst>
              <a:ext uri="{FF2B5EF4-FFF2-40B4-BE49-F238E27FC236}">
                <a16:creationId xmlns:a16="http://schemas.microsoft.com/office/drawing/2014/main" id="{D788F36F-518B-4974-84A5-22355AD1FF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058C49B1-AF93-4F49-B387-6A159420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ytułu pionowego 3">
            <a:extLst>
              <a:ext uri="{FF2B5EF4-FFF2-40B4-BE49-F238E27FC236}">
                <a16:creationId xmlns:a16="http://schemas.microsoft.com/office/drawing/2014/main" id="{679AA23C-A02D-4D30-96D9-2C37BDE89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9639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0&quot;/&gt;&lt;/object&gt;&lt;object type=&quot;3&quot; unique_id=&quot;10005&quot;&gt;&lt;property id=&quot;20148&quot; value=&quot;5&quot;/&gt;&lt;property id=&quot;20300&quot; value=&quot;Slide 2&quot;/&gt;&lt;property id=&quot;20307&quot; value=&quot;274&quot;/&gt;&lt;/object&gt;&lt;object type=&quot;3&quot; unique_id=&quot;10006&quot;&gt;&lt;property id=&quot;20148&quot; value=&quot;5&quot;/&gt;&lt;property id=&quot;20300&quot; value=&quot;Slide 3&quot;/&gt;&lt;property id=&quot;20307&quot; value=&quot;275&quot;/&gt;&lt;/object&gt;&lt;object type=&quot;3&quot; unique_id=&quot;10010&quot;&gt;&lt;property id=&quot;20148&quot; value=&quot;5&quot;/&gt;&lt;property id=&quot;20300&quot; value=&quot;Slide 5 - &amp;quot;Ugide aut ulpaupt idas &amp;#x0D;&amp;#x0A;dieftiel del dwar&amp;quot;&quot;/&gt;&lt;property id=&quot;20307&quot; value=&quot;262&quot;/&gt;&lt;/object&gt;&lt;object type=&quot;3&quot; unique_id=&quot;10138&quot;&gt;&lt;property id=&quot;20148&quot; value=&quot;5&quot;/&gt;&lt;property id=&quot;20300&quot; value=&quot;Slide 4&quot;/&gt;&lt;property id=&quot;20307&quot; value=&quot;276&quot;/&gt;&lt;/object&gt;&lt;object type=&quot;3&quot; unique_id=&quot;10292&quot;&gt;&lt;property id=&quot;20148&quot; value=&quot;5&quot;/&gt;&lt;property id=&quot;20300&quot; value=&quot;Slide 6 - &amp;quot;Ugide aut ulpaupt idas &amp;#x0D;&amp;#x0A;dieftiel del dwar&amp;quot;&quot;/&gt;&lt;property id=&quot;20307&quot; value=&quot;278&quot;/&gt;&lt;/object&gt;&lt;object type=&quot;3&quot; unique_id=&quot;10318&quot;&gt;&lt;property id=&quot;20148&quot; value=&quot;5&quot;/&gt;&lt;property id=&quot;20300&quot; value=&quot;Slide 7 - &amp;quot;Ugide aut ulpaupt idas &amp;#x0D;&amp;#x0A;dieftiel del dwar&amp;quot;&quot;/&gt;&lt;property id=&quot;20307&quot; value=&quot;279&quot;/&gt;&lt;/object&gt;&lt;/object&gt;&lt;/object&gt;&lt;/database&gt;"/>
  <p:tag name="SECTOMILLISECCONVERTED" val="1"/>
  <p:tag name="ISPRING_RESOURCE_PATHS_HASH" val="f5dd3b5eab04799935286d652a75b776e2b83c"/>
  <p:tag name="ISPRING_RESOURCE_PATHS_HASH_2" val="51a98efd426ad618a6c3bbbd4e655bd859387f16"/>
  <p:tag name="ISPRING_RESOURCE_PATHS_HASH_PRESENTER" val="f61e52419f05bfb7e5445904057d56ebfdad7c"/>
</p:tagLst>
</file>

<file path=ppt/theme/theme1.xml><?xml version="1.0" encoding="utf-8"?>
<a:theme xmlns:a="http://schemas.openxmlformats.org/drawingml/2006/main" name="Rozszerzony szablon prezentacji De Heus">
  <a:themeElements>
    <a:clrScheme name="De Heus">
      <a:dk1>
        <a:srgbClr val="006FB7"/>
      </a:dk1>
      <a:lt1>
        <a:sysClr val="window" lastClr="FFFFFF"/>
      </a:lt1>
      <a:dk2>
        <a:srgbClr val="1F497D"/>
      </a:dk2>
      <a:lt2>
        <a:srgbClr val="EEECE1"/>
      </a:lt2>
      <a:accent1>
        <a:srgbClr val="97BE0D"/>
      </a:accent1>
      <a:accent2>
        <a:srgbClr val="00AEEF"/>
      </a:accent2>
      <a:accent3>
        <a:srgbClr val="903F98"/>
      </a:accent3>
      <a:accent4>
        <a:srgbClr val="EC008C"/>
      </a:accent4>
      <a:accent5>
        <a:srgbClr val="EF413D"/>
      </a:accent5>
      <a:accent6>
        <a:srgbClr val="FCAF17"/>
      </a:accent6>
      <a:hlink>
        <a:srgbClr val="0000FF"/>
      </a:hlink>
      <a:folHlink>
        <a:srgbClr val="800080"/>
      </a:folHlink>
    </a:clrScheme>
    <a:fontScheme name="de heus">
      <a:majorFont>
        <a:latin typeface="Calibri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1940"/>
          </a:lnSpc>
          <a:defRPr sz="1200" dirty="0">
            <a:latin typeface="+mj-lt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sz="3600" b="1" i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6D7D6434D1B404FB3DFE85ECB74E5E8" ma:contentTypeVersion="12" ma:contentTypeDescription="Utwórz nowy dokument." ma:contentTypeScope="" ma:versionID="6f71a92237722119d937721b692aae1a">
  <xsd:schema xmlns:xsd="http://www.w3.org/2001/XMLSchema" xmlns:xs="http://www.w3.org/2001/XMLSchema" xmlns:p="http://schemas.microsoft.com/office/2006/metadata/properties" xmlns:ns2="606bae5c-c074-45bc-9c7d-7a7193b1fead" xmlns:ns3="d36eb436-eb78-4f3a-84e0-9a6b535a7cd8" targetNamespace="http://schemas.microsoft.com/office/2006/metadata/properties" ma:root="true" ma:fieldsID="7f3edff9c41032cfa2efc79e64076121" ns2:_="" ns3:_="">
    <xsd:import namespace="606bae5c-c074-45bc-9c7d-7a7193b1fead"/>
    <xsd:import namespace="d36eb436-eb78-4f3a-84e0-9a6b535a7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bae5c-c074-45bc-9c7d-7a7193b1f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eb436-eb78-4f3a-84e0-9a6b535a7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7C973C-ADCD-458F-8520-174DB3041AA4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606bae5c-c074-45bc-9c7d-7a7193b1fead"/>
    <ds:schemaRef ds:uri="d36eb436-eb78-4f3a-84e0-9a6b535a7cd8"/>
    <ds:schemaRef ds:uri="http://schemas.microsoft.com/office/2006/metadata/propertie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C4E3D2D-1D1B-4218-BD4A-878610002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198254-2E01-47BF-9C0B-BD45061C7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6bae5c-c074-45bc-9c7d-7a7193b1fead"/>
    <ds:schemaRef ds:uri="d36eb436-eb78-4f3a-84e0-9a6b535a7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 Heus uitgebreid Powerpoint-sjabloon 2013</Template>
  <TotalTime>22719</TotalTime>
  <Words>177</Words>
  <Application>Microsoft Office PowerPoint</Application>
  <PresentationFormat>Pokaz na ekranie (16:9)</PresentationFormat>
  <Paragraphs>52</Paragraphs>
  <Slides>24</Slides>
  <Notes>3</Notes>
  <HiddenSlides>7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Helvetica</vt:lpstr>
      <vt:lpstr>Helvetica Light</vt:lpstr>
      <vt:lpstr>Wingdings</vt:lpstr>
      <vt:lpstr>Rozszerzony szablon prezentacji De Heus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…</vt:lpstr>
      <vt:lpstr>Skorzystaj z piktogramów…</vt:lpstr>
      <vt:lpstr>Skorzystaj z piktogramów…</vt:lpstr>
      <vt:lpstr>Skorzystaj z piktogramów…</vt:lpstr>
      <vt:lpstr>A może, któryś z poniższych elementów Ci się przyda?</vt:lpstr>
      <vt:lpstr>Lub taki…?</vt:lpstr>
      <vt:lpstr>Potrzebujesz przedstawić kolejne etapy jakiegoś tematu?</vt:lpstr>
      <vt:lpstr>Prezentacja programu PowerPoint</vt:lpstr>
      <vt:lpstr>Prezentacja programu PowerPoint</vt:lpstr>
    </vt:vector>
  </TitlesOfParts>
  <Company>De Heus Voeders b.v.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Powering Progress</dc:title>
  <dc:creator>Windows-gebruiker</dc:creator>
  <cp:lastModifiedBy>Pietrzko Karolina</cp:lastModifiedBy>
  <cp:revision>1555</cp:revision>
  <cp:lastPrinted>2016-05-11T10:46:00Z</cp:lastPrinted>
  <dcterms:created xsi:type="dcterms:W3CDTF">2013-03-18T08:21:22Z</dcterms:created>
  <dcterms:modified xsi:type="dcterms:W3CDTF">2022-03-28T06:28:18Z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0x01010076D7D6434D1B404FB3DFE85ECB74E5E8</vt:lpwstr>
  </property>
</Properties>
</file>