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295" r:id="rId5"/>
    <p:sldId id="316" r:id="rId6"/>
    <p:sldId id="323" r:id="rId7"/>
    <p:sldId id="324" r:id="rId8"/>
    <p:sldId id="360" r:id="rId9"/>
    <p:sldId id="356" r:id="rId10"/>
    <p:sldId id="357" r:id="rId11"/>
    <p:sldId id="358" r:id="rId12"/>
    <p:sldId id="361" r:id="rId13"/>
    <p:sldId id="890" r:id="rId14"/>
    <p:sldId id="326" r:id="rId15"/>
    <p:sldId id="325" r:id="rId16"/>
    <p:sldId id="877" r:id="rId17"/>
    <p:sldId id="299" r:id="rId18"/>
    <p:sldId id="317" r:id="rId19"/>
    <p:sldId id="301" r:id="rId20"/>
    <p:sldId id="302" r:id="rId21"/>
    <p:sldId id="879" r:id="rId22"/>
    <p:sldId id="880" r:id="rId23"/>
    <p:sldId id="881" r:id="rId24"/>
    <p:sldId id="882" r:id="rId25"/>
    <p:sldId id="311" r:id="rId26"/>
    <p:sldId id="312" r:id="rId27"/>
    <p:sldId id="313" r:id="rId28"/>
    <p:sldId id="884" r:id="rId29"/>
    <p:sldId id="885" r:id="rId30"/>
    <p:sldId id="886" r:id="rId31"/>
    <p:sldId id="887" r:id="rId32"/>
    <p:sldId id="888" r:id="rId33"/>
    <p:sldId id="1201" r:id="rId34"/>
    <p:sldId id="320" r:id="rId35"/>
    <p:sldId id="874" r:id="rId36"/>
    <p:sldId id="330" r:id="rId37"/>
    <p:sldId id="327" r:id="rId38"/>
    <p:sldId id="329" r:id="rId39"/>
    <p:sldId id="331" r:id="rId40"/>
    <p:sldId id="337" r:id="rId41"/>
    <p:sldId id="334" r:id="rId42"/>
    <p:sldId id="347" r:id="rId43"/>
    <p:sldId id="860" r:id="rId44"/>
    <p:sldId id="883" r:id="rId45"/>
    <p:sldId id="354" r:id="rId46"/>
    <p:sldId id="875" r:id="rId4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rzelazka, Malgorzata" initials="GM" lastIdx="29" clrIdx="6">
    <p:extLst>
      <p:ext uri="{19B8F6BF-5375-455C-9EA6-DF929625EA0E}">
        <p15:presenceInfo xmlns:p15="http://schemas.microsoft.com/office/powerpoint/2012/main" userId="S::mgrzelazka@deheus.com::37c04a87-e53b-4ae3-b403-c697f3c9fc7d" providerId="AD"/>
      </p:ext>
    </p:extLst>
  </p:cmAuthor>
  <p:cmAuthor id="1" name="Jelle de Korte" initials="JdK" lastIdx="7" clrIdx="0">
    <p:extLst>
      <p:ext uri="{19B8F6BF-5375-455C-9EA6-DF929625EA0E}">
        <p15:presenceInfo xmlns:p15="http://schemas.microsoft.com/office/powerpoint/2012/main" userId="S::jelle@pptsolutions.nl::1e167a51-cb19-4ded-a382-997977e0ec35" providerId="AD"/>
      </p:ext>
    </p:extLst>
  </p:cmAuthor>
  <p:cmAuthor id="2" name="PPT Solutions" initials="PPT" lastIdx="11" clrIdx="1">
    <p:extLst>
      <p:ext uri="{19B8F6BF-5375-455C-9EA6-DF929625EA0E}">
        <p15:presenceInfo xmlns:p15="http://schemas.microsoft.com/office/powerpoint/2012/main" userId="PPT Solutions" providerId="None"/>
      </p:ext>
    </p:extLst>
  </p:cmAuthor>
  <p:cmAuthor id="3" name="Belt, Joost" initials="BJ" lastIdx="44" clrIdx="2">
    <p:extLst>
      <p:ext uri="{19B8F6BF-5375-455C-9EA6-DF929625EA0E}">
        <p15:presenceInfo xmlns:p15="http://schemas.microsoft.com/office/powerpoint/2012/main" userId="S::jbelt@deheus.com::776c06a6-e2c4-4572-9c06-354bc482b898" providerId="AD"/>
      </p:ext>
    </p:extLst>
  </p:cmAuthor>
  <p:cmAuthor id="4" name="Tim Kooren" initials="TK" lastIdx="5" clrIdx="3">
    <p:extLst>
      <p:ext uri="{19B8F6BF-5375-455C-9EA6-DF929625EA0E}">
        <p15:presenceInfo xmlns:p15="http://schemas.microsoft.com/office/powerpoint/2012/main" userId="a86c61ea6beaf37c" providerId="Windows Live"/>
      </p:ext>
    </p:extLst>
  </p:cmAuthor>
  <p:cmAuthor id="5" name="Tess Hoogenraad" initials="TH" lastIdx="5" clrIdx="4">
    <p:extLst>
      <p:ext uri="{19B8F6BF-5375-455C-9EA6-DF929625EA0E}">
        <p15:presenceInfo xmlns:p15="http://schemas.microsoft.com/office/powerpoint/2012/main" userId="S::Tess@pptsolutions.nl::ad89eacd-c4f1-458c-9024-2bde21ebb36c" providerId="AD"/>
      </p:ext>
    </p:extLst>
  </p:cmAuthor>
  <p:cmAuthor id="6" name="Peters, Michiel" initials="PM" lastIdx="9" clrIdx="5">
    <p:extLst>
      <p:ext uri="{19B8F6BF-5375-455C-9EA6-DF929625EA0E}">
        <p15:presenceInfo xmlns:p15="http://schemas.microsoft.com/office/powerpoint/2012/main" userId="S::mpeters@deheus.com::74f30be6-0853-4e67-ac42-765db011c2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EB5"/>
    <a:srgbClr val="99CC00"/>
    <a:srgbClr val="0067AC"/>
    <a:srgbClr val="0064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8947" autoAdjust="0"/>
  </p:normalViewPr>
  <p:slideViewPr>
    <p:cSldViewPr snapToGrid="0">
      <p:cViewPr varScale="1">
        <p:scale>
          <a:sx n="61" d="100"/>
          <a:sy n="61" d="100"/>
        </p:scale>
        <p:origin x="120" y="56"/>
      </p:cViewPr>
      <p:guideLst/>
    </p:cSldViewPr>
  </p:slideViewPr>
  <p:outlineViewPr>
    <p:cViewPr>
      <p:scale>
        <a:sx n="33" d="100"/>
        <a:sy n="33" d="100"/>
      </p:scale>
      <p:origin x="0" y="-1507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24182467886082"/>
          <c:y val="0.11386501012248308"/>
          <c:w val="0.88285602601532431"/>
          <c:h val="0.665407473887302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Koudijs</c:v>
                </c:pt>
              </c:strCache>
            </c:strRef>
          </c:tx>
          <c:spPr>
            <a:solidFill>
              <a:srgbClr val="006FB7"/>
            </a:solidFill>
            <a:ln>
              <a:noFill/>
            </a:ln>
            <a:effectLst/>
          </c:spPr>
          <c:invertIfNegative val="0"/>
          <c:cat>
            <c:numRef>
              <c:f>Arkusz1!$A$2:$A$17</c:f>
              <c:numCache>
                <c:formatCode>General</c:formatCod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numCache>
            </c:numRef>
          </c:cat>
          <c:val>
            <c:numRef>
              <c:f>Arkusz1!$B$2:$B$17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67-476B-91A4-03BC9540C87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Hima</c:v>
                </c:pt>
              </c:strCache>
            </c:strRef>
          </c:tx>
          <c:spPr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Arkusz1!$A$2:$A$17</c:f>
              <c:numCache>
                <c:formatCode>General</c:formatCod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numCache>
            </c:numRef>
          </c:cat>
          <c:val>
            <c:numRef>
              <c:f>Arkusz1!$C$2:$C$17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67-476B-91A4-03BC9540C87F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De Heus</c:v>
                </c:pt>
              </c:strCache>
            </c:strRef>
          </c:tx>
          <c:spPr>
            <a:solidFill>
              <a:srgbClr val="97BE0D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567-476B-91A4-03BC9540C87F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567-476B-91A4-03BC9540C87F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567-476B-91A4-03BC9540C87F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567-476B-91A4-03BC9540C87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567-476B-91A4-03BC9540C87F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567-476B-91A4-03BC9540C87F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1567-476B-91A4-03BC9540C87F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567-476B-91A4-03BC9540C87F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567-476B-91A4-03BC9540C87F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1567-476B-91A4-03BC9540C87F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1567-476B-91A4-03BC9540C87F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1567-476B-91A4-03BC9540C87F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1567-476B-91A4-03BC9540C87F}"/>
              </c:ext>
            </c:extLst>
          </c:dPt>
          <c:dLbls>
            <c:dLbl>
              <c:idx val="0"/>
              <c:layout>
                <c:manualLayout>
                  <c:x val="1.9769425882381408E-2"/>
                  <c:y val="-0.233736812683545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567-476B-91A4-03BC9540C87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567-476B-91A4-03BC9540C87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567-476B-91A4-03BC9540C87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567-476B-91A4-03BC9540C87F}"/>
                </c:ext>
              </c:extLst>
            </c:dLbl>
            <c:dLbl>
              <c:idx val="4"/>
              <c:layout>
                <c:manualLayout>
                  <c:x val="-4.7226961830133411E-2"/>
                  <c:y val="-0.236097790589439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567-476B-91A4-03BC9540C87F}"/>
                </c:ext>
              </c:extLst>
            </c:dLbl>
            <c:dLbl>
              <c:idx val="5"/>
              <c:layout>
                <c:manualLayout>
                  <c:x val="-2.8555837385662145E-2"/>
                  <c:y val="-0.283317348707327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567-476B-91A4-03BC9540C87F}"/>
                </c:ext>
              </c:extLst>
            </c:dLbl>
            <c:dLbl>
              <c:idx val="6"/>
              <c:layout>
                <c:manualLayout>
                  <c:x val="-4.3932057516403175E-3"/>
                  <c:y val="-0.295122238236799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67-476B-91A4-03BC9540C87F}"/>
                </c:ext>
              </c:extLst>
            </c:dLbl>
            <c:dLbl>
              <c:idx val="7"/>
              <c:layout>
                <c:manualLayout>
                  <c:x val="-6.5898086274604759E-3"/>
                  <c:y val="-0.229014856871756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67-476B-91A4-03BC9540C87F}"/>
                </c:ext>
              </c:extLst>
            </c:dLbl>
            <c:dLbl>
              <c:idx val="8"/>
              <c:layout>
                <c:manualLayout>
                  <c:x val="-7.6881100653706366E-3"/>
                  <c:y val="-0.262068547554277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67-476B-91A4-03BC9540C87F}"/>
                </c:ext>
              </c:extLst>
            </c:dLbl>
            <c:dLbl>
              <c:idx val="9"/>
              <c:layout>
                <c:manualLayout>
                  <c:x val="-9.8847129411907143E-3"/>
                  <c:y val="-0.335258862637004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67-476B-91A4-03BC9540C87F}"/>
                </c:ext>
              </c:extLst>
            </c:dLbl>
            <c:dLbl>
              <c:idx val="10"/>
              <c:layout>
                <c:manualLayout>
                  <c:x val="-5.4915071895503967E-3"/>
                  <c:y val="-0.27151245917785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67-476B-91A4-03BC9540C87F}"/>
                </c:ext>
              </c:extLst>
            </c:dLbl>
            <c:dLbl>
              <c:idx val="11"/>
              <c:layout>
                <c:manualLayout>
                  <c:x val="-2.5260933071931987E-2"/>
                  <c:y val="-0.399005266096152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567-476B-91A4-03BC9540C87F}"/>
                </c:ext>
              </c:extLst>
            </c:dLbl>
            <c:dLbl>
              <c:idx val="12"/>
              <c:layout>
                <c:manualLayout>
                  <c:x val="-2.4162631634021745E-2"/>
                  <c:y val="-0.318732017295743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567-476B-91A4-03BC9540C87F}"/>
                </c:ext>
              </c:extLst>
            </c:dLbl>
            <c:dLbl>
              <c:idx val="13"/>
              <c:layout>
                <c:manualLayout>
                  <c:x val="-2.1966028758203197E-3"/>
                  <c:y val="-0.181795298753868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567-476B-91A4-03BC9540C87F}"/>
                </c:ext>
              </c:extLst>
            </c:dLbl>
            <c:dLbl>
              <c:idx val="14"/>
              <c:layout>
                <c:manualLayout>
                  <c:x val="0"/>
                  <c:y val="-0.26679050336606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567-476B-91A4-03BC9540C87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567-476B-91A4-03BC9540C8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Arkusz1!$A$2:$A$17</c:f>
              <c:numCache>
                <c:formatCode>General</c:formatCod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numCache>
            </c:numRef>
          </c:cat>
          <c:val>
            <c:numRef>
              <c:f>Arkusz1!$D$2:$D$17</c:f>
              <c:numCache>
                <c:formatCode>General</c:formatCode>
                <c:ptCount val="16"/>
                <c:pt idx="0">
                  <c:v>615000</c:v>
                </c:pt>
                <c:pt idx="1">
                  <c:v>654000</c:v>
                </c:pt>
                <c:pt idx="2">
                  <c:v>703000</c:v>
                </c:pt>
                <c:pt idx="3">
                  <c:v>761000</c:v>
                </c:pt>
                <c:pt idx="4">
                  <c:v>903039</c:v>
                </c:pt>
                <c:pt idx="5">
                  <c:v>1029219</c:v>
                </c:pt>
                <c:pt idx="6">
                  <c:v>1069000</c:v>
                </c:pt>
                <c:pt idx="7">
                  <c:v>1037431</c:v>
                </c:pt>
                <c:pt idx="8">
                  <c:v>1143454</c:v>
                </c:pt>
                <c:pt idx="9">
                  <c:v>1156266</c:v>
                </c:pt>
                <c:pt idx="10">
                  <c:v>1163708</c:v>
                </c:pt>
                <c:pt idx="11">
                  <c:v>1234000</c:v>
                </c:pt>
                <c:pt idx="12">
                  <c:v>1307000</c:v>
                </c:pt>
                <c:pt idx="13">
                  <c:v>1275193.8999999999</c:v>
                </c:pt>
                <c:pt idx="14" formatCode="#,##0">
                  <c:v>1345780</c:v>
                </c:pt>
                <c:pt idx="15" formatCode="#,##0">
                  <c:v>1692893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1567-476B-91A4-03BC9540C8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4672664"/>
        <c:axId val="234673056"/>
      </c:barChart>
      <c:catAx>
        <c:axId val="234672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4673056"/>
        <c:crosses val="autoZero"/>
        <c:auto val="1"/>
        <c:lblAlgn val="ctr"/>
        <c:lblOffset val="100"/>
        <c:tickLblSkip val="1"/>
        <c:noMultiLvlLbl val="0"/>
      </c:catAx>
      <c:valAx>
        <c:axId val="23467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4672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14974086139695297"/>
          <c:y val="0.94041746922874292"/>
          <c:w val="0.19749621864327774"/>
          <c:h val="4.54166633358907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2E5544A-06B3-46D5-B805-14FB1A87C1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>
              <a:latin typeface="Helvetica" pitchFamily="2" charset="0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52387AA-0B3D-4D54-9856-6A588ABF70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83869-5682-4A39-8778-A17D12A4471F}" type="datetimeFigureOut">
              <a:rPr lang="nl-NL" smtClean="0">
                <a:latin typeface="Helvetica" pitchFamily="2" charset="0"/>
              </a:rPr>
              <a:t>30-3-2022</a:t>
            </a:fld>
            <a:endParaRPr lang="nl-NL" dirty="0">
              <a:latin typeface="Helvetica" pitchFamily="2" charset="0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B71F798-EAB8-4836-A4F5-6920950F4F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>
              <a:latin typeface="Helvetica" pitchFamily="2" charset="0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B2E3600-B254-427E-894D-0A8E1C3646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86678-4025-4A9B-AB3E-3962B50AB65B}" type="slidenum">
              <a:rPr lang="nl-NL" smtClean="0">
                <a:latin typeface="Helvetica" pitchFamily="2" charset="0"/>
              </a:rPr>
              <a:t>‹#›</a:t>
            </a:fld>
            <a:endParaRPr lang="nl-NL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39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14790A07-196B-4F4B-8E8C-301FB387CBE5}" type="datetimeFigureOut">
              <a:rPr lang="nl-NL" smtClean="0"/>
              <a:pPr/>
              <a:t>30-3-2022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48C176B4-2F3E-4542-A88B-B482618D0CA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779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6920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5879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5819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2541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7336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0137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5625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l-PL" sz="1200" b="0" i="0" u="none" strike="noStrike" baseline="0" dirty="0">
                <a:solidFill>
                  <a:srgbClr val="FFFFFF"/>
                </a:solidFill>
                <a:latin typeface="HelveticaNeueLTPro-Bd"/>
              </a:rPr>
              <a:t>Naszymi produktami </a:t>
            </a:r>
            <a:r>
              <a:rPr lang="pl-PL" sz="1200" b="0" i="0" u="none" strike="noStrike" baseline="0" dirty="0" err="1">
                <a:solidFill>
                  <a:srgbClr val="FFFFFF"/>
                </a:solidFill>
                <a:latin typeface="HelveticaNeueLTPro-Bd"/>
              </a:rPr>
              <a:t>zywiono</a:t>
            </a:r>
            <a:r>
              <a:rPr lang="pl-PL" sz="1200" b="0" i="0" u="none" strike="noStrike" baseline="0" dirty="0">
                <a:solidFill>
                  <a:srgbClr val="FFFFFF"/>
                </a:solidFill>
                <a:latin typeface="HelveticaNeueLTPro-Bd"/>
              </a:rPr>
              <a:t> 47 600 macior i 1 138 640 prosiąt oraz 1 558 132 tuczniki – w Polsce.</a:t>
            </a:r>
            <a:endParaRPr lang="pl-P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184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0561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1167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011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4088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4209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972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5759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820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48937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00143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965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66388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14808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power</a:t>
            </a:r>
            <a:r>
              <a:rPr lang="pl-PL" dirty="0"/>
              <a:t> – potencjał krowy wykorzystany dzięki dobrej jakości paszom objętościowym i </a:t>
            </a:r>
            <a:r>
              <a:rPr lang="pl-PL" dirty="0" err="1"/>
              <a:t>wysokoenerget</a:t>
            </a:r>
            <a:r>
              <a:rPr lang="pl-PL" dirty="0"/>
              <a:t>. pasze treściwe; fokus na produkcję</a:t>
            </a:r>
          </a:p>
          <a:p>
            <a:r>
              <a:rPr lang="pl-PL" dirty="0" err="1"/>
              <a:t>result</a:t>
            </a:r>
            <a:r>
              <a:rPr lang="pl-PL" dirty="0"/>
              <a:t> – bilansowanie niedoborów białka ogólnego, dla hodowców dysponujących bazą </a:t>
            </a:r>
            <a:r>
              <a:rPr lang="pl-PL" dirty="0" err="1"/>
              <a:t>wysokoenerget</a:t>
            </a:r>
            <a:r>
              <a:rPr lang="pl-PL" dirty="0"/>
              <a:t>. pasz objętościowych; balans między rozrodem a produkcją</a:t>
            </a:r>
          </a:p>
          <a:p>
            <a:r>
              <a:rPr lang="pl-PL" dirty="0" err="1"/>
              <a:t>optimal</a:t>
            </a:r>
            <a:r>
              <a:rPr lang="pl-PL" dirty="0"/>
              <a:t> – dla najlepszych pasz objętościowych</a:t>
            </a:r>
            <a:endParaRPr lang="en-GB" dirty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3410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84004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59467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92001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87355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68455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2020 roku w laboratoriach w Łęczycy i Mieścisku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… </a:t>
            </a:r>
          </a:p>
          <a:p>
            <a:pPr marL="342900" lvl="0" indent="-342900">
              <a:buClr>
                <a:srgbClr val="92D050"/>
              </a:buClr>
              <a:buFont typeface="Wingdings" panose="05000000000000000000" pitchFamily="2" charset="2"/>
              <a:buChar char=""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zbadaliśmy ponad </a:t>
            </a: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24 000 prób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Clr>
                <a:srgbClr val="92D050"/>
              </a:buClr>
              <a:buFont typeface="Wingdings" panose="05000000000000000000" pitchFamily="2" charset="2"/>
              <a:buChar char=""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wykonaliśmy ponad </a:t>
            </a: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137 000 pojedynczych analiz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Clr>
                <a:srgbClr val="92D050"/>
              </a:buClr>
              <a:buFont typeface="Wingdings" panose="05000000000000000000" pitchFamily="2" charset="2"/>
              <a:buChar char=""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zbadaliśmy około </a:t>
            </a: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4 000 prób od naszych klientów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Clr>
                <a:srgbClr val="92D050"/>
              </a:buClr>
              <a:buFont typeface="Wingdings" panose="05000000000000000000" pitchFamily="2" charset="2"/>
              <a:buChar char=""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przeprowadziliśmy </a:t>
            </a: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kilkadziesiąt testów w naszych wytwórniach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78507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14760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Dąży on do: poprawy sytuacji ludzi i dobrobytu, </a:t>
            </a:r>
            <a:br>
              <a:rPr lang="pl-PL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chronienia naszej planety, pokoju i budowy </a:t>
            </a:r>
            <a:br>
              <a:rPr lang="pl-PL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partnerstw na rzecz zrównoważonego rozwoju.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98293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65263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02958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407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39114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42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985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902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2981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53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1195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36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8.wdp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9.wdp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0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1.wdp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6.wdp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2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6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7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 (ANIM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6">
            <a:extLst>
              <a:ext uri="{FF2B5EF4-FFF2-40B4-BE49-F238E27FC236}">
                <a16:creationId xmlns:a16="http://schemas.microsoft.com/office/drawing/2014/main" id="{A19F3768-57B9-4CD9-994F-6D8D281F9F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0706100" cy="54229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5862035"/>
            <a:ext cx="9914100" cy="492663"/>
          </a:xfrm>
        </p:spPr>
        <p:txBody>
          <a:bodyPr/>
          <a:lstStyle>
            <a:lvl1pPr>
              <a:defRPr sz="2200" b="0" cap="none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64C12-3259-446F-AD3C-0F0E38A94339}" type="datetime2">
              <a:rPr lang="en-GB" noProof="0" smtClean="0"/>
              <a:t>Wednesday, 30 March 2022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8100" y="6066698"/>
            <a:ext cx="288000" cy="28800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E3217E6-4583-4B35-BE22-8F160A840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8000" y="584200"/>
            <a:ext cx="3429000" cy="27305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79" b="27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  <a:endParaRPr lang="en-GB" dirty="0"/>
          </a:p>
        </p:txBody>
      </p:sp>
      <p:grpSp>
        <p:nvGrpSpPr>
          <p:cNvPr id="40" name="INSTRUCTION">
            <a:extLst>
              <a:ext uri="{FF2B5EF4-FFF2-40B4-BE49-F238E27FC236}">
                <a16:creationId xmlns:a16="http://schemas.microsoft.com/office/drawing/2014/main" id="{04E82975-3188-4212-89AF-45015C3EA47E}"/>
              </a:ext>
            </a:extLst>
          </p:cNvPr>
          <p:cNvGrpSpPr/>
          <p:nvPr userDrawn="1"/>
        </p:nvGrpSpPr>
        <p:grpSpPr>
          <a:xfrm>
            <a:off x="12336499" y="94186"/>
            <a:ext cx="3693386" cy="6261886"/>
            <a:chOff x="-3786437" y="0"/>
            <a:chExt cx="3693386" cy="6261886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AC4A5491-0A0E-45A6-A791-0DED1EED62A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127D5BCD-1BFA-4C5F-8F94-CB99FE5A9191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82ECD098-627D-4BC9-B9DC-08053B7B98E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ADAAAD-15D5-4E08-8F81-B3EE8FDB3B40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57ED3093-A1CF-4C01-A044-7E4F4FD92AD1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EA9B9A60-7267-4F6F-869C-47BA96A35FBD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ABB49261-5CA4-4EC9-846C-9B710989759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Vrije vorm: vorm 92">
                <a:extLst>
                  <a:ext uri="{FF2B5EF4-FFF2-40B4-BE49-F238E27FC236}">
                    <a16:creationId xmlns:a16="http://schemas.microsoft.com/office/drawing/2014/main" id="{50644E7B-6318-4885-8CB9-FD45E5357EE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Rechthoek: afgeronde hoeken 93">
                <a:extLst>
                  <a:ext uri="{FF2B5EF4-FFF2-40B4-BE49-F238E27FC236}">
                    <a16:creationId xmlns:a16="http://schemas.microsoft.com/office/drawing/2014/main" id="{89813C32-A518-48FB-B57D-4D913881432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5" name="Rechte verbindingslijn 94">
                <a:extLst>
                  <a:ext uri="{FF2B5EF4-FFF2-40B4-BE49-F238E27FC236}">
                    <a16:creationId xmlns:a16="http://schemas.microsoft.com/office/drawing/2014/main" id="{F833A2A1-9173-472C-A827-007DC8307E6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07EA5314-3E8B-4E9F-9C14-8223102902D4}"/>
                  </a:ext>
                </a:extLst>
              </p:cNvPr>
              <p:cNvCxnSpPr>
                <a:cxnSpLocks/>
                <a:stCxn id="9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D050581E-EFCA-400B-8E51-182E4CF731D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54A47234-FE59-4430-91A7-B3DCA71F89BA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91D226C5-5129-4412-A4F6-1F4D08ACBD9B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9078DCC0-204F-47CC-8A1E-4CD7B130467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89" name="Rechte verbindingslijn 88">
                <a:extLst>
                  <a:ext uri="{FF2B5EF4-FFF2-40B4-BE49-F238E27FC236}">
                    <a16:creationId xmlns:a16="http://schemas.microsoft.com/office/drawing/2014/main" id="{248AF12A-2C97-4A77-AF68-7EDED03120C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0" name="Gelijkbenige driehoek 89">
                <a:extLst>
                  <a:ext uri="{FF2B5EF4-FFF2-40B4-BE49-F238E27FC236}">
                    <a16:creationId xmlns:a16="http://schemas.microsoft.com/office/drawing/2014/main" id="{A83EFE70-BE8A-40AD-91ED-621C47187EF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985698F2-88F8-4CAD-BBA1-83C7EF4A696C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56BDF15F-0130-4EB6-971C-ED7410B75272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77174AC2-85AB-4995-8279-B554679A8264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98B59525-EBC7-4626-B9CE-89B4CD161DEE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9FE593D9-6512-441D-9A77-77AB71A48085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998E9248-75B2-4FBF-A0D8-58DFC749F8C7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ED452C94-CE84-4878-93CC-80826C26B962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30FBBEE6-2D3F-4B0D-913C-568F02CF696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85" name="Rechthoek 84">
                      <a:extLst>
                        <a:ext uri="{FF2B5EF4-FFF2-40B4-BE49-F238E27FC236}">
                          <a16:creationId xmlns:a16="http://schemas.microsoft.com/office/drawing/2014/main" id="{525A2BAE-B4C6-4DFB-AB61-98DBFF7759A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B4A5EC2A-5F48-445B-B9D7-BF09DC1BF5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7" name="Ovaal 86">
                      <a:extLst>
                        <a:ext uri="{FF2B5EF4-FFF2-40B4-BE49-F238E27FC236}">
                          <a16:creationId xmlns:a16="http://schemas.microsoft.com/office/drawing/2014/main" id="{8B367C6C-DAF5-4E30-B181-986A10E701B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83" name="Afbeelding 82">
                    <a:extLst>
                      <a:ext uri="{FF2B5EF4-FFF2-40B4-BE49-F238E27FC236}">
                        <a16:creationId xmlns:a16="http://schemas.microsoft.com/office/drawing/2014/main" id="{04E60C00-C0CA-4186-8E51-315E85A65B9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4" name="Afbeelding 83">
                    <a:extLst>
                      <a:ext uri="{FF2B5EF4-FFF2-40B4-BE49-F238E27FC236}">
                        <a16:creationId xmlns:a16="http://schemas.microsoft.com/office/drawing/2014/main" id="{B0489C46-DF87-4187-B3DD-8C716C75B44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9449B414-0BD0-4731-9541-D6461B8B573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D92D17A7-BF52-4C39-9CB5-1FA79E3B602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CAA7C6C3-714C-473E-9E9D-4266C62273F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6B4048C9-D9BF-4D44-A6FD-DBCC7563DC4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A1523436-54A4-416F-B683-D01B260430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6BB22571-7351-47D7-BF40-53A53994BF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53299260-6047-4009-9EA5-04F0ADD3981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74" name="Gelijkbenige driehoek 73">
                <a:extLst>
                  <a:ext uri="{FF2B5EF4-FFF2-40B4-BE49-F238E27FC236}">
                    <a16:creationId xmlns:a16="http://schemas.microsoft.com/office/drawing/2014/main" id="{257DBC37-818A-4F94-9AFC-B55FEAC0633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625280CA-127D-49C4-A05D-2FAA3DBE0560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82D67B5A-E6CD-4B57-816A-B559B93D42ED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2E07AE89-8FC5-4140-9EEC-B4B55F7C54A2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F89A448B-C5B5-4979-8275-B2B414117239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61" name="Tekstvak 60">
                <a:extLst>
                  <a:ext uri="{FF2B5EF4-FFF2-40B4-BE49-F238E27FC236}">
                    <a16:creationId xmlns:a16="http://schemas.microsoft.com/office/drawing/2014/main" id="{8BE7F457-6789-4D05-91C9-30C54A96E854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62" name="Vrije vorm: vorm 61">
                <a:extLst>
                  <a:ext uri="{FF2B5EF4-FFF2-40B4-BE49-F238E27FC236}">
                    <a16:creationId xmlns:a16="http://schemas.microsoft.com/office/drawing/2014/main" id="{893426A5-61D1-4BBF-B64B-7F502F9D073A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Gelijkbenige driehoek 62">
                <a:extLst>
                  <a:ext uri="{FF2B5EF4-FFF2-40B4-BE49-F238E27FC236}">
                    <a16:creationId xmlns:a16="http://schemas.microsoft.com/office/drawing/2014/main" id="{38497865-7F23-4C8A-9452-F2D930575DCB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66AF6232-268A-4CF5-B837-157C57E53017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69" name="Rechthoek 68">
                  <a:extLst>
                    <a:ext uri="{FF2B5EF4-FFF2-40B4-BE49-F238E27FC236}">
                      <a16:creationId xmlns:a16="http://schemas.microsoft.com/office/drawing/2014/main" id="{354FAAC1-EF53-48F2-8FE1-8E2EDD8309E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8FDC6394-2F3E-4430-A55C-A87F9A95765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1" name="Rechthoek 70">
                  <a:extLst>
                    <a:ext uri="{FF2B5EF4-FFF2-40B4-BE49-F238E27FC236}">
                      <a16:creationId xmlns:a16="http://schemas.microsoft.com/office/drawing/2014/main" id="{40A8E216-9C68-43D4-A9DF-32EB7BF95E67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9738B667-4A12-4A20-93C2-D5A6C3BC766D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7C4BD328-3CE8-4B48-8862-C9D7C3ECE63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2AD1FE45-D5FA-4814-B601-5084DBF02F5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11B48BB0-0B63-461C-9C36-46B21F9DDFE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55" name="ICOON_info">
              <a:extLst>
                <a:ext uri="{FF2B5EF4-FFF2-40B4-BE49-F238E27FC236}">
                  <a16:creationId xmlns:a16="http://schemas.microsoft.com/office/drawing/2014/main" id="{B3058F87-A112-4CEB-BFB4-509AC3701D4C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56" name="Ovaal 55">
                <a:extLst>
                  <a:ext uri="{FF2B5EF4-FFF2-40B4-BE49-F238E27FC236}">
                    <a16:creationId xmlns:a16="http://schemas.microsoft.com/office/drawing/2014/main" id="{75EF3193-C0AB-43AF-877A-96587AEC63E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Graphic 163" descr="Informatie">
                <a:extLst>
                  <a:ext uri="{FF2B5EF4-FFF2-40B4-BE49-F238E27FC236}">
                    <a16:creationId xmlns:a16="http://schemas.microsoft.com/office/drawing/2014/main" id="{CE9C9149-FB93-4296-84D2-DE958D04240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351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accel="20000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4" grpId="0"/>
      <p:bldP spid="5" grpId="0"/>
      <p:bldP spid="6" grpId="0" animBg="1"/>
      <p:bldP spid="17" grpId="0" animBg="1">
        <p:tmplLst>
          <p:tmpl>
            <p:tnLst>
              <p:par>
                <p:cTn presetID="2" presetClass="entr" presetSubtype="2" accel="20000" decel="8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PHOTO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3EDC2070-C4F9-4DE3-A6DA-766BE5F08A27}"/>
              </a:ext>
            </a:extLst>
          </p:cNvPr>
          <p:cNvSpPr/>
          <p:nvPr userDrawn="1"/>
        </p:nvSpPr>
        <p:spPr>
          <a:xfrm>
            <a:off x="7677672" y="0"/>
            <a:ext cx="4518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77672" y="-1"/>
            <a:ext cx="4516810" cy="68580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1999" y="1736724"/>
            <a:ext cx="6083969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6875968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7675114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156" name="Titel 1">
            <a:extLst>
              <a:ext uri="{FF2B5EF4-FFF2-40B4-BE49-F238E27FC236}">
                <a16:creationId xmlns:a16="http://schemas.microsoft.com/office/drawing/2014/main" id="{0D7177C6-2345-4282-B495-6D8DAB4805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6083422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E795E2-2C51-442C-AB92-3CE99FA8505A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24" name="INSTRUCTION">
            <a:extLst>
              <a:ext uri="{FF2B5EF4-FFF2-40B4-BE49-F238E27FC236}">
                <a16:creationId xmlns:a16="http://schemas.microsoft.com/office/drawing/2014/main" id="{2FC7310B-C83B-4D07-B599-1129721493EF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225" name="Rechthoek 224">
              <a:extLst>
                <a:ext uri="{FF2B5EF4-FFF2-40B4-BE49-F238E27FC236}">
                  <a16:creationId xmlns:a16="http://schemas.microsoft.com/office/drawing/2014/main" id="{ECEBB041-F556-4EE2-82B3-A7B12B21528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2AF803B0-B6D8-4818-9BB6-6C1339916DF5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227" name="Ovaal 226">
              <a:extLst>
                <a:ext uri="{FF2B5EF4-FFF2-40B4-BE49-F238E27FC236}">
                  <a16:creationId xmlns:a16="http://schemas.microsoft.com/office/drawing/2014/main" id="{37AE2ED6-4121-450C-B77F-E76675BCC7B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8" name="Rechthoek 307">
              <a:extLst>
                <a:ext uri="{FF2B5EF4-FFF2-40B4-BE49-F238E27FC236}">
                  <a16:creationId xmlns:a16="http://schemas.microsoft.com/office/drawing/2014/main" id="{6E2B66D9-1FC1-4B24-BCCC-B12FA1EB1B8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309" name="Groep 308">
              <a:extLst>
                <a:ext uri="{FF2B5EF4-FFF2-40B4-BE49-F238E27FC236}">
                  <a16:creationId xmlns:a16="http://schemas.microsoft.com/office/drawing/2014/main" id="{918FD756-A24C-40A7-9F73-B65D20DB65E0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55" name="Rechthoek 354">
                <a:extLst>
                  <a:ext uri="{FF2B5EF4-FFF2-40B4-BE49-F238E27FC236}">
                    <a16:creationId xmlns:a16="http://schemas.microsoft.com/office/drawing/2014/main" id="{4E4C33FF-6A2D-45D6-AE73-A7AC644376D0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6" name="Ovaal 355">
                <a:extLst>
                  <a:ext uri="{FF2B5EF4-FFF2-40B4-BE49-F238E27FC236}">
                    <a16:creationId xmlns:a16="http://schemas.microsoft.com/office/drawing/2014/main" id="{0DE89D7B-13D5-40DB-B19F-50D60506F51C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7" name="Vrije vorm: vorm 356">
                <a:extLst>
                  <a:ext uri="{FF2B5EF4-FFF2-40B4-BE49-F238E27FC236}">
                    <a16:creationId xmlns:a16="http://schemas.microsoft.com/office/drawing/2014/main" id="{561E3C35-698E-446B-A6BD-3FB4478089A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8" name="Rechthoek: afgeronde hoeken 357">
                <a:extLst>
                  <a:ext uri="{FF2B5EF4-FFF2-40B4-BE49-F238E27FC236}">
                    <a16:creationId xmlns:a16="http://schemas.microsoft.com/office/drawing/2014/main" id="{86463CB9-599D-41BE-B6CB-E89F9C8D07F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59" name="Rechte verbindingslijn 358">
                <a:extLst>
                  <a:ext uri="{FF2B5EF4-FFF2-40B4-BE49-F238E27FC236}">
                    <a16:creationId xmlns:a16="http://schemas.microsoft.com/office/drawing/2014/main" id="{F1FB2C7B-D0C7-4034-9246-04D81CBC86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0" name="Rechte verbindingslijn 359">
                <a:extLst>
                  <a:ext uri="{FF2B5EF4-FFF2-40B4-BE49-F238E27FC236}">
                    <a16:creationId xmlns:a16="http://schemas.microsoft.com/office/drawing/2014/main" id="{ED46DBB3-BD44-44C3-81CD-5D1A479E1E6F}"/>
                  </a:ext>
                </a:extLst>
              </p:cNvPr>
              <p:cNvCxnSpPr>
                <a:cxnSpLocks/>
                <a:stCxn id="35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B88832B9-EA3E-46FF-B327-BADD82929261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E6E145D6-FECC-4465-B02E-09DDA83C5F98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5EA210A6-47E3-4664-A13B-C7F0FE59B0A1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52" name="Rechthoek 351">
                <a:extLst>
                  <a:ext uri="{FF2B5EF4-FFF2-40B4-BE49-F238E27FC236}">
                    <a16:creationId xmlns:a16="http://schemas.microsoft.com/office/drawing/2014/main" id="{6A97ACC9-4B48-49FF-9BE5-1DD9C7352E6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53" name="Rechte verbindingslijn 352">
                <a:extLst>
                  <a:ext uri="{FF2B5EF4-FFF2-40B4-BE49-F238E27FC236}">
                    <a16:creationId xmlns:a16="http://schemas.microsoft.com/office/drawing/2014/main" id="{8AD803FE-685A-4F13-90FE-4C41227D741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54" name="Gelijkbenige driehoek 353">
                <a:extLst>
                  <a:ext uri="{FF2B5EF4-FFF2-40B4-BE49-F238E27FC236}">
                    <a16:creationId xmlns:a16="http://schemas.microsoft.com/office/drawing/2014/main" id="{69EFC864-E50C-433C-B715-32C3FE79C0D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13" name="Ovaal 312">
              <a:extLst>
                <a:ext uri="{FF2B5EF4-FFF2-40B4-BE49-F238E27FC236}">
                  <a16:creationId xmlns:a16="http://schemas.microsoft.com/office/drawing/2014/main" id="{28056DBB-0855-4992-9FC0-29B6F1F05E4D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4" name="Rechthoek 313">
              <a:extLst>
                <a:ext uri="{FF2B5EF4-FFF2-40B4-BE49-F238E27FC236}">
                  <a16:creationId xmlns:a16="http://schemas.microsoft.com/office/drawing/2014/main" id="{C89DC460-C0CF-4454-8075-4CFD25D4AE33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315" name="Ovaal 314">
              <a:extLst>
                <a:ext uri="{FF2B5EF4-FFF2-40B4-BE49-F238E27FC236}">
                  <a16:creationId xmlns:a16="http://schemas.microsoft.com/office/drawing/2014/main" id="{C5CA49EC-EF32-40BA-951B-64F0AA0D6729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396087A7-7622-428D-9CD6-A5A3EB00768F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317" name="Groep 316">
              <a:extLst>
                <a:ext uri="{FF2B5EF4-FFF2-40B4-BE49-F238E27FC236}">
                  <a16:creationId xmlns:a16="http://schemas.microsoft.com/office/drawing/2014/main" id="{7B0E1873-A33A-4608-A180-85FA5FB58006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336" name="Groep 335">
                <a:extLst>
                  <a:ext uri="{FF2B5EF4-FFF2-40B4-BE49-F238E27FC236}">
                    <a16:creationId xmlns:a16="http://schemas.microsoft.com/office/drawing/2014/main" id="{88804D94-22E7-4F39-A38E-99A445224BB8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339" name="Groep 338">
                  <a:extLst>
                    <a:ext uri="{FF2B5EF4-FFF2-40B4-BE49-F238E27FC236}">
                      <a16:creationId xmlns:a16="http://schemas.microsoft.com/office/drawing/2014/main" id="{3364E5B0-E838-435C-A7C1-4309B32D3E0A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346" name="Groep 345">
                    <a:extLst>
                      <a:ext uri="{FF2B5EF4-FFF2-40B4-BE49-F238E27FC236}">
                        <a16:creationId xmlns:a16="http://schemas.microsoft.com/office/drawing/2014/main" id="{6E41C978-9D81-4A55-8D8D-61C973AEFA2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349" name="Rechthoek 348">
                      <a:extLst>
                        <a:ext uri="{FF2B5EF4-FFF2-40B4-BE49-F238E27FC236}">
                          <a16:creationId xmlns:a16="http://schemas.microsoft.com/office/drawing/2014/main" id="{506ABB38-6C21-473E-A20D-DE397AA3330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50" name="Rechthoek 349">
                      <a:extLst>
                        <a:ext uri="{FF2B5EF4-FFF2-40B4-BE49-F238E27FC236}">
                          <a16:creationId xmlns:a16="http://schemas.microsoft.com/office/drawing/2014/main" id="{D31B6A3E-AE05-4830-BA76-6422D0A2C8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51" name="Ovaal 350">
                      <a:extLst>
                        <a:ext uri="{FF2B5EF4-FFF2-40B4-BE49-F238E27FC236}">
                          <a16:creationId xmlns:a16="http://schemas.microsoft.com/office/drawing/2014/main" id="{094BE1A9-FACD-4750-BB24-684577CF98F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47" name="Afbeelding 346">
                    <a:extLst>
                      <a:ext uri="{FF2B5EF4-FFF2-40B4-BE49-F238E27FC236}">
                        <a16:creationId xmlns:a16="http://schemas.microsoft.com/office/drawing/2014/main" id="{089C82C3-B94A-44BA-9165-4B779D2A8E8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48" name="Afbeelding 347">
                    <a:extLst>
                      <a:ext uri="{FF2B5EF4-FFF2-40B4-BE49-F238E27FC236}">
                        <a16:creationId xmlns:a16="http://schemas.microsoft.com/office/drawing/2014/main" id="{21B15192-38E1-4487-BCB4-E18E84E0CBE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40" name="Groep 339">
                  <a:extLst>
                    <a:ext uri="{FF2B5EF4-FFF2-40B4-BE49-F238E27FC236}">
                      <a16:creationId xmlns:a16="http://schemas.microsoft.com/office/drawing/2014/main" id="{D10E1EB6-D79D-434D-9CDF-723214E18B4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44" name="Rechthoek 343">
                    <a:extLst>
                      <a:ext uri="{FF2B5EF4-FFF2-40B4-BE49-F238E27FC236}">
                        <a16:creationId xmlns:a16="http://schemas.microsoft.com/office/drawing/2014/main" id="{4032CB92-687B-490F-9575-153E26DC5F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5" name="Rechthoek 344">
                    <a:extLst>
                      <a:ext uri="{FF2B5EF4-FFF2-40B4-BE49-F238E27FC236}">
                        <a16:creationId xmlns:a16="http://schemas.microsoft.com/office/drawing/2014/main" id="{B29FD19E-88C3-4F0E-9826-BA57517D60A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41" name="Groep 340">
                  <a:extLst>
                    <a:ext uri="{FF2B5EF4-FFF2-40B4-BE49-F238E27FC236}">
                      <a16:creationId xmlns:a16="http://schemas.microsoft.com/office/drawing/2014/main" id="{62B84046-8FFE-412E-9CD7-378E9724A42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42" name="Rechthoek 341">
                    <a:extLst>
                      <a:ext uri="{FF2B5EF4-FFF2-40B4-BE49-F238E27FC236}">
                        <a16:creationId xmlns:a16="http://schemas.microsoft.com/office/drawing/2014/main" id="{F7928B9E-0637-4025-8AE1-56B4F6A6B8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3" name="Rechthoek 342">
                    <a:extLst>
                      <a:ext uri="{FF2B5EF4-FFF2-40B4-BE49-F238E27FC236}">
                        <a16:creationId xmlns:a16="http://schemas.microsoft.com/office/drawing/2014/main" id="{15ADC188-E65C-415C-A930-61083F00791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37" name="Rechthoek 336">
                <a:extLst>
                  <a:ext uri="{FF2B5EF4-FFF2-40B4-BE49-F238E27FC236}">
                    <a16:creationId xmlns:a16="http://schemas.microsoft.com/office/drawing/2014/main" id="{674764F3-CE57-4449-9FE2-8C3BF53BCCC9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38" name="Gelijkbenige driehoek 337">
                <a:extLst>
                  <a:ext uri="{FF2B5EF4-FFF2-40B4-BE49-F238E27FC236}">
                    <a16:creationId xmlns:a16="http://schemas.microsoft.com/office/drawing/2014/main" id="{17BAA0D3-A481-4E78-BE1E-ED0BC2A5985E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8" name="Groep 317">
              <a:extLst>
                <a:ext uri="{FF2B5EF4-FFF2-40B4-BE49-F238E27FC236}">
                  <a16:creationId xmlns:a16="http://schemas.microsoft.com/office/drawing/2014/main" id="{48173854-C2D7-458E-AC98-0E59DF47A62D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322" name="Rechthoek 321">
                <a:extLst>
                  <a:ext uri="{FF2B5EF4-FFF2-40B4-BE49-F238E27FC236}">
                    <a16:creationId xmlns:a16="http://schemas.microsoft.com/office/drawing/2014/main" id="{124ECE8C-3F9D-4EE6-8BA9-305BCAA041EB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Rechthoek 322">
                <a:extLst>
                  <a:ext uri="{FF2B5EF4-FFF2-40B4-BE49-F238E27FC236}">
                    <a16:creationId xmlns:a16="http://schemas.microsoft.com/office/drawing/2014/main" id="{9D5ADA63-2FAF-432F-B98D-9C7271518212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4" name="Tekstvak 323">
                <a:extLst>
                  <a:ext uri="{FF2B5EF4-FFF2-40B4-BE49-F238E27FC236}">
                    <a16:creationId xmlns:a16="http://schemas.microsoft.com/office/drawing/2014/main" id="{1D00CDD1-803F-486A-818D-3BA87120EC25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325" name="Tekstvak 324">
                <a:extLst>
                  <a:ext uri="{FF2B5EF4-FFF2-40B4-BE49-F238E27FC236}">
                    <a16:creationId xmlns:a16="http://schemas.microsoft.com/office/drawing/2014/main" id="{A3EF8C69-2DDB-458B-BCD6-8A00D39CF2F5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326" name="Vrije vorm: vorm 325">
                <a:extLst>
                  <a:ext uri="{FF2B5EF4-FFF2-40B4-BE49-F238E27FC236}">
                    <a16:creationId xmlns:a16="http://schemas.microsoft.com/office/drawing/2014/main" id="{1212909E-6B26-4A1D-BF5F-9F93778A3F6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7" name="Gelijkbenige driehoek 326">
                <a:extLst>
                  <a:ext uri="{FF2B5EF4-FFF2-40B4-BE49-F238E27FC236}">
                    <a16:creationId xmlns:a16="http://schemas.microsoft.com/office/drawing/2014/main" id="{F343D2A9-95B7-4C71-97F1-27AAE515293F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8" name="Groep 327">
                <a:extLst>
                  <a:ext uri="{FF2B5EF4-FFF2-40B4-BE49-F238E27FC236}">
                    <a16:creationId xmlns:a16="http://schemas.microsoft.com/office/drawing/2014/main" id="{3A270A77-EE80-4441-AB82-2E0954960A14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D48BBBD9-6557-4F46-956C-F916075B5CD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4" name="Rechthoek 333">
                  <a:extLst>
                    <a:ext uri="{FF2B5EF4-FFF2-40B4-BE49-F238E27FC236}">
                      <a16:creationId xmlns:a16="http://schemas.microsoft.com/office/drawing/2014/main" id="{8708343D-A58D-4FA7-9107-D6DF3F14ADC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5" name="Rechthoek 334">
                  <a:extLst>
                    <a:ext uri="{FF2B5EF4-FFF2-40B4-BE49-F238E27FC236}">
                      <a16:creationId xmlns:a16="http://schemas.microsoft.com/office/drawing/2014/main" id="{27A985BC-9ABA-41B0-BAC4-8960A96CD61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9" name="Groep 328">
                <a:extLst>
                  <a:ext uri="{FF2B5EF4-FFF2-40B4-BE49-F238E27FC236}">
                    <a16:creationId xmlns:a16="http://schemas.microsoft.com/office/drawing/2014/main" id="{454AF623-2D16-4326-AE3D-27559EEB665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77D4803C-B271-4883-A935-8964179E2E12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1" name="Rechthoek 330">
                  <a:extLst>
                    <a:ext uri="{FF2B5EF4-FFF2-40B4-BE49-F238E27FC236}">
                      <a16:creationId xmlns:a16="http://schemas.microsoft.com/office/drawing/2014/main" id="{5ECFDFB6-E509-4A08-94B2-F173BF9EFA7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2" name="Rechthoek 331">
                  <a:extLst>
                    <a:ext uri="{FF2B5EF4-FFF2-40B4-BE49-F238E27FC236}">
                      <a16:creationId xmlns:a16="http://schemas.microsoft.com/office/drawing/2014/main" id="{EE978192-66B2-4DB3-BC7C-6EB5385907D6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19" name="ICOON_info">
              <a:extLst>
                <a:ext uri="{FF2B5EF4-FFF2-40B4-BE49-F238E27FC236}">
                  <a16:creationId xmlns:a16="http://schemas.microsoft.com/office/drawing/2014/main" id="{53EDB77E-D0D8-4A34-AAD5-7ACD601123EE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320" name="Ovaal 319">
                <a:extLst>
                  <a:ext uri="{FF2B5EF4-FFF2-40B4-BE49-F238E27FC236}">
                    <a16:creationId xmlns:a16="http://schemas.microsoft.com/office/drawing/2014/main" id="{F6FC8285-403B-4F8C-8F2E-E7FAE8BA6CE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1" name="Graphic 163" descr="Informatie">
                <a:extLst>
                  <a:ext uri="{FF2B5EF4-FFF2-40B4-BE49-F238E27FC236}">
                    <a16:creationId xmlns:a16="http://schemas.microsoft.com/office/drawing/2014/main" id="{F5295792-0F77-4BEE-963F-DC6BFFA1DD6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57" name="Tijdelijke aanduiding voor tekst 23">
            <a:extLst>
              <a:ext uri="{FF2B5EF4-FFF2-40B4-BE49-F238E27FC236}">
                <a16:creationId xmlns:a16="http://schemas.microsoft.com/office/drawing/2014/main" id="{04DCF644-5A40-4DEC-978C-541F57F09B9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008241" y="5626894"/>
            <a:ext cx="930786" cy="1002858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315" b="6315"/>
            </a:stretch>
          </a:blip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grpSp>
        <p:nvGrpSpPr>
          <p:cNvPr id="146" name="INSTRUCTION">
            <a:extLst>
              <a:ext uri="{FF2B5EF4-FFF2-40B4-BE49-F238E27FC236}">
                <a16:creationId xmlns:a16="http://schemas.microsoft.com/office/drawing/2014/main" id="{900B3141-E9F5-4A0E-89D5-80521B23047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A0607232-F5B4-4837-8B37-FB736667151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48" name="Ovaal 147">
              <a:extLst>
                <a:ext uri="{FF2B5EF4-FFF2-40B4-BE49-F238E27FC236}">
                  <a16:creationId xmlns:a16="http://schemas.microsoft.com/office/drawing/2014/main" id="{55865AE8-5553-4179-B9D7-D675D31601C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9" name="Rechthoek 148">
              <a:extLst>
                <a:ext uri="{FF2B5EF4-FFF2-40B4-BE49-F238E27FC236}">
                  <a16:creationId xmlns:a16="http://schemas.microsoft.com/office/drawing/2014/main" id="{E202130D-3DCA-491A-A4E5-9CEF44EF5665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50" name="Ovaal 149">
              <a:extLst>
                <a:ext uri="{FF2B5EF4-FFF2-40B4-BE49-F238E27FC236}">
                  <a16:creationId xmlns:a16="http://schemas.microsoft.com/office/drawing/2014/main" id="{47D3914C-0764-4AA7-939A-29FEE328D2BF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1" name="Rechthoek 150">
              <a:extLst>
                <a:ext uri="{FF2B5EF4-FFF2-40B4-BE49-F238E27FC236}">
                  <a16:creationId xmlns:a16="http://schemas.microsoft.com/office/drawing/2014/main" id="{0E9330D8-3F89-4794-986E-CD06527E12EE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E2577F85-C18F-43AC-B67F-329D81CD33DC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53" name="Ovaal 152">
              <a:extLst>
                <a:ext uri="{FF2B5EF4-FFF2-40B4-BE49-F238E27FC236}">
                  <a16:creationId xmlns:a16="http://schemas.microsoft.com/office/drawing/2014/main" id="{A0EBC653-CF9D-4CE4-8F1B-CDB186E928E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89D9FC6D-C334-44E7-BE0B-091E6A99AB66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55" name="Ovaal 154">
              <a:extLst>
                <a:ext uri="{FF2B5EF4-FFF2-40B4-BE49-F238E27FC236}">
                  <a16:creationId xmlns:a16="http://schemas.microsoft.com/office/drawing/2014/main" id="{07058DBD-46C6-4C43-B3D1-07203DAA309C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23" name="Rechthoek 222">
              <a:extLst>
                <a:ext uri="{FF2B5EF4-FFF2-40B4-BE49-F238E27FC236}">
                  <a16:creationId xmlns:a16="http://schemas.microsoft.com/office/drawing/2014/main" id="{543BE699-4DC3-490A-8662-A339D11112E7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228" name="Ovaal 227">
              <a:extLst>
                <a:ext uri="{FF2B5EF4-FFF2-40B4-BE49-F238E27FC236}">
                  <a16:creationId xmlns:a16="http://schemas.microsoft.com/office/drawing/2014/main" id="{FDCC3038-8E82-4864-9BB4-214D393429E2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29" name="Rechthoek 228">
              <a:extLst>
                <a:ext uri="{FF2B5EF4-FFF2-40B4-BE49-F238E27FC236}">
                  <a16:creationId xmlns:a16="http://schemas.microsoft.com/office/drawing/2014/main" id="{4F0196CC-B658-47D3-ACDB-539A470CC2DC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230" name="Ovaal 229">
              <a:extLst>
                <a:ext uri="{FF2B5EF4-FFF2-40B4-BE49-F238E27FC236}">
                  <a16:creationId xmlns:a16="http://schemas.microsoft.com/office/drawing/2014/main" id="{6AC44421-F3D4-45B6-A66D-FCDA9F57BBD7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31" name="Rechthoek 230">
              <a:extLst>
                <a:ext uri="{FF2B5EF4-FFF2-40B4-BE49-F238E27FC236}">
                  <a16:creationId xmlns:a16="http://schemas.microsoft.com/office/drawing/2014/main" id="{E11C011A-3A13-4F4B-9EBF-7D5956EFD02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232" name="Ovaal 231">
              <a:extLst>
                <a:ext uri="{FF2B5EF4-FFF2-40B4-BE49-F238E27FC236}">
                  <a16:creationId xmlns:a16="http://schemas.microsoft.com/office/drawing/2014/main" id="{F2080C1E-970A-4F98-9A6C-5F383A286DB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33" name="Rechthoek 232">
              <a:extLst>
                <a:ext uri="{FF2B5EF4-FFF2-40B4-BE49-F238E27FC236}">
                  <a16:creationId xmlns:a16="http://schemas.microsoft.com/office/drawing/2014/main" id="{D7715846-FC60-49F6-A2CB-439119AE8EAF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234" name="Ovaal 233">
              <a:extLst>
                <a:ext uri="{FF2B5EF4-FFF2-40B4-BE49-F238E27FC236}">
                  <a16:creationId xmlns:a16="http://schemas.microsoft.com/office/drawing/2014/main" id="{DAD9C5E0-322D-4D8D-88FE-EC51ED2DD08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35" name="Rechthoek 234">
              <a:extLst>
                <a:ext uri="{FF2B5EF4-FFF2-40B4-BE49-F238E27FC236}">
                  <a16:creationId xmlns:a16="http://schemas.microsoft.com/office/drawing/2014/main" id="{D4A3AA69-95AE-4AB5-9207-35F8D931C07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236" name="Ovaal 235">
              <a:extLst>
                <a:ext uri="{FF2B5EF4-FFF2-40B4-BE49-F238E27FC236}">
                  <a16:creationId xmlns:a16="http://schemas.microsoft.com/office/drawing/2014/main" id="{90C22C35-8C03-4043-90CB-33D08B272DE7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37" name="Rechthoek 236">
              <a:extLst>
                <a:ext uri="{FF2B5EF4-FFF2-40B4-BE49-F238E27FC236}">
                  <a16:creationId xmlns:a16="http://schemas.microsoft.com/office/drawing/2014/main" id="{0816305D-10C1-4757-AFC5-359B64A5355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238" name="Rechthoek 237">
              <a:extLst>
                <a:ext uri="{FF2B5EF4-FFF2-40B4-BE49-F238E27FC236}">
                  <a16:creationId xmlns:a16="http://schemas.microsoft.com/office/drawing/2014/main" id="{3FEE4B70-DA8B-423F-AE05-53E8634C34C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239" name="ICOON_info">
              <a:extLst>
                <a:ext uri="{FF2B5EF4-FFF2-40B4-BE49-F238E27FC236}">
                  <a16:creationId xmlns:a16="http://schemas.microsoft.com/office/drawing/2014/main" id="{5B0125B7-7E6E-41D2-8D70-0D6418966CEA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81" name="Ovaal 280">
                <a:extLst>
                  <a:ext uri="{FF2B5EF4-FFF2-40B4-BE49-F238E27FC236}">
                    <a16:creationId xmlns:a16="http://schemas.microsoft.com/office/drawing/2014/main" id="{F11A1681-31A8-4786-ACE2-5366755C036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3" name="Graphic 163" descr="Informatie">
                <a:extLst>
                  <a:ext uri="{FF2B5EF4-FFF2-40B4-BE49-F238E27FC236}">
                    <a16:creationId xmlns:a16="http://schemas.microsoft.com/office/drawing/2014/main" id="{B2F01A57-486B-423F-9C5E-C6C10695A06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40" name="VOORBEELD">
              <a:extLst>
                <a:ext uri="{FF2B5EF4-FFF2-40B4-BE49-F238E27FC236}">
                  <a16:creationId xmlns:a16="http://schemas.microsoft.com/office/drawing/2014/main" id="{3F0F07B2-6B68-4A11-82B1-51C051C75C5B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41" name="Rechthoek 240">
                <a:extLst>
                  <a:ext uri="{FF2B5EF4-FFF2-40B4-BE49-F238E27FC236}">
                    <a16:creationId xmlns:a16="http://schemas.microsoft.com/office/drawing/2014/main" id="{CB601BDB-1A1F-422C-9B44-81B4CA5976F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42" name="Rechthoek 241">
                <a:extLst>
                  <a:ext uri="{FF2B5EF4-FFF2-40B4-BE49-F238E27FC236}">
                    <a16:creationId xmlns:a16="http://schemas.microsoft.com/office/drawing/2014/main" id="{A8A3ADA1-2723-4DBA-B3B6-D9C749D2B2BE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3" name="Groep 242">
                <a:extLst>
                  <a:ext uri="{FF2B5EF4-FFF2-40B4-BE49-F238E27FC236}">
                    <a16:creationId xmlns:a16="http://schemas.microsoft.com/office/drawing/2014/main" id="{8325BBCF-7141-475A-8488-6B92DBF7328A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74" name="Groep 273">
                  <a:extLst>
                    <a:ext uri="{FF2B5EF4-FFF2-40B4-BE49-F238E27FC236}">
                      <a16:creationId xmlns:a16="http://schemas.microsoft.com/office/drawing/2014/main" id="{6C9184DE-C506-484A-A0B7-5694C5CC578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76" name="Rechte verbindingslijn 275">
                    <a:extLst>
                      <a:ext uri="{FF2B5EF4-FFF2-40B4-BE49-F238E27FC236}">
                        <a16:creationId xmlns:a16="http://schemas.microsoft.com/office/drawing/2014/main" id="{734695C4-8168-46CF-9082-4271672343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7" name="Rechte verbindingslijn 276">
                    <a:extLst>
                      <a:ext uri="{FF2B5EF4-FFF2-40B4-BE49-F238E27FC236}">
                        <a16:creationId xmlns:a16="http://schemas.microsoft.com/office/drawing/2014/main" id="{772541BE-722F-45D8-80DA-AB98A917A0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8" name="Rechte verbindingslijn 277">
                    <a:extLst>
                      <a:ext uri="{FF2B5EF4-FFF2-40B4-BE49-F238E27FC236}">
                        <a16:creationId xmlns:a16="http://schemas.microsoft.com/office/drawing/2014/main" id="{158B2B2A-5F79-41FE-886B-DB68D3044BE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9" name="Rechte verbindingslijn 278">
                    <a:extLst>
                      <a:ext uri="{FF2B5EF4-FFF2-40B4-BE49-F238E27FC236}">
                        <a16:creationId xmlns:a16="http://schemas.microsoft.com/office/drawing/2014/main" id="{1691BC99-D578-4EA5-AC40-8A895FA598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0" name="Rechte verbindingslijn 279">
                    <a:extLst>
                      <a:ext uri="{FF2B5EF4-FFF2-40B4-BE49-F238E27FC236}">
                        <a16:creationId xmlns:a16="http://schemas.microsoft.com/office/drawing/2014/main" id="{DFAA4D33-0873-4459-8576-E79E06FECB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75" name="Pijl: rechts 274">
                  <a:extLst>
                    <a:ext uri="{FF2B5EF4-FFF2-40B4-BE49-F238E27FC236}">
                      <a16:creationId xmlns:a16="http://schemas.microsoft.com/office/drawing/2014/main" id="{BC47FD16-8384-4282-9C06-42DC9F8F065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4" name="Groep 243">
                <a:extLst>
                  <a:ext uri="{FF2B5EF4-FFF2-40B4-BE49-F238E27FC236}">
                    <a16:creationId xmlns:a16="http://schemas.microsoft.com/office/drawing/2014/main" id="{BE54122D-A8DC-48C0-A7A7-D2195560ABA5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67" name="Groep 266">
                  <a:extLst>
                    <a:ext uri="{FF2B5EF4-FFF2-40B4-BE49-F238E27FC236}">
                      <a16:creationId xmlns:a16="http://schemas.microsoft.com/office/drawing/2014/main" id="{9F780105-E969-4B72-B849-2E0021136C2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69" name="Rechte verbindingslijn 268">
                    <a:extLst>
                      <a:ext uri="{FF2B5EF4-FFF2-40B4-BE49-F238E27FC236}">
                        <a16:creationId xmlns:a16="http://schemas.microsoft.com/office/drawing/2014/main" id="{8214C487-F9E9-42EE-AC7F-D12CE68D2E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0" name="Rechte verbindingslijn 269">
                    <a:extLst>
                      <a:ext uri="{FF2B5EF4-FFF2-40B4-BE49-F238E27FC236}">
                        <a16:creationId xmlns:a16="http://schemas.microsoft.com/office/drawing/2014/main" id="{69E63FF4-5FDF-439A-818C-15B2E08D3C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1" name="Rechte verbindingslijn 270">
                    <a:extLst>
                      <a:ext uri="{FF2B5EF4-FFF2-40B4-BE49-F238E27FC236}">
                        <a16:creationId xmlns:a16="http://schemas.microsoft.com/office/drawing/2014/main" id="{C5F3D170-F532-4261-B4F3-D2291D2FF62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2" name="Rechte verbindingslijn 271">
                    <a:extLst>
                      <a:ext uri="{FF2B5EF4-FFF2-40B4-BE49-F238E27FC236}">
                        <a16:creationId xmlns:a16="http://schemas.microsoft.com/office/drawing/2014/main" id="{C780D144-9EFE-4C79-A6FB-6FCF48875B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3" name="Rechte verbindingslijn 272">
                    <a:extLst>
                      <a:ext uri="{FF2B5EF4-FFF2-40B4-BE49-F238E27FC236}">
                        <a16:creationId xmlns:a16="http://schemas.microsoft.com/office/drawing/2014/main" id="{A698F33C-725D-44EC-AFD2-B7933CFA91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68" name="Pijl: rechts 267">
                  <a:extLst>
                    <a:ext uri="{FF2B5EF4-FFF2-40B4-BE49-F238E27FC236}">
                      <a16:creationId xmlns:a16="http://schemas.microsoft.com/office/drawing/2014/main" id="{63F8F102-C800-4C97-A5EC-DE5399FF249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45" name="Rechte verbindingslijn 244">
                <a:extLst>
                  <a:ext uri="{FF2B5EF4-FFF2-40B4-BE49-F238E27FC236}">
                    <a16:creationId xmlns:a16="http://schemas.microsoft.com/office/drawing/2014/main" id="{70197819-B9CB-4E04-91F0-D390AD706C8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46" name="Rechte verbindingslijn 245">
                <a:extLst>
                  <a:ext uri="{FF2B5EF4-FFF2-40B4-BE49-F238E27FC236}">
                    <a16:creationId xmlns:a16="http://schemas.microsoft.com/office/drawing/2014/main" id="{8B9B2DE7-ECAD-4F3C-A467-CC1A92F37DB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47" name="Rechthoek 246">
                <a:extLst>
                  <a:ext uri="{FF2B5EF4-FFF2-40B4-BE49-F238E27FC236}">
                    <a16:creationId xmlns:a16="http://schemas.microsoft.com/office/drawing/2014/main" id="{D5EF4EE4-16F0-4B72-BD0C-5C414000EF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48" name="Rechthoek 247">
                <a:extLst>
                  <a:ext uri="{FF2B5EF4-FFF2-40B4-BE49-F238E27FC236}">
                    <a16:creationId xmlns:a16="http://schemas.microsoft.com/office/drawing/2014/main" id="{B9820A05-1A8F-4D0B-A8A9-0CF4ED1D032E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49" name="Groep 248">
                <a:extLst>
                  <a:ext uri="{FF2B5EF4-FFF2-40B4-BE49-F238E27FC236}">
                    <a16:creationId xmlns:a16="http://schemas.microsoft.com/office/drawing/2014/main" id="{6ED1202B-13B3-4D12-BA6F-B7DD2D1B85B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E9B40407-6799-4317-8F37-4CC46C6304EB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60" name="Groep 259">
                  <a:extLst>
                    <a:ext uri="{FF2B5EF4-FFF2-40B4-BE49-F238E27FC236}">
                      <a16:creationId xmlns:a16="http://schemas.microsoft.com/office/drawing/2014/main" id="{EB13B18B-D6A3-4A4D-B423-E864D6734E7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62" name="Rechte verbindingslijn 261">
                    <a:extLst>
                      <a:ext uri="{FF2B5EF4-FFF2-40B4-BE49-F238E27FC236}">
                        <a16:creationId xmlns:a16="http://schemas.microsoft.com/office/drawing/2014/main" id="{EAB01E3D-487A-4B15-B49C-EC23DFFD937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3" name="Rechte verbindingslijn 262">
                    <a:extLst>
                      <a:ext uri="{FF2B5EF4-FFF2-40B4-BE49-F238E27FC236}">
                        <a16:creationId xmlns:a16="http://schemas.microsoft.com/office/drawing/2014/main" id="{6D866F97-2CDC-4ACE-BE28-5BB89E89B5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4" name="Rechte verbindingslijn 263">
                    <a:extLst>
                      <a:ext uri="{FF2B5EF4-FFF2-40B4-BE49-F238E27FC236}">
                        <a16:creationId xmlns:a16="http://schemas.microsoft.com/office/drawing/2014/main" id="{A07469A9-9345-4E40-A5DD-38492547BE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5" name="Rechte verbindingslijn 264">
                    <a:extLst>
                      <a:ext uri="{FF2B5EF4-FFF2-40B4-BE49-F238E27FC236}">
                        <a16:creationId xmlns:a16="http://schemas.microsoft.com/office/drawing/2014/main" id="{7073AB2B-FEAF-4624-A2CD-1C9D9F125FE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6" name="Rechte verbindingslijn 265">
                    <a:extLst>
                      <a:ext uri="{FF2B5EF4-FFF2-40B4-BE49-F238E27FC236}">
                        <a16:creationId xmlns:a16="http://schemas.microsoft.com/office/drawing/2014/main" id="{09D4567A-E200-4ACB-82C8-465C5CBEC4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61" name="Pijl: rechts 260">
                  <a:extLst>
                    <a:ext uri="{FF2B5EF4-FFF2-40B4-BE49-F238E27FC236}">
                      <a16:creationId xmlns:a16="http://schemas.microsoft.com/office/drawing/2014/main" id="{B8BF2F3D-C6E2-4AAC-8A10-3E781052D11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0" name="Groep 249">
                <a:extLst>
                  <a:ext uri="{FF2B5EF4-FFF2-40B4-BE49-F238E27FC236}">
                    <a16:creationId xmlns:a16="http://schemas.microsoft.com/office/drawing/2014/main" id="{6A472510-8A26-4CA5-86AB-942F8ED8BF01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E8B2149C-AC94-4955-B6DD-9B44802BCF9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52" name="Groep 251">
                  <a:extLst>
                    <a:ext uri="{FF2B5EF4-FFF2-40B4-BE49-F238E27FC236}">
                      <a16:creationId xmlns:a16="http://schemas.microsoft.com/office/drawing/2014/main" id="{F06D7220-CB6D-4139-A110-13D23C3013E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54" name="Rechte verbindingslijn 253">
                    <a:extLst>
                      <a:ext uri="{FF2B5EF4-FFF2-40B4-BE49-F238E27FC236}">
                        <a16:creationId xmlns:a16="http://schemas.microsoft.com/office/drawing/2014/main" id="{E5E9F82A-7A56-4CB0-8871-0EE7FC8F9A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5" name="Rechte verbindingslijn 254">
                    <a:extLst>
                      <a:ext uri="{FF2B5EF4-FFF2-40B4-BE49-F238E27FC236}">
                        <a16:creationId xmlns:a16="http://schemas.microsoft.com/office/drawing/2014/main" id="{EB0B6ACF-CF44-483D-BDD3-8E733E7DB5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6" name="Rechte verbindingslijn 255">
                    <a:extLst>
                      <a:ext uri="{FF2B5EF4-FFF2-40B4-BE49-F238E27FC236}">
                        <a16:creationId xmlns:a16="http://schemas.microsoft.com/office/drawing/2014/main" id="{C2CC22B6-9BB2-4C44-ACC3-5275123300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7" name="Rechte verbindingslijn 256">
                    <a:extLst>
                      <a:ext uri="{FF2B5EF4-FFF2-40B4-BE49-F238E27FC236}">
                        <a16:creationId xmlns:a16="http://schemas.microsoft.com/office/drawing/2014/main" id="{5364D163-FEB6-4E5E-9057-706F168BCC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8" name="Rechte verbindingslijn 257">
                    <a:extLst>
                      <a:ext uri="{FF2B5EF4-FFF2-40B4-BE49-F238E27FC236}">
                        <a16:creationId xmlns:a16="http://schemas.microsoft.com/office/drawing/2014/main" id="{5FC6D59C-5BE4-4856-ACBA-DDB5DE890E8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3" name="Pijl: rechts 252">
                  <a:extLst>
                    <a:ext uri="{FF2B5EF4-FFF2-40B4-BE49-F238E27FC236}">
                      <a16:creationId xmlns:a16="http://schemas.microsoft.com/office/drawing/2014/main" id="{92527EF1-2B51-4E86-A15B-FE80D42704E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1118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PHOTO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hthoek 296">
            <a:extLst>
              <a:ext uri="{FF2B5EF4-FFF2-40B4-BE49-F238E27FC236}">
                <a16:creationId xmlns:a16="http://schemas.microsoft.com/office/drawing/2014/main" id="{6677FD62-E036-4073-A147-F7FFAC7E848D}"/>
              </a:ext>
            </a:extLst>
          </p:cNvPr>
          <p:cNvSpPr/>
          <p:nvPr userDrawn="1"/>
        </p:nvSpPr>
        <p:spPr>
          <a:xfrm>
            <a:off x="6498600" y="0"/>
            <a:ext cx="5695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148" name="Tijdelijke aanduiding voor afbeelding 16">
            <a:extLst>
              <a:ext uri="{FF2B5EF4-FFF2-40B4-BE49-F238E27FC236}">
                <a16:creationId xmlns:a16="http://schemas.microsoft.com/office/drawing/2014/main" id="{65CA47B4-1E58-4EC2-AD9F-246C5B60D0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98600" y="-1"/>
            <a:ext cx="5695882" cy="68580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C2B99-8DF3-49B3-85CC-D465899D777B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57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6499146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145" name="Tijdelijke aanduiding voor verticale tekst 2">
            <a:extLst>
              <a:ext uri="{FF2B5EF4-FFF2-40B4-BE49-F238E27FC236}">
                <a16:creationId xmlns:a16="http://schemas.microsoft.com/office/drawing/2014/main" id="{B9E9F432-6506-4D94-8897-2581EB807DD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2000" y="1736724"/>
            <a:ext cx="4895968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149" name="Titel 1">
            <a:extLst>
              <a:ext uri="{FF2B5EF4-FFF2-40B4-BE49-F238E27FC236}">
                <a16:creationId xmlns:a16="http://schemas.microsoft.com/office/drawing/2014/main" id="{67043466-64D9-43D7-8365-D552F3CC96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4895528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grpSp>
        <p:nvGrpSpPr>
          <p:cNvPr id="299" name="INSTRUCTION">
            <a:extLst>
              <a:ext uri="{FF2B5EF4-FFF2-40B4-BE49-F238E27FC236}">
                <a16:creationId xmlns:a16="http://schemas.microsoft.com/office/drawing/2014/main" id="{E33B8905-8D55-40FE-B0B9-8F3A2D4AAA2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300" name="Rechthoek 299">
              <a:extLst>
                <a:ext uri="{FF2B5EF4-FFF2-40B4-BE49-F238E27FC236}">
                  <a16:creationId xmlns:a16="http://schemas.microsoft.com/office/drawing/2014/main" id="{6E93D4F3-FA1F-41F2-9E93-A2384B673AC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01" name="Rechthoek 300">
              <a:extLst>
                <a:ext uri="{FF2B5EF4-FFF2-40B4-BE49-F238E27FC236}">
                  <a16:creationId xmlns:a16="http://schemas.microsoft.com/office/drawing/2014/main" id="{3B3A4B6B-E73C-4D80-BDEA-17537B28AA2D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302" name="Ovaal 301">
              <a:extLst>
                <a:ext uri="{FF2B5EF4-FFF2-40B4-BE49-F238E27FC236}">
                  <a16:creationId xmlns:a16="http://schemas.microsoft.com/office/drawing/2014/main" id="{DE4F27B1-BA45-4950-B1DF-284DD62B0B1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3" name="Rechthoek 302">
              <a:extLst>
                <a:ext uri="{FF2B5EF4-FFF2-40B4-BE49-F238E27FC236}">
                  <a16:creationId xmlns:a16="http://schemas.microsoft.com/office/drawing/2014/main" id="{36EB925F-41FF-498C-A0BE-5DE6D2BD3B3C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304" name="Groep 303">
              <a:extLst>
                <a:ext uri="{FF2B5EF4-FFF2-40B4-BE49-F238E27FC236}">
                  <a16:creationId xmlns:a16="http://schemas.microsoft.com/office/drawing/2014/main" id="{7E5BCC3E-BA72-412B-9FD3-01114535E9AE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50" name="Rechthoek 349">
                <a:extLst>
                  <a:ext uri="{FF2B5EF4-FFF2-40B4-BE49-F238E27FC236}">
                    <a16:creationId xmlns:a16="http://schemas.microsoft.com/office/drawing/2014/main" id="{BE57E26A-CF6B-4640-9CA0-14B77273364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1" name="Ovaal 350">
                <a:extLst>
                  <a:ext uri="{FF2B5EF4-FFF2-40B4-BE49-F238E27FC236}">
                    <a16:creationId xmlns:a16="http://schemas.microsoft.com/office/drawing/2014/main" id="{0B458681-8E7A-4990-B6C2-B70467187A6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2" name="Vrije vorm: vorm 351">
                <a:extLst>
                  <a:ext uri="{FF2B5EF4-FFF2-40B4-BE49-F238E27FC236}">
                    <a16:creationId xmlns:a16="http://schemas.microsoft.com/office/drawing/2014/main" id="{D2D990B0-FECE-40C2-8BD5-72E66C68438A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3" name="Rechthoek: afgeronde hoeken 352">
                <a:extLst>
                  <a:ext uri="{FF2B5EF4-FFF2-40B4-BE49-F238E27FC236}">
                    <a16:creationId xmlns:a16="http://schemas.microsoft.com/office/drawing/2014/main" id="{E6684780-1236-40A1-B5D3-8DE64707EEB4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54" name="Rechte verbindingslijn 353">
                <a:extLst>
                  <a:ext uri="{FF2B5EF4-FFF2-40B4-BE49-F238E27FC236}">
                    <a16:creationId xmlns:a16="http://schemas.microsoft.com/office/drawing/2014/main" id="{BCF7A7EA-FC95-4281-B830-A7869D4D2D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55" name="Rechte verbindingslijn 354">
                <a:extLst>
                  <a:ext uri="{FF2B5EF4-FFF2-40B4-BE49-F238E27FC236}">
                    <a16:creationId xmlns:a16="http://schemas.microsoft.com/office/drawing/2014/main" id="{E3A27FD8-56A1-4305-8D6F-F10BF693D48C}"/>
                  </a:ext>
                </a:extLst>
              </p:cNvPr>
              <p:cNvCxnSpPr>
                <a:cxnSpLocks/>
                <a:stCxn id="35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EF267235-42A9-41EB-9120-23486CA17061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22FDCA7C-93B5-4336-807C-3EAD98E24DEA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307" name="Groep 306">
              <a:extLst>
                <a:ext uri="{FF2B5EF4-FFF2-40B4-BE49-F238E27FC236}">
                  <a16:creationId xmlns:a16="http://schemas.microsoft.com/office/drawing/2014/main" id="{26739723-9A2A-4F50-888C-0F0D151E933B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47" name="Rechthoek 346">
                <a:extLst>
                  <a:ext uri="{FF2B5EF4-FFF2-40B4-BE49-F238E27FC236}">
                    <a16:creationId xmlns:a16="http://schemas.microsoft.com/office/drawing/2014/main" id="{B4831CB0-C4E8-4078-9AB6-9C36F52A755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48" name="Rechte verbindingslijn 347">
                <a:extLst>
                  <a:ext uri="{FF2B5EF4-FFF2-40B4-BE49-F238E27FC236}">
                    <a16:creationId xmlns:a16="http://schemas.microsoft.com/office/drawing/2014/main" id="{950931CE-D714-486D-BBC6-662DFAEF0BD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49" name="Gelijkbenige driehoek 348">
                <a:extLst>
                  <a:ext uri="{FF2B5EF4-FFF2-40B4-BE49-F238E27FC236}">
                    <a16:creationId xmlns:a16="http://schemas.microsoft.com/office/drawing/2014/main" id="{F7B8C6A3-C1C1-4CAC-BE61-87E20CF7F5F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4F9B0612-C13C-4EEF-ACFA-F202550B0912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9" name="Rechthoek 308">
              <a:extLst>
                <a:ext uri="{FF2B5EF4-FFF2-40B4-BE49-F238E27FC236}">
                  <a16:creationId xmlns:a16="http://schemas.microsoft.com/office/drawing/2014/main" id="{CE4179B4-418B-4F3B-8FF0-6054F00FD301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B4A4AA48-7463-406F-8241-BDD41EBD14D5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52747843-13B5-43F1-B128-EA4B72486DBB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BF5E06A7-A8CD-40D5-9AE2-68E284CAED73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331" name="Groep 330">
                <a:extLst>
                  <a:ext uri="{FF2B5EF4-FFF2-40B4-BE49-F238E27FC236}">
                    <a16:creationId xmlns:a16="http://schemas.microsoft.com/office/drawing/2014/main" id="{A446613D-5C4C-4819-A061-30FCADED4ABE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334" name="Groep 333">
                  <a:extLst>
                    <a:ext uri="{FF2B5EF4-FFF2-40B4-BE49-F238E27FC236}">
                      <a16:creationId xmlns:a16="http://schemas.microsoft.com/office/drawing/2014/main" id="{3D4BEE23-223C-43A8-8613-AEE97322082A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341" name="Groep 340">
                    <a:extLst>
                      <a:ext uri="{FF2B5EF4-FFF2-40B4-BE49-F238E27FC236}">
                        <a16:creationId xmlns:a16="http://schemas.microsoft.com/office/drawing/2014/main" id="{FDD23543-7C58-485A-BE89-1BCE9EA3FE0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344" name="Rechthoek 343">
                      <a:extLst>
                        <a:ext uri="{FF2B5EF4-FFF2-40B4-BE49-F238E27FC236}">
                          <a16:creationId xmlns:a16="http://schemas.microsoft.com/office/drawing/2014/main" id="{4DE333AE-33F2-43E9-8DEE-24F8AF95F3B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5" name="Rechthoek 344">
                      <a:extLst>
                        <a:ext uri="{FF2B5EF4-FFF2-40B4-BE49-F238E27FC236}">
                          <a16:creationId xmlns:a16="http://schemas.microsoft.com/office/drawing/2014/main" id="{0DF3B38D-969C-4F2D-9EEA-CF5E818FA53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6" name="Ovaal 345">
                      <a:extLst>
                        <a:ext uri="{FF2B5EF4-FFF2-40B4-BE49-F238E27FC236}">
                          <a16:creationId xmlns:a16="http://schemas.microsoft.com/office/drawing/2014/main" id="{058E12B9-AEB8-4B8E-B074-9E28FEC700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42" name="Afbeelding 341">
                    <a:extLst>
                      <a:ext uri="{FF2B5EF4-FFF2-40B4-BE49-F238E27FC236}">
                        <a16:creationId xmlns:a16="http://schemas.microsoft.com/office/drawing/2014/main" id="{41C9BC02-E3D1-4ED3-BE82-D6050CB4B39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43" name="Afbeelding 342">
                    <a:extLst>
                      <a:ext uri="{FF2B5EF4-FFF2-40B4-BE49-F238E27FC236}">
                        <a16:creationId xmlns:a16="http://schemas.microsoft.com/office/drawing/2014/main" id="{2F83806E-BF95-422E-91B5-8DC5829F8D4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5" name="Groep 334">
                  <a:extLst>
                    <a:ext uri="{FF2B5EF4-FFF2-40B4-BE49-F238E27FC236}">
                      <a16:creationId xmlns:a16="http://schemas.microsoft.com/office/drawing/2014/main" id="{734BAA6A-8D69-45BF-B77C-DFE99C02299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39" name="Rechthoek 338">
                    <a:extLst>
                      <a:ext uri="{FF2B5EF4-FFF2-40B4-BE49-F238E27FC236}">
                        <a16:creationId xmlns:a16="http://schemas.microsoft.com/office/drawing/2014/main" id="{821B9E79-DBC5-44A2-8B86-5E9DAE437B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0" name="Rechthoek 339">
                    <a:extLst>
                      <a:ext uri="{FF2B5EF4-FFF2-40B4-BE49-F238E27FC236}">
                        <a16:creationId xmlns:a16="http://schemas.microsoft.com/office/drawing/2014/main" id="{39F03028-DFDA-4F08-B6CD-8D12AD27219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36" name="Groep 335">
                  <a:extLst>
                    <a:ext uri="{FF2B5EF4-FFF2-40B4-BE49-F238E27FC236}">
                      <a16:creationId xmlns:a16="http://schemas.microsoft.com/office/drawing/2014/main" id="{D765B294-B06F-4695-8522-7E683DE6AB5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37" name="Rechthoek 336">
                    <a:extLst>
                      <a:ext uri="{FF2B5EF4-FFF2-40B4-BE49-F238E27FC236}">
                        <a16:creationId xmlns:a16="http://schemas.microsoft.com/office/drawing/2014/main" id="{BEDC5065-D211-4B30-A031-615928BDFC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8" name="Rechthoek 337">
                    <a:extLst>
                      <a:ext uri="{FF2B5EF4-FFF2-40B4-BE49-F238E27FC236}">
                        <a16:creationId xmlns:a16="http://schemas.microsoft.com/office/drawing/2014/main" id="{89066965-A929-4C3E-A6A2-99E5B41936A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32" name="Rechthoek 331">
                <a:extLst>
                  <a:ext uri="{FF2B5EF4-FFF2-40B4-BE49-F238E27FC236}">
                    <a16:creationId xmlns:a16="http://schemas.microsoft.com/office/drawing/2014/main" id="{0A4C2091-04B4-461D-BDB1-2D915F6B557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33" name="Gelijkbenige driehoek 332">
                <a:extLst>
                  <a:ext uri="{FF2B5EF4-FFF2-40B4-BE49-F238E27FC236}">
                    <a16:creationId xmlns:a16="http://schemas.microsoft.com/office/drawing/2014/main" id="{55C6EF3D-3573-4435-ABD9-4D247324032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3" name="Groep 312">
              <a:extLst>
                <a:ext uri="{FF2B5EF4-FFF2-40B4-BE49-F238E27FC236}">
                  <a16:creationId xmlns:a16="http://schemas.microsoft.com/office/drawing/2014/main" id="{D18357B7-B103-4AB0-8635-859D12338022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317" name="Rechthoek 316">
                <a:extLst>
                  <a:ext uri="{FF2B5EF4-FFF2-40B4-BE49-F238E27FC236}">
                    <a16:creationId xmlns:a16="http://schemas.microsoft.com/office/drawing/2014/main" id="{E5D85924-C702-4AEF-9115-F097F9444D59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013A7FCB-41D1-4F5C-83F6-B7A1ADF83C3D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9" name="Tekstvak 318">
                <a:extLst>
                  <a:ext uri="{FF2B5EF4-FFF2-40B4-BE49-F238E27FC236}">
                    <a16:creationId xmlns:a16="http://schemas.microsoft.com/office/drawing/2014/main" id="{5F21C1E8-B088-47AE-B5EF-95B8B5B9EA3A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320" name="Tekstvak 319">
                <a:extLst>
                  <a:ext uri="{FF2B5EF4-FFF2-40B4-BE49-F238E27FC236}">
                    <a16:creationId xmlns:a16="http://schemas.microsoft.com/office/drawing/2014/main" id="{4F1797BA-F8B0-4511-A53E-0A46D41FCAF7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321" name="Vrije vorm: vorm 320">
                <a:extLst>
                  <a:ext uri="{FF2B5EF4-FFF2-40B4-BE49-F238E27FC236}">
                    <a16:creationId xmlns:a16="http://schemas.microsoft.com/office/drawing/2014/main" id="{0B30B24D-C290-48A3-B743-8E95551A5B5C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2" name="Gelijkbenige driehoek 321">
                <a:extLst>
                  <a:ext uri="{FF2B5EF4-FFF2-40B4-BE49-F238E27FC236}">
                    <a16:creationId xmlns:a16="http://schemas.microsoft.com/office/drawing/2014/main" id="{528D446A-412E-4563-BE56-24E0E6E53510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3" name="Groep 322">
                <a:extLst>
                  <a:ext uri="{FF2B5EF4-FFF2-40B4-BE49-F238E27FC236}">
                    <a16:creationId xmlns:a16="http://schemas.microsoft.com/office/drawing/2014/main" id="{24946F39-ACBC-4A1E-850A-7B19AF3DD219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328" name="Rechthoek 327">
                  <a:extLst>
                    <a:ext uri="{FF2B5EF4-FFF2-40B4-BE49-F238E27FC236}">
                      <a16:creationId xmlns:a16="http://schemas.microsoft.com/office/drawing/2014/main" id="{5F2201B7-2D41-49A5-A65A-8AA5F0D44577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Rechthoek 328">
                  <a:extLst>
                    <a:ext uri="{FF2B5EF4-FFF2-40B4-BE49-F238E27FC236}">
                      <a16:creationId xmlns:a16="http://schemas.microsoft.com/office/drawing/2014/main" id="{64964049-90DD-47EB-B65E-7980FF4F022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F738E784-565E-4C8F-9850-FFFA67B727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4" name="Groep 323">
                <a:extLst>
                  <a:ext uri="{FF2B5EF4-FFF2-40B4-BE49-F238E27FC236}">
                    <a16:creationId xmlns:a16="http://schemas.microsoft.com/office/drawing/2014/main" id="{86177AB8-7DE3-4152-A5E2-E9CC6D1E6EA8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325" name="Rechthoek 324">
                  <a:extLst>
                    <a:ext uri="{FF2B5EF4-FFF2-40B4-BE49-F238E27FC236}">
                      <a16:creationId xmlns:a16="http://schemas.microsoft.com/office/drawing/2014/main" id="{7E4CEE9B-1B6B-43C6-8F47-60D489A252B0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6" name="Rechthoek 325">
                  <a:extLst>
                    <a:ext uri="{FF2B5EF4-FFF2-40B4-BE49-F238E27FC236}">
                      <a16:creationId xmlns:a16="http://schemas.microsoft.com/office/drawing/2014/main" id="{D288DA0C-0A13-4366-BCAB-FB14C105C68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7" name="Rechthoek 326">
                  <a:extLst>
                    <a:ext uri="{FF2B5EF4-FFF2-40B4-BE49-F238E27FC236}">
                      <a16:creationId xmlns:a16="http://schemas.microsoft.com/office/drawing/2014/main" id="{FCA21BF0-7403-4235-A991-11DC8D416F2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14" name="ICOON_info">
              <a:extLst>
                <a:ext uri="{FF2B5EF4-FFF2-40B4-BE49-F238E27FC236}">
                  <a16:creationId xmlns:a16="http://schemas.microsoft.com/office/drawing/2014/main" id="{FABE94B1-C0AF-4284-A1FC-1EEDE614ED80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315" name="Ovaal 314">
                <a:extLst>
                  <a:ext uri="{FF2B5EF4-FFF2-40B4-BE49-F238E27FC236}">
                    <a16:creationId xmlns:a16="http://schemas.microsoft.com/office/drawing/2014/main" id="{8504D2D4-E021-4987-8FC7-7BC4458FDE0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6" name="Graphic 163" descr="Informatie">
                <a:extLst>
                  <a:ext uri="{FF2B5EF4-FFF2-40B4-BE49-F238E27FC236}">
                    <a16:creationId xmlns:a16="http://schemas.microsoft.com/office/drawing/2014/main" id="{8909ACAE-9F0C-4E08-AA0B-4CE310E07AB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51" name="Tijdelijke aanduiding voor tekst 23">
            <a:extLst>
              <a:ext uri="{FF2B5EF4-FFF2-40B4-BE49-F238E27FC236}">
                <a16:creationId xmlns:a16="http://schemas.microsoft.com/office/drawing/2014/main" id="{2F96ADD4-59EB-4893-B5BB-71A4F8D6E2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008241" y="5626894"/>
            <a:ext cx="930786" cy="1002858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315" b="6315"/>
            </a:stretch>
          </a:blip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grpSp>
        <p:nvGrpSpPr>
          <p:cNvPr id="146" name="INSTRUCTION">
            <a:extLst>
              <a:ext uri="{FF2B5EF4-FFF2-40B4-BE49-F238E27FC236}">
                <a16:creationId xmlns:a16="http://schemas.microsoft.com/office/drawing/2014/main" id="{8A9C81CB-CE7F-4555-94BE-17FE9B35AB7C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7F2D6FCF-11CC-47F3-8EA8-FA4CA60A7CE6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50" name="Ovaal 149">
              <a:extLst>
                <a:ext uri="{FF2B5EF4-FFF2-40B4-BE49-F238E27FC236}">
                  <a16:creationId xmlns:a16="http://schemas.microsoft.com/office/drawing/2014/main" id="{2ABA1ADA-F6F2-4DB4-A58A-BECFD018646E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82DF40A6-914B-440C-BCD9-1A96CDC4E81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86" name="Ovaal 185">
              <a:extLst>
                <a:ext uri="{FF2B5EF4-FFF2-40B4-BE49-F238E27FC236}">
                  <a16:creationId xmlns:a16="http://schemas.microsoft.com/office/drawing/2014/main" id="{327356A5-E3EA-4041-8A34-7706293BA44A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A7C6060D-4D68-4AEC-9150-916D12EE003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6BA25E9B-AAAB-4DB4-825B-1735578E904A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3A6DBF60-FE7D-4CBA-8E64-E33CCE38B928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B8AD0D02-A2BE-4B44-8867-28245CE17B41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91" name="Ovaal 190">
              <a:extLst>
                <a:ext uri="{FF2B5EF4-FFF2-40B4-BE49-F238E27FC236}">
                  <a16:creationId xmlns:a16="http://schemas.microsoft.com/office/drawing/2014/main" id="{AE9F2DCB-9E66-45A3-BF05-F4EEF29354DA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0304B6D5-D0EC-4DA5-A364-89AEB140D4E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81247B32-3C89-4B04-8741-10788109668C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D3AB14FE-21C8-41C1-B7E5-2CC58DFA1132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DA7E41E0-6E84-4E49-BF46-952D8C93A13D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96" name="Rechthoek 195">
              <a:extLst>
                <a:ext uri="{FF2B5EF4-FFF2-40B4-BE49-F238E27FC236}">
                  <a16:creationId xmlns:a16="http://schemas.microsoft.com/office/drawing/2014/main" id="{7A71C194-7929-4853-846C-800E881E27AB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1E7A99F6-2FA3-4FD3-A02F-098B060C69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651A0E18-2EDA-4B94-9058-92DFC980CBAC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C90DB7CE-11D5-4DEB-A079-5F16D8AFF952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AA34137A-311D-411A-8155-D79DB83F95D8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426C89DD-041A-4EC2-B7EF-E7CDD14F977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02" name="Rechthoek 201">
              <a:extLst>
                <a:ext uri="{FF2B5EF4-FFF2-40B4-BE49-F238E27FC236}">
                  <a16:creationId xmlns:a16="http://schemas.microsoft.com/office/drawing/2014/main" id="{BAC0434C-F4FF-4AEB-8C9E-3B14BC44B0E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8AE9CA4E-5F73-4460-A063-FD32D89C84A8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204" name="ICOON_info">
              <a:extLst>
                <a:ext uri="{FF2B5EF4-FFF2-40B4-BE49-F238E27FC236}">
                  <a16:creationId xmlns:a16="http://schemas.microsoft.com/office/drawing/2014/main" id="{A15962C3-7D81-4B4E-ADBB-2B36E7F337C3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46" name="Ovaal 245">
                <a:extLst>
                  <a:ext uri="{FF2B5EF4-FFF2-40B4-BE49-F238E27FC236}">
                    <a16:creationId xmlns:a16="http://schemas.microsoft.com/office/drawing/2014/main" id="{A95A7345-D440-4A97-9599-914A9C61549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7" name="Graphic 163" descr="Informatie">
                <a:extLst>
                  <a:ext uri="{FF2B5EF4-FFF2-40B4-BE49-F238E27FC236}">
                    <a16:creationId xmlns:a16="http://schemas.microsoft.com/office/drawing/2014/main" id="{1DE821E5-77CE-4F85-A3F3-A37C5704393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5" name="VOORBEELD">
              <a:extLst>
                <a:ext uri="{FF2B5EF4-FFF2-40B4-BE49-F238E27FC236}">
                  <a16:creationId xmlns:a16="http://schemas.microsoft.com/office/drawing/2014/main" id="{2D984557-63B2-4296-92CB-35C975E91F3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06" name="Rechthoek 205">
                <a:extLst>
                  <a:ext uri="{FF2B5EF4-FFF2-40B4-BE49-F238E27FC236}">
                    <a16:creationId xmlns:a16="http://schemas.microsoft.com/office/drawing/2014/main" id="{E273F4ED-413A-466A-9C47-0EDFCBA5B0F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07" name="Rechthoek 206">
                <a:extLst>
                  <a:ext uri="{FF2B5EF4-FFF2-40B4-BE49-F238E27FC236}">
                    <a16:creationId xmlns:a16="http://schemas.microsoft.com/office/drawing/2014/main" id="{F21ABB7F-2CF8-4CD3-A3B2-32C70B3DB8C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8" name="Groep 207">
                <a:extLst>
                  <a:ext uri="{FF2B5EF4-FFF2-40B4-BE49-F238E27FC236}">
                    <a16:creationId xmlns:a16="http://schemas.microsoft.com/office/drawing/2014/main" id="{2A5C669C-FF2C-4A2B-B292-05054EE7942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39" name="Groep 238">
                  <a:extLst>
                    <a:ext uri="{FF2B5EF4-FFF2-40B4-BE49-F238E27FC236}">
                      <a16:creationId xmlns:a16="http://schemas.microsoft.com/office/drawing/2014/main" id="{B9FFC8C2-85E4-4509-9017-F7131640B7E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C3C84EB9-8FB6-4FA3-8079-6D2EC03776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2DDDA7B6-4BE4-4244-994E-06FF0162AC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3" name="Rechte verbindingslijn 242">
                    <a:extLst>
                      <a:ext uri="{FF2B5EF4-FFF2-40B4-BE49-F238E27FC236}">
                        <a16:creationId xmlns:a16="http://schemas.microsoft.com/office/drawing/2014/main" id="{D4DED7C8-B274-482B-B90E-CC8BF7BBE9A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4" name="Rechte verbindingslijn 243">
                    <a:extLst>
                      <a:ext uri="{FF2B5EF4-FFF2-40B4-BE49-F238E27FC236}">
                        <a16:creationId xmlns:a16="http://schemas.microsoft.com/office/drawing/2014/main" id="{84A59B2C-BE0A-4C45-8C16-FAC82756143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5" name="Rechte verbindingslijn 244">
                    <a:extLst>
                      <a:ext uri="{FF2B5EF4-FFF2-40B4-BE49-F238E27FC236}">
                        <a16:creationId xmlns:a16="http://schemas.microsoft.com/office/drawing/2014/main" id="{88B350D8-B579-40CD-A6CE-29AE884EDB6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0" name="Pijl: rechts 239">
                  <a:extLst>
                    <a:ext uri="{FF2B5EF4-FFF2-40B4-BE49-F238E27FC236}">
                      <a16:creationId xmlns:a16="http://schemas.microsoft.com/office/drawing/2014/main" id="{E86AA808-C164-486C-AC5D-0BC581756D2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9" name="Groep 208">
                <a:extLst>
                  <a:ext uri="{FF2B5EF4-FFF2-40B4-BE49-F238E27FC236}">
                    <a16:creationId xmlns:a16="http://schemas.microsoft.com/office/drawing/2014/main" id="{BDB1D782-9C69-4C14-A72C-D7A79546CF9B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32" name="Groep 231">
                  <a:extLst>
                    <a:ext uri="{FF2B5EF4-FFF2-40B4-BE49-F238E27FC236}">
                      <a16:creationId xmlns:a16="http://schemas.microsoft.com/office/drawing/2014/main" id="{705C5E4A-3994-4446-A55E-08D9506B648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F7C3318E-97BA-46AF-8E08-31709723A7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Rechte verbindingslijn 234">
                    <a:extLst>
                      <a:ext uri="{FF2B5EF4-FFF2-40B4-BE49-F238E27FC236}">
                        <a16:creationId xmlns:a16="http://schemas.microsoft.com/office/drawing/2014/main" id="{1E714A59-10B6-4560-A013-3929E223BA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6" name="Rechte verbindingslijn 235">
                    <a:extLst>
                      <a:ext uri="{FF2B5EF4-FFF2-40B4-BE49-F238E27FC236}">
                        <a16:creationId xmlns:a16="http://schemas.microsoft.com/office/drawing/2014/main" id="{E070CE32-7D13-4E30-8C87-8FD6710336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7" name="Rechte verbindingslijn 236">
                    <a:extLst>
                      <a:ext uri="{FF2B5EF4-FFF2-40B4-BE49-F238E27FC236}">
                        <a16:creationId xmlns:a16="http://schemas.microsoft.com/office/drawing/2014/main" id="{56608EE0-55A9-4D02-AF05-103A223B1C9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8" name="Rechte verbindingslijn 237">
                    <a:extLst>
                      <a:ext uri="{FF2B5EF4-FFF2-40B4-BE49-F238E27FC236}">
                        <a16:creationId xmlns:a16="http://schemas.microsoft.com/office/drawing/2014/main" id="{49B3DB9F-7674-44D0-BE4E-C3C6B134B6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3" name="Pijl: rechts 232">
                  <a:extLst>
                    <a:ext uri="{FF2B5EF4-FFF2-40B4-BE49-F238E27FC236}">
                      <a16:creationId xmlns:a16="http://schemas.microsoft.com/office/drawing/2014/main" id="{04A9C1E9-151B-4F47-A01A-DF6E573040F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10" name="Rechte verbindingslijn 209">
                <a:extLst>
                  <a:ext uri="{FF2B5EF4-FFF2-40B4-BE49-F238E27FC236}">
                    <a16:creationId xmlns:a16="http://schemas.microsoft.com/office/drawing/2014/main" id="{82BE5473-733E-46FD-92E5-D7B35724183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11" name="Rechte verbindingslijn 210">
                <a:extLst>
                  <a:ext uri="{FF2B5EF4-FFF2-40B4-BE49-F238E27FC236}">
                    <a16:creationId xmlns:a16="http://schemas.microsoft.com/office/drawing/2014/main" id="{58D020ED-DFC6-4DD1-9893-ED637D8C094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12" name="Rechthoek 211">
                <a:extLst>
                  <a:ext uri="{FF2B5EF4-FFF2-40B4-BE49-F238E27FC236}">
                    <a16:creationId xmlns:a16="http://schemas.microsoft.com/office/drawing/2014/main" id="{A206ADB0-F844-496C-A30B-88A431312BCF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93287F32-BD5B-4BA0-8408-56F1C33E8A2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14" name="Groep 213">
                <a:extLst>
                  <a:ext uri="{FF2B5EF4-FFF2-40B4-BE49-F238E27FC236}">
                    <a16:creationId xmlns:a16="http://schemas.microsoft.com/office/drawing/2014/main" id="{CA8AD879-AD83-4627-9299-57C96FA25E9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0280BB73-4C42-4970-8499-2556F99413A6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5" name="Groep 224">
                  <a:extLst>
                    <a:ext uri="{FF2B5EF4-FFF2-40B4-BE49-F238E27FC236}">
                      <a16:creationId xmlns:a16="http://schemas.microsoft.com/office/drawing/2014/main" id="{FA03FAFB-ED7B-40CB-9AFF-4BAC532E698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27" name="Rechte verbindingslijn 226">
                    <a:extLst>
                      <a:ext uri="{FF2B5EF4-FFF2-40B4-BE49-F238E27FC236}">
                        <a16:creationId xmlns:a16="http://schemas.microsoft.com/office/drawing/2014/main" id="{A229EE38-4C2E-4E99-A400-3FE2ACDE36A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8" name="Rechte verbindingslijn 227">
                    <a:extLst>
                      <a:ext uri="{FF2B5EF4-FFF2-40B4-BE49-F238E27FC236}">
                        <a16:creationId xmlns:a16="http://schemas.microsoft.com/office/drawing/2014/main" id="{B331246C-87A9-47D4-A05C-EEC305CDDA0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9" name="Rechte verbindingslijn 228">
                    <a:extLst>
                      <a:ext uri="{FF2B5EF4-FFF2-40B4-BE49-F238E27FC236}">
                        <a16:creationId xmlns:a16="http://schemas.microsoft.com/office/drawing/2014/main" id="{D5DACF4B-CF96-4C40-A532-1FE5143194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0" name="Rechte verbindingslijn 229">
                    <a:extLst>
                      <a:ext uri="{FF2B5EF4-FFF2-40B4-BE49-F238E27FC236}">
                        <a16:creationId xmlns:a16="http://schemas.microsoft.com/office/drawing/2014/main" id="{F052A221-EEB6-4B0E-9EAD-BCB0C109E3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1" name="Rechte verbindingslijn 230">
                    <a:extLst>
                      <a:ext uri="{FF2B5EF4-FFF2-40B4-BE49-F238E27FC236}">
                        <a16:creationId xmlns:a16="http://schemas.microsoft.com/office/drawing/2014/main" id="{A91B7332-F1BE-4752-83B4-0B02408995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26" name="Pijl: rechts 225">
                  <a:extLst>
                    <a:ext uri="{FF2B5EF4-FFF2-40B4-BE49-F238E27FC236}">
                      <a16:creationId xmlns:a16="http://schemas.microsoft.com/office/drawing/2014/main" id="{BD33AE43-5B5B-4491-B1FF-3BF734D5D0F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5" name="Groep 214">
                <a:extLst>
                  <a:ext uri="{FF2B5EF4-FFF2-40B4-BE49-F238E27FC236}">
                    <a16:creationId xmlns:a16="http://schemas.microsoft.com/office/drawing/2014/main" id="{227C6AA8-D1AD-4232-8065-65E5B40A530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16" name="Rechthoek 215">
                  <a:extLst>
                    <a:ext uri="{FF2B5EF4-FFF2-40B4-BE49-F238E27FC236}">
                      <a16:creationId xmlns:a16="http://schemas.microsoft.com/office/drawing/2014/main" id="{467817B5-BA06-4991-850B-E4D92F588B5A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17" name="Groep 216">
                  <a:extLst>
                    <a:ext uri="{FF2B5EF4-FFF2-40B4-BE49-F238E27FC236}">
                      <a16:creationId xmlns:a16="http://schemas.microsoft.com/office/drawing/2014/main" id="{5B53FAEC-E21E-4053-8BE2-6C1371827FA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19" name="Rechte verbindingslijn 218">
                    <a:extLst>
                      <a:ext uri="{FF2B5EF4-FFF2-40B4-BE49-F238E27FC236}">
                        <a16:creationId xmlns:a16="http://schemas.microsoft.com/office/drawing/2014/main" id="{52ABD829-F1B2-4731-8F1A-14C053719BB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0" name="Rechte verbindingslijn 219">
                    <a:extLst>
                      <a:ext uri="{FF2B5EF4-FFF2-40B4-BE49-F238E27FC236}">
                        <a16:creationId xmlns:a16="http://schemas.microsoft.com/office/drawing/2014/main" id="{920276A9-DC89-49F3-AFFB-3D49B66EA7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1" name="Rechte verbindingslijn 220">
                    <a:extLst>
                      <a:ext uri="{FF2B5EF4-FFF2-40B4-BE49-F238E27FC236}">
                        <a16:creationId xmlns:a16="http://schemas.microsoft.com/office/drawing/2014/main" id="{FCA96F68-54A7-4535-85F5-E42A540893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2" name="Rechte verbindingslijn 221">
                    <a:extLst>
                      <a:ext uri="{FF2B5EF4-FFF2-40B4-BE49-F238E27FC236}">
                        <a16:creationId xmlns:a16="http://schemas.microsoft.com/office/drawing/2014/main" id="{1E863738-2507-4C39-BDDC-34A15D0731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3" name="Rechte verbindingslijn 222">
                    <a:extLst>
                      <a:ext uri="{FF2B5EF4-FFF2-40B4-BE49-F238E27FC236}">
                        <a16:creationId xmlns:a16="http://schemas.microsoft.com/office/drawing/2014/main" id="{013DE75A-85D2-4EF5-B9F8-B829CC3691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8" name="Pijl: rechts 217">
                  <a:extLst>
                    <a:ext uri="{FF2B5EF4-FFF2-40B4-BE49-F238E27FC236}">
                      <a16:creationId xmlns:a16="http://schemas.microsoft.com/office/drawing/2014/main" id="{1B481A2D-F5F7-4879-8018-96013D9DEDD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043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PHOTO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hthoek 296">
            <a:extLst>
              <a:ext uri="{FF2B5EF4-FFF2-40B4-BE49-F238E27FC236}">
                <a16:creationId xmlns:a16="http://schemas.microsoft.com/office/drawing/2014/main" id="{2C57F43A-96E3-4BCD-8DED-419E3BC56AB3}"/>
              </a:ext>
            </a:extLst>
          </p:cNvPr>
          <p:cNvSpPr/>
          <p:nvPr userDrawn="1"/>
        </p:nvSpPr>
        <p:spPr>
          <a:xfrm>
            <a:off x="4756342" y="0"/>
            <a:ext cx="7437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148" name="Tijdelijke aanduiding voor tekst 20">
            <a:extLst>
              <a:ext uri="{FF2B5EF4-FFF2-40B4-BE49-F238E27FC236}">
                <a16:creationId xmlns:a16="http://schemas.microsoft.com/office/drawing/2014/main" id="{8D619063-6A72-43BE-8BE6-5B612D2A05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6342" y="0"/>
            <a:ext cx="74376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49" name="Tijdelijke aanduiding voor afbeelding 16">
            <a:extLst>
              <a:ext uri="{FF2B5EF4-FFF2-40B4-BE49-F238E27FC236}">
                <a16:creationId xmlns:a16="http://schemas.microsoft.com/office/drawing/2014/main" id="{5C9AC955-5339-42AC-B143-85D88FBFC2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56342" y="-1"/>
            <a:ext cx="7438140" cy="68580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75856F-51BF-4D60-B3B7-CDC315B08EA1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449949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5291489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99B86544-F4C3-4740-9324-EB588FA332F2}"/>
                </a:ext>
              </a:extLst>
            </p:cNvPr>
            <p:cNvSpPr/>
            <p:nvPr userDrawn="1"/>
          </p:nvSpPr>
          <p:spPr>
            <a:xfrm>
              <a:off x="-12032" y="535343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147" name="Tijdelijke aanduiding voor verticale tekst 2">
            <a:extLst>
              <a:ext uri="{FF2B5EF4-FFF2-40B4-BE49-F238E27FC236}">
                <a16:creationId xmlns:a16="http://schemas.microsoft.com/office/drawing/2014/main" id="{6499399C-FCD7-446B-A3DC-51843811CDA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1999" y="1736724"/>
            <a:ext cx="3157829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150" name="Titel 1">
            <a:extLst>
              <a:ext uri="{FF2B5EF4-FFF2-40B4-BE49-F238E27FC236}">
                <a16:creationId xmlns:a16="http://schemas.microsoft.com/office/drawing/2014/main" id="{CD911E0A-15D5-43BE-A4F8-639C2F7EB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3157545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grpSp>
        <p:nvGrpSpPr>
          <p:cNvPr id="299" name="INSTRUCTION">
            <a:extLst>
              <a:ext uri="{FF2B5EF4-FFF2-40B4-BE49-F238E27FC236}">
                <a16:creationId xmlns:a16="http://schemas.microsoft.com/office/drawing/2014/main" id="{CFEB9786-74E0-4768-82DB-F4159A330220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300" name="Rechthoek 299">
              <a:extLst>
                <a:ext uri="{FF2B5EF4-FFF2-40B4-BE49-F238E27FC236}">
                  <a16:creationId xmlns:a16="http://schemas.microsoft.com/office/drawing/2014/main" id="{E50B367B-AC64-4938-9D12-7A01DC8D432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01" name="Rechthoek 300">
              <a:extLst>
                <a:ext uri="{FF2B5EF4-FFF2-40B4-BE49-F238E27FC236}">
                  <a16:creationId xmlns:a16="http://schemas.microsoft.com/office/drawing/2014/main" id="{EBE7655D-19B3-4519-BFEA-4D305569F38D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302" name="Ovaal 301">
              <a:extLst>
                <a:ext uri="{FF2B5EF4-FFF2-40B4-BE49-F238E27FC236}">
                  <a16:creationId xmlns:a16="http://schemas.microsoft.com/office/drawing/2014/main" id="{D2DD80B0-4B45-4633-BBE7-3B006181D9A2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3" name="Rechthoek 302">
              <a:extLst>
                <a:ext uri="{FF2B5EF4-FFF2-40B4-BE49-F238E27FC236}">
                  <a16:creationId xmlns:a16="http://schemas.microsoft.com/office/drawing/2014/main" id="{63995CFC-401C-477C-93EB-C79035382ACC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304" name="Groep 303">
              <a:extLst>
                <a:ext uri="{FF2B5EF4-FFF2-40B4-BE49-F238E27FC236}">
                  <a16:creationId xmlns:a16="http://schemas.microsoft.com/office/drawing/2014/main" id="{CFB50212-1CF0-4802-8382-8CB39D231A9B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50" name="Rechthoek 349">
                <a:extLst>
                  <a:ext uri="{FF2B5EF4-FFF2-40B4-BE49-F238E27FC236}">
                    <a16:creationId xmlns:a16="http://schemas.microsoft.com/office/drawing/2014/main" id="{771ABE4B-90D0-4AB1-9944-299C533AA8C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1" name="Ovaal 350">
                <a:extLst>
                  <a:ext uri="{FF2B5EF4-FFF2-40B4-BE49-F238E27FC236}">
                    <a16:creationId xmlns:a16="http://schemas.microsoft.com/office/drawing/2014/main" id="{B7B465BB-8D63-41FA-891B-6D03CE35A44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2" name="Vrije vorm: vorm 351">
                <a:extLst>
                  <a:ext uri="{FF2B5EF4-FFF2-40B4-BE49-F238E27FC236}">
                    <a16:creationId xmlns:a16="http://schemas.microsoft.com/office/drawing/2014/main" id="{236EE5EE-2912-48FA-9EC3-6E3BA7A5EAD3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3" name="Rechthoek: afgeronde hoeken 352">
                <a:extLst>
                  <a:ext uri="{FF2B5EF4-FFF2-40B4-BE49-F238E27FC236}">
                    <a16:creationId xmlns:a16="http://schemas.microsoft.com/office/drawing/2014/main" id="{8F830791-899B-4C41-A1AF-4FEE05B1AD4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54" name="Rechte verbindingslijn 353">
                <a:extLst>
                  <a:ext uri="{FF2B5EF4-FFF2-40B4-BE49-F238E27FC236}">
                    <a16:creationId xmlns:a16="http://schemas.microsoft.com/office/drawing/2014/main" id="{5C8438CA-0097-4896-8CF7-C81985406FB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55" name="Rechte verbindingslijn 354">
                <a:extLst>
                  <a:ext uri="{FF2B5EF4-FFF2-40B4-BE49-F238E27FC236}">
                    <a16:creationId xmlns:a16="http://schemas.microsoft.com/office/drawing/2014/main" id="{4F63FD4E-8C9C-4C8A-B110-337E91B46AC9}"/>
                  </a:ext>
                </a:extLst>
              </p:cNvPr>
              <p:cNvCxnSpPr>
                <a:cxnSpLocks/>
                <a:stCxn id="35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3FB0C7AE-8002-4812-8FAF-15A335781D2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4C804CC6-5172-4DDB-AD13-2BC08F6C6442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307" name="Groep 306">
              <a:extLst>
                <a:ext uri="{FF2B5EF4-FFF2-40B4-BE49-F238E27FC236}">
                  <a16:creationId xmlns:a16="http://schemas.microsoft.com/office/drawing/2014/main" id="{EA3F8812-3D32-47D8-95BE-6C679EE9B5A4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47" name="Rechthoek 346">
                <a:extLst>
                  <a:ext uri="{FF2B5EF4-FFF2-40B4-BE49-F238E27FC236}">
                    <a16:creationId xmlns:a16="http://schemas.microsoft.com/office/drawing/2014/main" id="{B584AD6D-94BF-40E5-ACA2-B0C4B32945B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48" name="Rechte verbindingslijn 347">
                <a:extLst>
                  <a:ext uri="{FF2B5EF4-FFF2-40B4-BE49-F238E27FC236}">
                    <a16:creationId xmlns:a16="http://schemas.microsoft.com/office/drawing/2014/main" id="{22DB48E5-7562-48AA-ACF3-BDFB7A28C0D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49" name="Gelijkbenige driehoek 348">
                <a:extLst>
                  <a:ext uri="{FF2B5EF4-FFF2-40B4-BE49-F238E27FC236}">
                    <a16:creationId xmlns:a16="http://schemas.microsoft.com/office/drawing/2014/main" id="{1D9FB3FC-B2D1-462B-A1AF-F303F7D00AE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3B5B9FFC-7064-4536-B1F4-A4ABD3314D7F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9" name="Rechthoek 308">
              <a:extLst>
                <a:ext uri="{FF2B5EF4-FFF2-40B4-BE49-F238E27FC236}">
                  <a16:creationId xmlns:a16="http://schemas.microsoft.com/office/drawing/2014/main" id="{FC3ED08A-6ACD-479D-91F0-AF019C0D6D76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339D81D2-0054-4CAE-B6CB-5D202817AE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608DF65B-1236-45FF-8D86-A55290453C51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AED7F05B-4D88-45EF-89EC-66214324D3B2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331" name="Groep 330">
                <a:extLst>
                  <a:ext uri="{FF2B5EF4-FFF2-40B4-BE49-F238E27FC236}">
                    <a16:creationId xmlns:a16="http://schemas.microsoft.com/office/drawing/2014/main" id="{CEB1ECB1-D3D5-42B3-AEFA-8DCBB2256E0E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334" name="Groep 333">
                  <a:extLst>
                    <a:ext uri="{FF2B5EF4-FFF2-40B4-BE49-F238E27FC236}">
                      <a16:creationId xmlns:a16="http://schemas.microsoft.com/office/drawing/2014/main" id="{3BCE3B19-1EEB-49FC-A710-DC89F2475E0C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341" name="Groep 340">
                    <a:extLst>
                      <a:ext uri="{FF2B5EF4-FFF2-40B4-BE49-F238E27FC236}">
                        <a16:creationId xmlns:a16="http://schemas.microsoft.com/office/drawing/2014/main" id="{EB38A5F5-E07F-4ACB-9A38-F457667FF25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344" name="Rechthoek 343">
                      <a:extLst>
                        <a:ext uri="{FF2B5EF4-FFF2-40B4-BE49-F238E27FC236}">
                          <a16:creationId xmlns:a16="http://schemas.microsoft.com/office/drawing/2014/main" id="{80A12B9B-3F93-4491-86C6-E9D2612A6A7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5" name="Rechthoek 344">
                      <a:extLst>
                        <a:ext uri="{FF2B5EF4-FFF2-40B4-BE49-F238E27FC236}">
                          <a16:creationId xmlns:a16="http://schemas.microsoft.com/office/drawing/2014/main" id="{116FDEC8-AC97-4B9D-979F-44C8AD99DB6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6" name="Ovaal 345">
                      <a:extLst>
                        <a:ext uri="{FF2B5EF4-FFF2-40B4-BE49-F238E27FC236}">
                          <a16:creationId xmlns:a16="http://schemas.microsoft.com/office/drawing/2014/main" id="{5C1AE3F0-3C4A-42B0-99CE-66D7B4E1E92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42" name="Afbeelding 341">
                    <a:extLst>
                      <a:ext uri="{FF2B5EF4-FFF2-40B4-BE49-F238E27FC236}">
                        <a16:creationId xmlns:a16="http://schemas.microsoft.com/office/drawing/2014/main" id="{BAD28565-B39B-4BA1-BB91-05773EED080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43" name="Afbeelding 342">
                    <a:extLst>
                      <a:ext uri="{FF2B5EF4-FFF2-40B4-BE49-F238E27FC236}">
                        <a16:creationId xmlns:a16="http://schemas.microsoft.com/office/drawing/2014/main" id="{E1948A29-8F3B-4B89-A9F8-80650C8C836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5" name="Groep 334">
                  <a:extLst>
                    <a:ext uri="{FF2B5EF4-FFF2-40B4-BE49-F238E27FC236}">
                      <a16:creationId xmlns:a16="http://schemas.microsoft.com/office/drawing/2014/main" id="{9D9D791B-476F-49B1-A0AA-CDED6E1F6E2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39" name="Rechthoek 338">
                    <a:extLst>
                      <a:ext uri="{FF2B5EF4-FFF2-40B4-BE49-F238E27FC236}">
                        <a16:creationId xmlns:a16="http://schemas.microsoft.com/office/drawing/2014/main" id="{81409C06-BF84-47F1-B430-EC5A0C70A66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0" name="Rechthoek 339">
                    <a:extLst>
                      <a:ext uri="{FF2B5EF4-FFF2-40B4-BE49-F238E27FC236}">
                        <a16:creationId xmlns:a16="http://schemas.microsoft.com/office/drawing/2014/main" id="{473DC3C9-E4B3-49BF-8B3C-3F763C1923B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36" name="Groep 335">
                  <a:extLst>
                    <a:ext uri="{FF2B5EF4-FFF2-40B4-BE49-F238E27FC236}">
                      <a16:creationId xmlns:a16="http://schemas.microsoft.com/office/drawing/2014/main" id="{F3D6BFBE-0852-415E-9823-64C0339FA04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37" name="Rechthoek 336">
                    <a:extLst>
                      <a:ext uri="{FF2B5EF4-FFF2-40B4-BE49-F238E27FC236}">
                        <a16:creationId xmlns:a16="http://schemas.microsoft.com/office/drawing/2014/main" id="{4BFB0B9C-DC27-4D3D-B360-E7482749952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8" name="Rechthoek 337">
                    <a:extLst>
                      <a:ext uri="{FF2B5EF4-FFF2-40B4-BE49-F238E27FC236}">
                        <a16:creationId xmlns:a16="http://schemas.microsoft.com/office/drawing/2014/main" id="{87DCCE38-BFED-46C7-ADDB-3478FE79A1F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32" name="Rechthoek 331">
                <a:extLst>
                  <a:ext uri="{FF2B5EF4-FFF2-40B4-BE49-F238E27FC236}">
                    <a16:creationId xmlns:a16="http://schemas.microsoft.com/office/drawing/2014/main" id="{8029950B-E89C-47E2-A404-AC375671384D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33" name="Gelijkbenige driehoek 332">
                <a:extLst>
                  <a:ext uri="{FF2B5EF4-FFF2-40B4-BE49-F238E27FC236}">
                    <a16:creationId xmlns:a16="http://schemas.microsoft.com/office/drawing/2014/main" id="{07D8131C-9337-4D4F-9C89-8627E12D3A7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3" name="Groep 312">
              <a:extLst>
                <a:ext uri="{FF2B5EF4-FFF2-40B4-BE49-F238E27FC236}">
                  <a16:creationId xmlns:a16="http://schemas.microsoft.com/office/drawing/2014/main" id="{9A01DA85-795E-44AE-80F0-4EE38EE6412D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317" name="Rechthoek 316">
                <a:extLst>
                  <a:ext uri="{FF2B5EF4-FFF2-40B4-BE49-F238E27FC236}">
                    <a16:creationId xmlns:a16="http://schemas.microsoft.com/office/drawing/2014/main" id="{57897D32-67C7-4BE8-9441-0FC247002080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91DA53E3-5D3F-40E8-A168-BE654B920048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9" name="Tekstvak 318">
                <a:extLst>
                  <a:ext uri="{FF2B5EF4-FFF2-40B4-BE49-F238E27FC236}">
                    <a16:creationId xmlns:a16="http://schemas.microsoft.com/office/drawing/2014/main" id="{C9E61B10-4270-49F4-8639-9138A9832AAA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320" name="Tekstvak 319">
                <a:extLst>
                  <a:ext uri="{FF2B5EF4-FFF2-40B4-BE49-F238E27FC236}">
                    <a16:creationId xmlns:a16="http://schemas.microsoft.com/office/drawing/2014/main" id="{6B09AAE4-D1D0-4161-8F9D-441C6CAA0A21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321" name="Vrije vorm: vorm 320">
                <a:extLst>
                  <a:ext uri="{FF2B5EF4-FFF2-40B4-BE49-F238E27FC236}">
                    <a16:creationId xmlns:a16="http://schemas.microsoft.com/office/drawing/2014/main" id="{245D6E5F-68D7-4303-B967-DA6F6C4ACAD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2" name="Gelijkbenige driehoek 321">
                <a:extLst>
                  <a:ext uri="{FF2B5EF4-FFF2-40B4-BE49-F238E27FC236}">
                    <a16:creationId xmlns:a16="http://schemas.microsoft.com/office/drawing/2014/main" id="{37A5F2A4-FB28-4FA1-9DB2-B51AC7BC4813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3" name="Groep 322">
                <a:extLst>
                  <a:ext uri="{FF2B5EF4-FFF2-40B4-BE49-F238E27FC236}">
                    <a16:creationId xmlns:a16="http://schemas.microsoft.com/office/drawing/2014/main" id="{1CDE2BB0-B8DB-424B-88AF-89BE5913DDC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328" name="Rechthoek 327">
                  <a:extLst>
                    <a:ext uri="{FF2B5EF4-FFF2-40B4-BE49-F238E27FC236}">
                      <a16:creationId xmlns:a16="http://schemas.microsoft.com/office/drawing/2014/main" id="{30F5C0E7-6C40-40C3-B05F-2CC891C9B8B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Rechthoek 328">
                  <a:extLst>
                    <a:ext uri="{FF2B5EF4-FFF2-40B4-BE49-F238E27FC236}">
                      <a16:creationId xmlns:a16="http://schemas.microsoft.com/office/drawing/2014/main" id="{379D0CD9-23C2-452F-9F1C-58D2570B987B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D2E73799-A4B0-4F84-9C1E-0507DF3AFBE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4" name="Groep 323">
                <a:extLst>
                  <a:ext uri="{FF2B5EF4-FFF2-40B4-BE49-F238E27FC236}">
                    <a16:creationId xmlns:a16="http://schemas.microsoft.com/office/drawing/2014/main" id="{5FDD76C1-FB07-4A17-94EC-200DF922E907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325" name="Rechthoek 324">
                  <a:extLst>
                    <a:ext uri="{FF2B5EF4-FFF2-40B4-BE49-F238E27FC236}">
                      <a16:creationId xmlns:a16="http://schemas.microsoft.com/office/drawing/2014/main" id="{D6945928-4D73-44FE-BEBF-5A16091435B4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6" name="Rechthoek 325">
                  <a:extLst>
                    <a:ext uri="{FF2B5EF4-FFF2-40B4-BE49-F238E27FC236}">
                      <a16:creationId xmlns:a16="http://schemas.microsoft.com/office/drawing/2014/main" id="{76603165-145D-4136-8E7A-52DAC44E82F3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7" name="Rechthoek 326">
                  <a:extLst>
                    <a:ext uri="{FF2B5EF4-FFF2-40B4-BE49-F238E27FC236}">
                      <a16:creationId xmlns:a16="http://schemas.microsoft.com/office/drawing/2014/main" id="{0C602300-8493-4B02-AD9F-C61FC48F97CA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14" name="ICOON_info">
              <a:extLst>
                <a:ext uri="{FF2B5EF4-FFF2-40B4-BE49-F238E27FC236}">
                  <a16:creationId xmlns:a16="http://schemas.microsoft.com/office/drawing/2014/main" id="{5E206735-8A57-4781-8683-73CAB48CEE39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315" name="Ovaal 314">
                <a:extLst>
                  <a:ext uri="{FF2B5EF4-FFF2-40B4-BE49-F238E27FC236}">
                    <a16:creationId xmlns:a16="http://schemas.microsoft.com/office/drawing/2014/main" id="{FEA3D715-B273-467C-B5DC-BFAD51975F6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6" name="Graphic 163" descr="Informatie">
                <a:extLst>
                  <a:ext uri="{FF2B5EF4-FFF2-40B4-BE49-F238E27FC236}">
                    <a16:creationId xmlns:a16="http://schemas.microsoft.com/office/drawing/2014/main" id="{D3B7B91D-3AF9-4BB4-A065-9C51F5F217B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52" name="Tijdelijke aanduiding voor tekst 23">
            <a:extLst>
              <a:ext uri="{FF2B5EF4-FFF2-40B4-BE49-F238E27FC236}">
                <a16:creationId xmlns:a16="http://schemas.microsoft.com/office/drawing/2014/main" id="{05528F60-EA19-4CC4-AFE3-95A091C8BA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008241" y="5626894"/>
            <a:ext cx="930786" cy="1002858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315" b="6315"/>
            </a:stretch>
          </a:blip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grpSp>
        <p:nvGrpSpPr>
          <p:cNvPr id="151" name="INSTRUCTION">
            <a:extLst>
              <a:ext uri="{FF2B5EF4-FFF2-40B4-BE49-F238E27FC236}">
                <a16:creationId xmlns:a16="http://schemas.microsoft.com/office/drawing/2014/main" id="{17C94009-A728-49D9-8A9E-C05FD377DDCD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0EDF6FB8-FF5B-49A8-B976-C52618A1820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88" name="Ovaal 187">
              <a:extLst>
                <a:ext uri="{FF2B5EF4-FFF2-40B4-BE49-F238E27FC236}">
                  <a16:creationId xmlns:a16="http://schemas.microsoft.com/office/drawing/2014/main" id="{4E509A09-E250-4130-956B-968E12CD2D52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4AE6F1D1-1D8F-4059-972B-996E4944EF5F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90" name="Ovaal 189">
              <a:extLst>
                <a:ext uri="{FF2B5EF4-FFF2-40B4-BE49-F238E27FC236}">
                  <a16:creationId xmlns:a16="http://schemas.microsoft.com/office/drawing/2014/main" id="{B06C278C-C6A8-4896-875A-E12FEDA639FA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F9956EA2-CDD5-4D48-BB2B-4DAA0CC0E3DE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5DD58758-052C-48E3-96B0-11BFC9DDB067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1DE63AE0-5443-4098-A53C-94FD102DFF3E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95EB5C95-9203-4A92-9DC0-C887B089F01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A7CD3130-3822-4C71-B3C2-6376E53CB741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6" name="Rechthoek 195">
              <a:extLst>
                <a:ext uri="{FF2B5EF4-FFF2-40B4-BE49-F238E27FC236}">
                  <a16:creationId xmlns:a16="http://schemas.microsoft.com/office/drawing/2014/main" id="{A1F5487D-8246-46E7-9844-21BEEF43BAE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73398CA9-48BE-4992-80A9-D6E89532A38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69E75550-DA3E-4C9A-94E1-29A09BA6F267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E5582D6E-53CA-4856-8A7B-9B05281362AD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6D59CF2A-1C89-4F92-87E4-F2D11386621F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BF4267B5-6929-4894-980D-21800EC143FB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02" name="Rechthoek 201">
              <a:extLst>
                <a:ext uri="{FF2B5EF4-FFF2-40B4-BE49-F238E27FC236}">
                  <a16:creationId xmlns:a16="http://schemas.microsoft.com/office/drawing/2014/main" id="{5D1AC202-20A7-4B38-A60F-D870BE5F25B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BC41C596-596D-4AAE-9A6F-A26282AB9E88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9ADB4FD6-8023-436B-81DF-2E43B98C2981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89153B2E-978C-450A-81FF-066C950E47CE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D5D4A564-D0F7-40B7-984F-1B6466327EE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7DC2ECFC-71BC-4EBB-8AE5-E347D65FFF66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208" name="ICOON_info">
              <a:extLst>
                <a:ext uri="{FF2B5EF4-FFF2-40B4-BE49-F238E27FC236}">
                  <a16:creationId xmlns:a16="http://schemas.microsoft.com/office/drawing/2014/main" id="{0C24F0C5-8756-4B90-9C91-A98362A7163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50" name="Ovaal 249">
                <a:extLst>
                  <a:ext uri="{FF2B5EF4-FFF2-40B4-BE49-F238E27FC236}">
                    <a16:creationId xmlns:a16="http://schemas.microsoft.com/office/drawing/2014/main" id="{07D0A38F-78F5-4AC2-80FA-1890D0FE6CC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1" name="Graphic 163" descr="Informatie">
                <a:extLst>
                  <a:ext uri="{FF2B5EF4-FFF2-40B4-BE49-F238E27FC236}">
                    <a16:creationId xmlns:a16="http://schemas.microsoft.com/office/drawing/2014/main" id="{473761FA-2BA7-465E-A6F4-AACCC277AD8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9" name="VOORBEELD">
              <a:extLst>
                <a:ext uri="{FF2B5EF4-FFF2-40B4-BE49-F238E27FC236}">
                  <a16:creationId xmlns:a16="http://schemas.microsoft.com/office/drawing/2014/main" id="{DC1D18F8-C053-45CB-AAE3-4DC562EE90AF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10" name="Rechthoek 209">
                <a:extLst>
                  <a:ext uri="{FF2B5EF4-FFF2-40B4-BE49-F238E27FC236}">
                    <a16:creationId xmlns:a16="http://schemas.microsoft.com/office/drawing/2014/main" id="{3E46C2C3-2D47-493A-A326-1042ED63EB21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11" name="Rechthoek 210">
                <a:extLst>
                  <a:ext uri="{FF2B5EF4-FFF2-40B4-BE49-F238E27FC236}">
                    <a16:creationId xmlns:a16="http://schemas.microsoft.com/office/drawing/2014/main" id="{42198991-0A59-4DD7-B60D-5DC2500B0B0D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45773A3E-6D9D-4166-BCC7-5A50E4C9349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43" name="Groep 242">
                  <a:extLst>
                    <a:ext uri="{FF2B5EF4-FFF2-40B4-BE49-F238E27FC236}">
                      <a16:creationId xmlns:a16="http://schemas.microsoft.com/office/drawing/2014/main" id="{1057D115-2C06-4DDE-92AE-25F2CC96258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45" name="Rechte verbindingslijn 244">
                    <a:extLst>
                      <a:ext uri="{FF2B5EF4-FFF2-40B4-BE49-F238E27FC236}">
                        <a16:creationId xmlns:a16="http://schemas.microsoft.com/office/drawing/2014/main" id="{BE8376A3-3AF6-48D9-BD1A-DD246A90F5E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6" name="Rechte verbindingslijn 245">
                    <a:extLst>
                      <a:ext uri="{FF2B5EF4-FFF2-40B4-BE49-F238E27FC236}">
                        <a16:creationId xmlns:a16="http://schemas.microsoft.com/office/drawing/2014/main" id="{73BC51D5-0F33-4C7B-A457-867AA776FAB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7" name="Rechte verbindingslijn 246">
                    <a:extLst>
                      <a:ext uri="{FF2B5EF4-FFF2-40B4-BE49-F238E27FC236}">
                        <a16:creationId xmlns:a16="http://schemas.microsoft.com/office/drawing/2014/main" id="{A37B62D1-7244-48E5-9A4A-DF39239C83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8" name="Rechte verbindingslijn 247">
                    <a:extLst>
                      <a:ext uri="{FF2B5EF4-FFF2-40B4-BE49-F238E27FC236}">
                        <a16:creationId xmlns:a16="http://schemas.microsoft.com/office/drawing/2014/main" id="{AB589D27-CEE8-46A8-834C-6C652B7EB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9" name="Rechte verbindingslijn 248">
                    <a:extLst>
                      <a:ext uri="{FF2B5EF4-FFF2-40B4-BE49-F238E27FC236}">
                        <a16:creationId xmlns:a16="http://schemas.microsoft.com/office/drawing/2014/main" id="{D6030A6D-49B5-48A4-B0A4-3B44115E7D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4" name="Pijl: rechts 243">
                  <a:extLst>
                    <a:ext uri="{FF2B5EF4-FFF2-40B4-BE49-F238E27FC236}">
                      <a16:creationId xmlns:a16="http://schemas.microsoft.com/office/drawing/2014/main" id="{4EE96A27-0536-40D0-A856-909ACE35259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BD1AA341-0B43-433F-AAF1-424FCF1524BA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36" name="Groep 235">
                  <a:extLst>
                    <a:ext uri="{FF2B5EF4-FFF2-40B4-BE49-F238E27FC236}">
                      <a16:creationId xmlns:a16="http://schemas.microsoft.com/office/drawing/2014/main" id="{24215FD2-7A4A-45A0-82D7-E716AC3A7D9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38" name="Rechte verbindingslijn 237">
                    <a:extLst>
                      <a:ext uri="{FF2B5EF4-FFF2-40B4-BE49-F238E27FC236}">
                        <a16:creationId xmlns:a16="http://schemas.microsoft.com/office/drawing/2014/main" id="{6091DBE1-BB6E-4402-BDCE-CC613C8DFCA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9" name="Rechte verbindingslijn 238">
                    <a:extLst>
                      <a:ext uri="{FF2B5EF4-FFF2-40B4-BE49-F238E27FC236}">
                        <a16:creationId xmlns:a16="http://schemas.microsoft.com/office/drawing/2014/main" id="{A182FA57-9CF3-4E30-B83B-334B68A5A74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0" name="Rechte verbindingslijn 239">
                    <a:extLst>
                      <a:ext uri="{FF2B5EF4-FFF2-40B4-BE49-F238E27FC236}">
                        <a16:creationId xmlns:a16="http://schemas.microsoft.com/office/drawing/2014/main" id="{49FBEA99-79B1-4AD5-A7B9-09CC5C1921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EFCC48A7-9EF0-482B-AD13-B60899948D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E472CCC0-6C95-49D6-8CAD-3786F3D2A4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7" name="Pijl: rechts 236">
                  <a:extLst>
                    <a:ext uri="{FF2B5EF4-FFF2-40B4-BE49-F238E27FC236}">
                      <a16:creationId xmlns:a16="http://schemas.microsoft.com/office/drawing/2014/main" id="{19BD88A4-1119-4BE3-8C4D-A24D64B3C26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14" name="Rechte verbindingslijn 213">
                <a:extLst>
                  <a:ext uri="{FF2B5EF4-FFF2-40B4-BE49-F238E27FC236}">
                    <a16:creationId xmlns:a16="http://schemas.microsoft.com/office/drawing/2014/main" id="{F48F8FE8-5243-4897-93AE-74B2EB6F35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15" name="Rechte verbindingslijn 214">
                <a:extLst>
                  <a:ext uri="{FF2B5EF4-FFF2-40B4-BE49-F238E27FC236}">
                    <a16:creationId xmlns:a16="http://schemas.microsoft.com/office/drawing/2014/main" id="{59DC8E12-2F21-4DA4-9190-884D6B1D9D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16" name="Rechthoek 215">
                <a:extLst>
                  <a:ext uri="{FF2B5EF4-FFF2-40B4-BE49-F238E27FC236}">
                    <a16:creationId xmlns:a16="http://schemas.microsoft.com/office/drawing/2014/main" id="{1EC92EF8-CD1E-4A74-8025-7F9EA85A11D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17" name="Rechthoek 216">
                <a:extLst>
                  <a:ext uri="{FF2B5EF4-FFF2-40B4-BE49-F238E27FC236}">
                    <a16:creationId xmlns:a16="http://schemas.microsoft.com/office/drawing/2014/main" id="{8691EE40-0B63-457A-A286-1661DA5114D7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18" name="Groep 217">
                <a:extLst>
                  <a:ext uri="{FF2B5EF4-FFF2-40B4-BE49-F238E27FC236}">
                    <a16:creationId xmlns:a16="http://schemas.microsoft.com/office/drawing/2014/main" id="{76505468-DEF3-4172-B4B7-014EED335F92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AF1316BD-53FA-4580-B2F1-13D8FBED29C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9" name="Groep 228">
                  <a:extLst>
                    <a:ext uri="{FF2B5EF4-FFF2-40B4-BE49-F238E27FC236}">
                      <a16:creationId xmlns:a16="http://schemas.microsoft.com/office/drawing/2014/main" id="{A740DAE0-8E2C-46DE-A58D-43670EADA5C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31" name="Rechte verbindingslijn 230">
                    <a:extLst>
                      <a:ext uri="{FF2B5EF4-FFF2-40B4-BE49-F238E27FC236}">
                        <a16:creationId xmlns:a16="http://schemas.microsoft.com/office/drawing/2014/main" id="{B60A56FE-36FD-4E80-8EE3-6442FF705A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2" name="Rechte verbindingslijn 231">
                    <a:extLst>
                      <a:ext uri="{FF2B5EF4-FFF2-40B4-BE49-F238E27FC236}">
                        <a16:creationId xmlns:a16="http://schemas.microsoft.com/office/drawing/2014/main" id="{077FBCD5-D50F-4E0B-B05C-7B087257D5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3" name="Rechte verbindingslijn 232">
                    <a:extLst>
                      <a:ext uri="{FF2B5EF4-FFF2-40B4-BE49-F238E27FC236}">
                        <a16:creationId xmlns:a16="http://schemas.microsoft.com/office/drawing/2014/main" id="{6AC510EA-AE9C-4678-BBD3-1885AACFBA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026542A6-03D1-4BE7-96C9-F910E028AE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Rechte verbindingslijn 234">
                    <a:extLst>
                      <a:ext uri="{FF2B5EF4-FFF2-40B4-BE49-F238E27FC236}">
                        <a16:creationId xmlns:a16="http://schemas.microsoft.com/office/drawing/2014/main" id="{D39A5702-BEF4-455F-BA5F-75734491FE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0" name="Pijl: rechts 229">
                  <a:extLst>
                    <a:ext uri="{FF2B5EF4-FFF2-40B4-BE49-F238E27FC236}">
                      <a16:creationId xmlns:a16="http://schemas.microsoft.com/office/drawing/2014/main" id="{9FAAFEC3-0D8E-409E-A9A8-79EBAE55190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9" name="Groep 218">
                <a:extLst>
                  <a:ext uri="{FF2B5EF4-FFF2-40B4-BE49-F238E27FC236}">
                    <a16:creationId xmlns:a16="http://schemas.microsoft.com/office/drawing/2014/main" id="{D919639B-BA24-468B-93BD-286FFA1BF6FE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8717389D-9518-47F8-80B3-210D6F2367AD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1" name="Groep 220">
                  <a:extLst>
                    <a:ext uri="{FF2B5EF4-FFF2-40B4-BE49-F238E27FC236}">
                      <a16:creationId xmlns:a16="http://schemas.microsoft.com/office/drawing/2014/main" id="{20D09C60-B0D7-46B1-ACFB-495CD3639D6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23" name="Rechte verbindingslijn 222">
                    <a:extLst>
                      <a:ext uri="{FF2B5EF4-FFF2-40B4-BE49-F238E27FC236}">
                        <a16:creationId xmlns:a16="http://schemas.microsoft.com/office/drawing/2014/main" id="{063BC752-2B69-42C9-8AD5-440FE4B6F1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4" name="Rechte verbindingslijn 223">
                    <a:extLst>
                      <a:ext uri="{FF2B5EF4-FFF2-40B4-BE49-F238E27FC236}">
                        <a16:creationId xmlns:a16="http://schemas.microsoft.com/office/drawing/2014/main" id="{37DB53FA-8E3D-4E0E-A7FD-1CD28739B3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5" name="Rechte verbindingslijn 224">
                    <a:extLst>
                      <a:ext uri="{FF2B5EF4-FFF2-40B4-BE49-F238E27FC236}">
                        <a16:creationId xmlns:a16="http://schemas.microsoft.com/office/drawing/2014/main" id="{500E71BA-279B-4072-8A0B-342F7902C7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6" name="Rechte verbindingslijn 225">
                    <a:extLst>
                      <a:ext uri="{FF2B5EF4-FFF2-40B4-BE49-F238E27FC236}">
                        <a16:creationId xmlns:a16="http://schemas.microsoft.com/office/drawing/2014/main" id="{3CA43CF2-28BC-4742-867C-EF57A82D022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7" name="Rechte verbindingslijn 226">
                    <a:extLst>
                      <a:ext uri="{FF2B5EF4-FFF2-40B4-BE49-F238E27FC236}">
                        <a16:creationId xmlns:a16="http://schemas.microsoft.com/office/drawing/2014/main" id="{35A052DF-D69B-4FE1-B18A-4C6460ED769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22" name="Pijl: rechts 221">
                  <a:extLst>
                    <a:ext uri="{FF2B5EF4-FFF2-40B4-BE49-F238E27FC236}">
                      <a16:creationId xmlns:a16="http://schemas.microsoft.com/office/drawing/2014/main" id="{4AFDF845-2299-47AA-B915-8F86FA29FD3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1080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4A42969-0B2E-4380-9EED-FFEC28C29652}"/>
              </a:ext>
            </a:extLst>
          </p:cNvPr>
          <p:cNvSpPr/>
          <p:nvPr userDrawn="1"/>
        </p:nvSpPr>
        <p:spPr>
          <a:xfrm>
            <a:off x="0" y="0"/>
            <a:ext cx="5409101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F7D7-1064-48DC-B2FC-90C8626D042B}" type="datetime2">
              <a:rPr lang="en-GB" noProof="0" smtClean="0"/>
              <a:t>Wednesday, 30 March 2022</a:t>
            </a:fld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6016" y="0"/>
            <a:ext cx="12204032" cy="6902039"/>
            <a:chOff x="-12032" y="0"/>
            <a:chExt cx="12204032" cy="6902039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6077952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242EFE9B-8785-4903-BA70-746F9740CC8E}"/>
                </a:ext>
              </a:extLst>
            </p:cNvPr>
            <p:cNvSpPr/>
            <p:nvPr userDrawn="1"/>
          </p:nvSpPr>
          <p:spPr>
            <a:xfrm>
              <a:off x="5304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4D85FFFD-FD8A-45D7-A009-02BE87A282D3}"/>
                </a:ext>
              </a:extLst>
            </p:cNvPr>
            <p:cNvSpPr/>
            <p:nvPr userDrawn="1"/>
          </p:nvSpPr>
          <p:spPr>
            <a:xfrm>
              <a:off x="5687967" y="4404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A3B0C9F-BDF9-42E6-B5C7-9EF35E18A61E}"/>
                </a:ext>
              </a:extLst>
            </p:cNvPr>
            <p:cNvSpPr/>
            <p:nvPr userDrawn="1"/>
          </p:nvSpPr>
          <p:spPr>
            <a:xfrm>
              <a:off x="5693982" y="394430"/>
              <a:ext cx="6498017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41C2246D-A49D-468F-A585-1E811CE64666}"/>
                </a:ext>
              </a:extLst>
            </p:cNvPr>
            <p:cNvSpPr/>
            <p:nvPr userDrawn="1"/>
          </p:nvSpPr>
          <p:spPr>
            <a:xfrm>
              <a:off x="-12032" y="5353434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22" name="Tijdelijke aanduiding voor grafiek 17">
            <a:extLst>
              <a:ext uri="{FF2B5EF4-FFF2-40B4-BE49-F238E27FC236}">
                <a16:creationId xmlns:a16="http://schemas.microsoft.com/office/drawing/2014/main" id="{26472A28-7AC1-44CE-94BD-0C514484DA0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77953" y="1729709"/>
            <a:ext cx="5322047" cy="4019724"/>
          </a:xfrm>
          <a:noFill/>
        </p:spPr>
        <p:txBody>
          <a:bodyPr tIns="162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add a graph.</a:t>
            </a:r>
          </a:p>
        </p:txBody>
      </p:sp>
      <p:sp>
        <p:nvSpPr>
          <p:cNvPr id="165" name="Tijdelijke aanduiding voor verticale tekst 2">
            <a:extLst>
              <a:ext uri="{FF2B5EF4-FFF2-40B4-BE49-F238E27FC236}">
                <a16:creationId xmlns:a16="http://schemas.microsoft.com/office/drawing/2014/main" id="{753512D6-4D35-4716-A7A4-913288D5F14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1999" y="1736724"/>
            <a:ext cx="4142285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166" name="Titel 1">
            <a:extLst>
              <a:ext uri="{FF2B5EF4-FFF2-40B4-BE49-F238E27FC236}">
                <a16:creationId xmlns:a16="http://schemas.microsoft.com/office/drawing/2014/main" id="{AFADAFBD-3040-40F2-B589-7F3F3ED534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4141912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grpSp>
        <p:nvGrpSpPr>
          <p:cNvPr id="308" name="INSTRUCTION">
            <a:extLst>
              <a:ext uri="{FF2B5EF4-FFF2-40B4-BE49-F238E27FC236}">
                <a16:creationId xmlns:a16="http://schemas.microsoft.com/office/drawing/2014/main" id="{5C47DC5D-E663-4919-8E16-5742D98A6782}"/>
              </a:ext>
            </a:extLst>
          </p:cNvPr>
          <p:cNvGrpSpPr/>
          <p:nvPr userDrawn="1"/>
        </p:nvGrpSpPr>
        <p:grpSpPr>
          <a:xfrm>
            <a:off x="12377867" y="1"/>
            <a:ext cx="3693386" cy="5855257"/>
            <a:chOff x="-3786437" y="1"/>
            <a:chExt cx="3693386" cy="5855257"/>
          </a:xfrm>
        </p:grpSpPr>
        <p:sp>
          <p:nvSpPr>
            <p:cNvPr id="309" name="Rechthoek 308">
              <a:extLst>
                <a:ext uri="{FF2B5EF4-FFF2-40B4-BE49-F238E27FC236}">
                  <a16:creationId xmlns:a16="http://schemas.microsoft.com/office/drawing/2014/main" id="{FF2A455C-3159-4A85-AE92-826D6A5784E1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CFFF1225-9E1C-4B2D-91E2-A126597AAC15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13D807E3-150A-46C0-8438-EEFA08219359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choose ‘Edit data’.</a:t>
              </a:r>
            </a:p>
          </p:txBody>
        </p: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84D5ED21-85F6-430E-AA53-3B5D8747764C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332" name="Rechthoek 331">
                <a:extLst>
                  <a:ext uri="{FF2B5EF4-FFF2-40B4-BE49-F238E27FC236}">
                    <a16:creationId xmlns:a16="http://schemas.microsoft.com/office/drawing/2014/main" id="{5C00210E-C3E4-4397-A3C6-FD4008626635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3" name="Rechthoek 332">
                <a:extLst>
                  <a:ext uri="{FF2B5EF4-FFF2-40B4-BE49-F238E27FC236}">
                    <a16:creationId xmlns:a16="http://schemas.microsoft.com/office/drawing/2014/main" id="{580F174A-4FC1-440F-8966-3D3F14FC4A71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4" name="Tekstvak 333">
                <a:extLst>
                  <a:ext uri="{FF2B5EF4-FFF2-40B4-BE49-F238E27FC236}">
                    <a16:creationId xmlns:a16="http://schemas.microsoft.com/office/drawing/2014/main" id="{66303DEB-0663-476B-AF97-9EEF61C93390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335" name="Tekstvak 334">
                <a:extLst>
                  <a:ext uri="{FF2B5EF4-FFF2-40B4-BE49-F238E27FC236}">
                    <a16:creationId xmlns:a16="http://schemas.microsoft.com/office/drawing/2014/main" id="{F6CE0D40-C6D2-446C-9B27-6ECD283E1E25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336" name="Vrije vorm: vorm 335">
                <a:extLst>
                  <a:ext uri="{FF2B5EF4-FFF2-40B4-BE49-F238E27FC236}">
                    <a16:creationId xmlns:a16="http://schemas.microsoft.com/office/drawing/2014/main" id="{B01C0188-F4E3-488D-A0BD-60374ED05886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7" name="Groep 336">
                <a:extLst>
                  <a:ext uri="{FF2B5EF4-FFF2-40B4-BE49-F238E27FC236}">
                    <a16:creationId xmlns:a16="http://schemas.microsoft.com/office/drawing/2014/main" id="{2016D68A-8191-4D49-B183-93F3BC7817B3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357" name="Rechthoek 356">
                  <a:extLst>
                    <a:ext uri="{FF2B5EF4-FFF2-40B4-BE49-F238E27FC236}">
                      <a16:creationId xmlns:a16="http://schemas.microsoft.com/office/drawing/2014/main" id="{7C93E631-24D1-4FAE-B9F8-A2605F646B0D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8" name="Rechthoek 357">
                  <a:extLst>
                    <a:ext uri="{FF2B5EF4-FFF2-40B4-BE49-F238E27FC236}">
                      <a16:creationId xmlns:a16="http://schemas.microsoft.com/office/drawing/2014/main" id="{AA223A8A-163C-45D5-A3A8-897D5D46B287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9" name="Rechthoek 358">
                  <a:extLst>
                    <a:ext uri="{FF2B5EF4-FFF2-40B4-BE49-F238E27FC236}">
                      <a16:creationId xmlns:a16="http://schemas.microsoft.com/office/drawing/2014/main" id="{70D44F23-9A81-494C-8908-4B59D5A8E3BE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8" name="Groep 337">
                <a:extLst>
                  <a:ext uri="{FF2B5EF4-FFF2-40B4-BE49-F238E27FC236}">
                    <a16:creationId xmlns:a16="http://schemas.microsoft.com/office/drawing/2014/main" id="{B40AC045-DDBD-437D-8AD6-0FF7E2177F3B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339" name="Rechthoek 338">
                  <a:extLst>
                    <a:ext uri="{FF2B5EF4-FFF2-40B4-BE49-F238E27FC236}">
                      <a16:creationId xmlns:a16="http://schemas.microsoft.com/office/drawing/2014/main" id="{6A26E269-FF67-4F85-9BDB-6C4B7F8EC57D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0" name="Groep 339">
                  <a:extLst>
                    <a:ext uri="{FF2B5EF4-FFF2-40B4-BE49-F238E27FC236}">
                      <a16:creationId xmlns:a16="http://schemas.microsoft.com/office/drawing/2014/main" id="{6F9C3B9D-CD0E-4F24-B244-BEE5A729AD69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350" name="Rechte verbindingslijn 349">
                    <a:extLst>
                      <a:ext uri="{FF2B5EF4-FFF2-40B4-BE49-F238E27FC236}">
                        <a16:creationId xmlns:a16="http://schemas.microsoft.com/office/drawing/2014/main" id="{44C692CC-53E4-4006-9171-5AE07FF4F78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1" name="Rechte verbindingslijn 350">
                    <a:extLst>
                      <a:ext uri="{FF2B5EF4-FFF2-40B4-BE49-F238E27FC236}">
                        <a16:creationId xmlns:a16="http://schemas.microsoft.com/office/drawing/2014/main" id="{86F052C8-4F50-4812-90EB-1A447F34214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52" name="Groep 351">
                    <a:extLst>
                      <a:ext uri="{FF2B5EF4-FFF2-40B4-BE49-F238E27FC236}">
                        <a16:creationId xmlns:a16="http://schemas.microsoft.com/office/drawing/2014/main" id="{69D88FE1-B2A1-4BD5-B17C-74BE9127716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353" name="Rechte verbindingslijn 352">
                      <a:extLst>
                        <a:ext uri="{FF2B5EF4-FFF2-40B4-BE49-F238E27FC236}">
                          <a16:creationId xmlns:a16="http://schemas.microsoft.com/office/drawing/2014/main" id="{1A533B78-54B5-433A-AEBF-8F306FA3648C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Rechte verbindingslijn 353">
                      <a:extLst>
                        <a:ext uri="{FF2B5EF4-FFF2-40B4-BE49-F238E27FC236}">
                          <a16:creationId xmlns:a16="http://schemas.microsoft.com/office/drawing/2014/main" id="{9BE89015-2155-430B-A07A-11843580A5B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5" name="Rechte verbindingslijn 354">
                      <a:extLst>
                        <a:ext uri="{FF2B5EF4-FFF2-40B4-BE49-F238E27FC236}">
                          <a16:creationId xmlns:a16="http://schemas.microsoft.com/office/drawing/2014/main" id="{A805EF27-D30F-4B1D-AD2F-268EFAD9EED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6" name="Rechte verbindingslijn 355">
                      <a:extLst>
                        <a:ext uri="{FF2B5EF4-FFF2-40B4-BE49-F238E27FC236}">
                          <a16:creationId xmlns:a16="http://schemas.microsoft.com/office/drawing/2014/main" id="{F563449F-D387-4054-9A09-C7EB35834386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341" name="Rechte verbindingslijn 340">
                  <a:extLst>
                    <a:ext uri="{FF2B5EF4-FFF2-40B4-BE49-F238E27FC236}">
                      <a16:creationId xmlns:a16="http://schemas.microsoft.com/office/drawing/2014/main" id="{4B8A17BE-F676-4451-9D22-9B8BE0F247A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Rechte verbindingslijn 341">
                  <a:extLst>
                    <a:ext uri="{FF2B5EF4-FFF2-40B4-BE49-F238E27FC236}">
                      <a16:creationId xmlns:a16="http://schemas.microsoft.com/office/drawing/2014/main" id="{20360C9C-E36F-42F4-B3EC-932B78DE7F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Rechte verbindingslijn 342">
                  <a:extLst>
                    <a:ext uri="{FF2B5EF4-FFF2-40B4-BE49-F238E27FC236}">
                      <a16:creationId xmlns:a16="http://schemas.microsoft.com/office/drawing/2014/main" id="{93861D3F-F53F-41CF-9C74-3FA0C2BBAEE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Rechte verbindingslijn 343">
                  <a:extLst>
                    <a:ext uri="{FF2B5EF4-FFF2-40B4-BE49-F238E27FC236}">
                      <a16:creationId xmlns:a16="http://schemas.microsoft.com/office/drawing/2014/main" id="{829EC3BF-3EDE-4984-838E-5D80725E809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5" name="Rechthoek 344">
                  <a:extLst>
                    <a:ext uri="{FF2B5EF4-FFF2-40B4-BE49-F238E27FC236}">
                      <a16:creationId xmlns:a16="http://schemas.microsoft.com/office/drawing/2014/main" id="{08F9CBD1-1DA3-4BBC-8195-987B9A4DB4FF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6" name="Groep 345">
                  <a:extLst>
                    <a:ext uri="{FF2B5EF4-FFF2-40B4-BE49-F238E27FC236}">
                      <a16:creationId xmlns:a16="http://schemas.microsoft.com/office/drawing/2014/main" id="{8FE1045C-E151-4A04-88F6-77A2F9719209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347" name="Rechthoek 346">
                    <a:extLst>
                      <a:ext uri="{FF2B5EF4-FFF2-40B4-BE49-F238E27FC236}">
                        <a16:creationId xmlns:a16="http://schemas.microsoft.com/office/drawing/2014/main" id="{8462BEAA-73B8-4875-8004-B483B22F10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8" name="Rechthoek: afgeronde bovenhoeken 347">
                    <a:extLst>
                      <a:ext uri="{FF2B5EF4-FFF2-40B4-BE49-F238E27FC236}">
                        <a16:creationId xmlns:a16="http://schemas.microsoft.com/office/drawing/2014/main" id="{F3EDDCC4-1F61-45C2-B58B-0EA58BF5F18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9" name="Gelijkbenige driehoek 348">
                    <a:extLst>
                      <a:ext uri="{FF2B5EF4-FFF2-40B4-BE49-F238E27FC236}">
                        <a16:creationId xmlns:a16="http://schemas.microsoft.com/office/drawing/2014/main" id="{D83F6B70-0742-4E7F-86B8-863157B2F89E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313" name="Rechthoek 312">
              <a:extLst>
                <a:ext uri="{FF2B5EF4-FFF2-40B4-BE49-F238E27FC236}">
                  <a16:creationId xmlns:a16="http://schemas.microsoft.com/office/drawing/2014/main" id="{7FDAF41D-C1D4-453B-9710-93BDEC26BC0E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314" name="Ovaal 313">
              <a:extLst>
                <a:ext uri="{FF2B5EF4-FFF2-40B4-BE49-F238E27FC236}">
                  <a16:creationId xmlns:a16="http://schemas.microsoft.com/office/drawing/2014/main" id="{0193C1CE-0275-4FFC-A14E-1E099D47EBB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15" name="Rechthoek 314">
              <a:extLst>
                <a:ext uri="{FF2B5EF4-FFF2-40B4-BE49-F238E27FC236}">
                  <a16:creationId xmlns:a16="http://schemas.microsoft.com/office/drawing/2014/main" id="{6A0DA638-BAD6-4D01-B147-096DE777E451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sp>
          <p:nvSpPr>
            <p:cNvPr id="316" name="Ovaal 315">
              <a:extLst>
                <a:ext uri="{FF2B5EF4-FFF2-40B4-BE49-F238E27FC236}">
                  <a16:creationId xmlns:a16="http://schemas.microsoft.com/office/drawing/2014/main" id="{FAF5FA19-698C-453B-B5F9-77B31EA21F63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17" name="Rechthoek 316">
              <a:extLst>
                <a:ext uri="{FF2B5EF4-FFF2-40B4-BE49-F238E27FC236}">
                  <a16:creationId xmlns:a16="http://schemas.microsoft.com/office/drawing/2014/main" id="{A919D4A9-B35C-4489-A023-4710A4E01179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318" name="Groep 317">
              <a:extLst>
                <a:ext uri="{FF2B5EF4-FFF2-40B4-BE49-F238E27FC236}">
                  <a16:creationId xmlns:a16="http://schemas.microsoft.com/office/drawing/2014/main" id="{9B1FD755-891B-4C7A-A8CE-500F689867F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29" name="Rechthoek 328">
                <a:extLst>
                  <a:ext uri="{FF2B5EF4-FFF2-40B4-BE49-F238E27FC236}">
                    <a16:creationId xmlns:a16="http://schemas.microsoft.com/office/drawing/2014/main" id="{A3816787-318F-473A-AE61-39FFE073D42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30" name="Rechte verbindingslijn 329">
                <a:extLst>
                  <a:ext uri="{FF2B5EF4-FFF2-40B4-BE49-F238E27FC236}">
                    <a16:creationId xmlns:a16="http://schemas.microsoft.com/office/drawing/2014/main" id="{95651FD6-5CC7-4141-80CA-4CA7C1360BC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31" name="Gelijkbenige driehoek 330">
                <a:extLst>
                  <a:ext uri="{FF2B5EF4-FFF2-40B4-BE49-F238E27FC236}">
                    <a16:creationId xmlns:a16="http://schemas.microsoft.com/office/drawing/2014/main" id="{B92D37E5-E94F-4719-BB80-F33CB95ED90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9" name="Groep 318">
              <a:extLst>
                <a:ext uri="{FF2B5EF4-FFF2-40B4-BE49-F238E27FC236}">
                  <a16:creationId xmlns:a16="http://schemas.microsoft.com/office/drawing/2014/main" id="{981F9D9A-2961-44B7-A20F-F41603372DE0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326" name="Rechthoek 325">
                <a:extLst>
                  <a:ext uri="{FF2B5EF4-FFF2-40B4-BE49-F238E27FC236}">
                    <a16:creationId xmlns:a16="http://schemas.microsoft.com/office/drawing/2014/main" id="{D381E399-9D8C-49B3-8143-275E2138DAE5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7" name="Rechthoek 326">
                <a:extLst>
                  <a:ext uri="{FF2B5EF4-FFF2-40B4-BE49-F238E27FC236}">
                    <a16:creationId xmlns:a16="http://schemas.microsoft.com/office/drawing/2014/main" id="{9F4FC9F6-1486-4F9A-98C5-321E05D8F7A6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8" name="Rechthoek 327">
                <a:extLst>
                  <a:ext uri="{FF2B5EF4-FFF2-40B4-BE49-F238E27FC236}">
                    <a16:creationId xmlns:a16="http://schemas.microsoft.com/office/drawing/2014/main" id="{718C0003-6427-47C0-B5A5-E216D6205B2A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20" name="Ovaal 319">
              <a:extLst>
                <a:ext uri="{FF2B5EF4-FFF2-40B4-BE49-F238E27FC236}">
                  <a16:creationId xmlns:a16="http://schemas.microsoft.com/office/drawing/2014/main" id="{04B867C9-01FA-4113-8FCC-EF31E7A4B1F0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1" name="Rechthoek 320">
              <a:extLst>
                <a:ext uri="{FF2B5EF4-FFF2-40B4-BE49-F238E27FC236}">
                  <a16:creationId xmlns:a16="http://schemas.microsoft.com/office/drawing/2014/main" id="{5EC3490B-F35F-4594-A68E-EF60BD4523DB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‘Chart Tools’ - ‘Format’. </a:t>
              </a:r>
            </a:p>
          </p:txBody>
        </p:sp>
        <p:sp>
          <p:nvSpPr>
            <p:cNvPr id="322" name="Rechthoek 321">
              <a:extLst>
                <a:ext uri="{FF2B5EF4-FFF2-40B4-BE49-F238E27FC236}">
                  <a16:creationId xmlns:a16="http://schemas.microsoft.com/office/drawing/2014/main" id="{2ACB4157-D511-41D9-B7AD-EBB2625B1D9E}"/>
                </a:ext>
              </a:extLst>
            </p:cNvPr>
            <p:cNvSpPr/>
            <p:nvPr userDrawn="1"/>
          </p:nvSpPr>
          <p:spPr>
            <a:xfrm>
              <a:off x="-3786437" y="502725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323" name="ICOON_info">
              <a:extLst>
                <a:ext uri="{FF2B5EF4-FFF2-40B4-BE49-F238E27FC236}">
                  <a16:creationId xmlns:a16="http://schemas.microsoft.com/office/drawing/2014/main" id="{C414498A-EF09-42DA-9601-9A08ED891BEF}"/>
                </a:ext>
              </a:extLst>
            </p:cNvPr>
            <p:cNvGrpSpPr/>
            <p:nvPr userDrawn="1"/>
          </p:nvGrpSpPr>
          <p:grpSpPr>
            <a:xfrm>
              <a:off x="-376736" y="4856209"/>
              <a:ext cx="283685" cy="283685"/>
              <a:chOff x="-376736" y="5583395"/>
              <a:chExt cx="283685" cy="283685"/>
            </a:xfrm>
          </p:grpSpPr>
          <p:sp>
            <p:nvSpPr>
              <p:cNvPr id="324" name="Ovaal 323">
                <a:extLst>
                  <a:ext uri="{FF2B5EF4-FFF2-40B4-BE49-F238E27FC236}">
                    <a16:creationId xmlns:a16="http://schemas.microsoft.com/office/drawing/2014/main" id="{D0FD30DF-A3FC-4DC4-9F1C-E42655EB4020}"/>
                  </a:ext>
                </a:extLst>
              </p:cNvPr>
              <p:cNvSpPr/>
              <p:nvPr userDrawn="1"/>
            </p:nvSpPr>
            <p:spPr>
              <a:xfrm>
                <a:off x="-356709" y="5602861"/>
                <a:ext cx="244751" cy="244751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5" name="Graphic 163" descr="Informatie">
                <a:extLst>
                  <a:ext uri="{FF2B5EF4-FFF2-40B4-BE49-F238E27FC236}">
                    <a16:creationId xmlns:a16="http://schemas.microsoft.com/office/drawing/2014/main" id="{3DB94783-87FD-48DE-968A-CE0BBAC13DAE}"/>
                  </a:ext>
                </a:extLst>
              </p:cNvPr>
              <p:cNvSpPr/>
              <p:nvPr userDrawn="1"/>
            </p:nvSpPr>
            <p:spPr>
              <a:xfrm>
                <a:off x="-376736" y="5583395"/>
                <a:ext cx="283685" cy="28368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60" name="Tijdelijke aanduiding voor tekst 20">
            <a:extLst>
              <a:ext uri="{FF2B5EF4-FFF2-40B4-BE49-F238E27FC236}">
                <a16:creationId xmlns:a16="http://schemas.microsoft.com/office/drawing/2014/main" id="{600BC0D7-FE69-4516-BF05-7C54BCEC18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77953" y="932456"/>
            <a:ext cx="5322047" cy="404919"/>
          </a:xfrm>
          <a:noFill/>
        </p:spPr>
        <p:txBody>
          <a:bodyPr lIns="0" tIns="0" rIns="0" bIns="0" anchor="ctr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GB" noProof="0" dirty="0"/>
              <a:t>Graph title</a:t>
            </a:r>
          </a:p>
        </p:txBody>
      </p:sp>
      <p:grpSp>
        <p:nvGrpSpPr>
          <p:cNvPr id="142" name="INSTRUCTION">
            <a:extLst>
              <a:ext uri="{FF2B5EF4-FFF2-40B4-BE49-F238E27FC236}">
                <a16:creationId xmlns:a16="http://schemas.microsoft.com/office/drawing/2014/main" id="{9A6F22F6-534D-47EE-ADA4-57756B18484D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1A9B12C3-52E6-487D-9A43-8BFE064F845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44" name="Ovaal 143">
              <a:extLst>
                <a:ext uri="{FF2B5EF4-FFF2-40B4-BE49-F238E27FC236}">
                  <a16:creationId xmlns:a16="http://schemas.microsoft.com/office/drawing/2014/main" id="{06D0321F-4BA5-4BEE-B137-9215DDAA5982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D375D3B2-7BD9-45A2-90AF-CD4DEC4C8BB5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46" name="Ovaal 145">
              <a:extLst>
                <a:ext uri="{FF2B5EF4-FFF2-40B4-BE49-F238E27FC236}">
                  <a16:creationId xmlns:a16="http://schemas.microsoft.com/office/drawing/2014/main" id="{5C5DF0D1-BFDF-47FD-979B-094DDC14AC93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F1FC7802-7A2F-4E14-8EB9-2BCFB52FA1A1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48" name="Rechthoek 147">
              <a:extLst>
                <a:ext uri="{FF2B5EF4-FFF2-40B4-BE49-F238E27FC236}">
                  <a16:creationId xmlns:a16="http://schemas.microsoft.com/office/drawing/2014/main" id="{CB4F9511-3D91-43F1-B637-98676688F30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C53825F7-AD0E-4055-A635-BBBA7927BAF4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300E7BBC-BC6F-4AEC-89D9-9D5A9B6BE5AC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51" name="Ovaal 150">
              <a:extLst>
                <a:ext uri="{FF2B5EF4-FFF2-40B4-BE49-F238E27FC236}">
                  <a16:creationId xmlns:a16="http://schemas.microsoft.com/office/drawing/2014/main" id="{8568D7F5-DAA9-417D-8007-4C0BCB1EA914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3F7DA883-B8CF-4084-92FF-CEB6F9CB117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153" name="Ovaal 152">
              <a:extLst>
                <a:ext uri="{FF2B5EF4-FFF2-40B4-BE49-F238E27FC236}">
                  <a16:creationId xmlns:a16="http://schemas.microsoft.com/office/drawing/2014/main" id="{67D983A2-2CF7-4370-A768-1C130BD4F4A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DAC59C5E-C70E-4272-9A66-352B8FDFF40F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155" name="Ovaal 154">
              <a:extLst>
                <a:ext uri="{FF2B5EF4-FFF2-40B4-BE49-F238E27FC236}">
                  <a16:creationId xmlns:a16="http://schemas.microsoft.com/office/drawing/2014/main" id="{F0359E0E-43C1-4426-970A-C0F0776A04D4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0A4041E4-252C-4B14-9001-FB46C23CD991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157" name="Ovaal 156">
              <a:extLst>
                <a:ext uri="{FF2B5EF4-FFF2-40B4-BE49-F238E27FC236}">
                  <a16:creationId xmlns:a16="http://schemas.microsoft.com/office/drawing/2014/main" id="{CAF1854E-DC00-4E50-9B28-A5E6CB9B24D2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EF8FABC3-40C6-4B2B-8FB9-FA7017C06CD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8E82B7CE-4C6F-40B0-AAFB-52A0B36BEE9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5EE49A32-85D5-4C3F-A773-47B61789E61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C03843A0-A219-4EB2-9B89-7432A2291D7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616F912F-93C9-48D0-8397-8AAB1AA68D8D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DF8B2ECA-F1FE-4171-A99F-377228CCF060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164" name="ICOON_info">
              <a:extLst>
                <a:ext uri="{FF2B5EF4-FFF2-40B4-BE49-F238E27FC236}">
                  <a16:creationId xmlns:a16="http://schemas.microsoft.com/office/drawing/2014/main" id="{931EDA94-B8CE-4E73-A773-270A895639DF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61" name="Ovaal 260">
                <a:extLst>
                  <a:ext uri="{FF2B5EF4-FFF2-40B4-BE49-F238E27FC236}">
                    <a16:creationId xmlns:a16="http://schemas.microsoft.com/office/drawing/2014/main" id="{EB2FDCC9-0615-4B5B-9E3D-8877D6E842B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2" name="Graphic 163" descr="Informatie">
                <a:extLst>
                  <a:ext uri="{FF2B5EF4-FFF2-40B4-BE49-F238E27FC236}">
                    <a16:creationId xmlns:a16="http://schemas.microsoft.com/office/drawing/2014/main" id="{794DECAC-F5E9-48DC-85F9-136A29D112A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7" name="VOORBEELD">
              <a:extLst>
                <a:ext uri="{FF2B5EF4-FFF2-40B4-BE49-F238E27FC236}">
                  <a16:creationId xmlns:a16="http://schemas.microsoft.com/office/drawing/2014/main" id="{0EB60F60-A76B-4DCE-8E97-A06B63986577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B94374A1-460A-4023-AA27-91F2F88F0D89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22" name="Rechthoek 221">
                <a:extLst>
                  <a:ext uri="{FF2B5EF4-FFF2-40B4-BE49-F238E27FC236}">
                    <a16:creationId xmlns:a16="http://schemas.microsoft.com/office/drawing/2014/main" id="{E26F0202-92C7-43F3-8225-418076B2CBE3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3" name="Groep 222">
                <a:extLst>
                  <a:ext uri="{FF2B5EF4-FFF2-40B4-BE49-F238E27FC236}">
                    <a16:creationId xmlns:a16="http://schemas.microsoft.com/office/drawing/2014/main" id="{B71E7C40-CAEC-4D69-83AF-F7578EA8F3D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54" name="Groep 253">
                  <a:extLst>
                    <a:ext uri="{FF2B5EF4-FFF2-40B4-BE49-F238E27FC236}">
                      <a16:creationId xmlns:a16="http://schemas.microsoft.com/office/drawing/2014/main" id="{CDA3048C-3BF5-4659-BFA0-EF6E3B46191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56" name="Rechte verbindingslijn 255">
                    <a:extLst>
                      <a:ext uri="{FF2B5EF4-FFF2-40B4-BE49-F238E27FC236}">
                        <a16:creationId xmlns:a16="http://schemas.microsoft.com/office/drawing/2014/main" id="{B70CF7EA-3134-4998-88BA-662C8BB154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7" name="Rechte verbindingslijn 256">
                    <a:extLst>
                      <a:ext uri="{FF2B5EF4-FFF2-40B4-BE49-F238E27FC236}">
                        <a16:creationId xmlns:a16="http://schemas.microsoft.com/office/drawing/2014/main" id="{8473BF73-7CBF-48EB-89A8-7333F7F70F3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8" name="Rechte verbindingslijn 257">
                    <a:extLst>
                      <a:ext uri="{FF2B5EF4-FFF2-40B4-BE49-F238E27FC236}">
                        <a16:creationId xmlns:a16="http://schemas.microsoft.com/office/drawing/2014/main" id="{1CDF3E7C-7A6B-4788-A935-F414BEC2F53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9" name="Rechte verbindingslijn 258">
                    <a:extLst>
                      <a:ext uri="{FF2B5EF4-FFF2-40B4-BE49-F238E27FC236}">
                        <a16:creationId xmlns:a16="http://schemas.microsoft.com/office/drawing/2014/main" id="{9BF19358-AA85-4BC5-8D42-3BE0D3304F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0" name="Rechte verbindingslijn 259">
                    <a:extLst>
                      <a:ext uri="{FF2B5EF4-FFF2-40B4-BE49-F238E27FC236}">
                        <a16:creationId xmlns:a16="http://schemas.microsoft.com/office/drawing/2014/main" id="{EBF7AB24-430A-4AE6-8951-F509B291CC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5" name="Pijl: rechts 254">
                  <a:extLst>
                    <a:ext uri="{FF2B5EF4-FFF2-40B4-BE49-F238E27FC236}">
                      <a16:creationId xmlns:a16="http://schemas.microsoft.com/office/drawing/2014/main" id="{87BC2C48-7FB1-4912-9B27-808E274E5F9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4" name="Groep 223">
                <a:extLst>
                  <a:ext uri="{FF2B5EF4-FFF2-40B4-BE49-F238E27FC236}">
                    <a16:creationId xmlns:a16="http://schemas.microsoft.com/office/drawing/2014/main" id="{293C81A3-7D07-472E-B79C-EAA6C1822A51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47" name="Groep 246">
                  <a:extLst>
                    <a:ext uri="{FF2B5EF4-FFF2-40B4-BE49-F238E27FC236}">
                      <a16:creationId xmlns:a16="http://schemas.microsoft.com/office/drawing/2014/main" id="{B8270187-7987-4BA8-8EEE-680C3643E8F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49" name="Rechte verbindingslijn 248">
                    <a:extLst>
                      <a:ext uri="{FF2B5EF4-FFF2-40B4-BE49-F238E27FC236}">
                        <a16:creationId xmlns:a16="http://schemas.microsoft.com/office/drawing/2014/main" id="{7EE11E8D-DE9B-40F0-8030-46574A0917D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0" name="Rechte verbindingslijn 249">
                    <a:extLst>
                      <a:ext uri="{FF2B5EF4-FFF2-40B4-BE49-F238E27FC236}">
                        <a16:creationId xmlns:a16="http://schemas.microsoft.com/office/drawing/2014/main" id="{40479314-45A3-42E6-9642-6AD5E0AE7E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1" name="Rechte verbindingslijn 250">
                    <a:extLst>
                      <a:ext uri="{FF2B5EF4-FFF2-40B4-BE49-F238E27FC236}">
                        <a16:creationId xmlns:a16="http://schemas.microsoft.com/office/drawing/2014/main" id="{38C5AE3C-AD69-4DBE-A9BF-71147BB71B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2" name="Rechte verbindingslijn 251">
                    <a:extLst>
                      <a:ext uri="{FF2B5EF4-FFF2-40B4-BE49-F238E27FC236}">
                        <a16:creationId xmlns:a16="http://schemas.microsoft.com/office/drawing/2014/main" id="{F4B10FFC-FCE0-481D-BDF9-3C3D71AC64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3" name="Rechte verbindingslijn 252">
                    <a:extLst>
                      <a:ext uri="{FF2B5EF4-FFF2-40B4-BE49-F238E27FC236}">
                        <a16:creationId xmlns:a16="http://schemas.microsoft.com/office/drawing/2014/main" id="{8AB0F04D-F9B1-4CDB-8AF5-BE2C36DA63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8" name="Pijl: rechts 247">
                  <a:extLst>
                    <a:ext uri="{FF2B5EF4-FFF2-40B4-BE49-F238E27FC236}">
                      <a16:creationId xmlns:a16="http://schemas.microsoft.com/office/drawing/2014/main" id="{E74EE75D-5149-49E9-95A8-0D4E1BE4F36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25" name="Rechte verbindingslijn 224">
                <a:extLst>
                  <a:ext uri="{FF2B5EF4-FFF2-40B4-BE49-F238E27FC236}">
                    <a16:creationId xmlns:a16="http://schemas.microsoft.com/office/drawing/2014/main" id="{F883DB24-79EE-4167-BA49-0A5F744382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26" name="Rechte verbindingslijn 225">
                <a:extLst>
                  <a:ext uri="{FF2B5EF4-FFF2-40B4-BE49-F238E27FC236}">
                    <a16:creationId xmlns:a16="http://schemas.microsoft.com/office/drawing/2014/main" id="{751967CB-93AD-4D7E-9FD8-C918176C8F9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27" name="Rechthoek 226">
                <a:extLst>
                  <a:ext uri="{FF2B5EF4-FFF2-40B4-BE49-F238E27FC236}">
                    <a16:creationId xmlns:a16="http://schemas.microsoft.com/office/drawing/2014/main" id="{710A6706-DB70-485E-9717-B0DD53D0C15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28" name="Rechthoek 227">
                <a:extLst>
                  <a:ext uri="{FF2B5EF4-FFF2-40B4-BE49-F238E27FC236}">
                    <a16:creationId xmlns:a16="http://schemas.microsoft.com/office/drawing/2014/main" id="{A38AED38-81F3-4376-8FC2-4D264FFB08A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29" name="Groep 228">
                <a:extLst>
                  <a:ext uri="{FF2B5EF4-FFF2-40B4-BE49-F238E27FC236}">
                    <a16:creationId xmlns:a16="http://schemas.microsoft.com/office/drawing/2014/main" id="{D3F94589-7544-41AE-8341-0A2AB7FC2E82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C46B25D4-DCBB-4BDF-8FCB-569AB9B18E40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40" name="Groep 239">
                  <a:extLst>
                    <a:ext uri="{FF2B5EF4-FFF2-40B4-BE49-F238E27FC236}">
                      <a16:creationId xmlns:a16="http://schemas.microsoft.com/office/drawing/2014/main" id="{24B2D5A4-F578-4AE0-8394-2B263429095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E775AE4A-3E94-4F26-B734-550F558929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3" name="Rechte verbindingslijn 242">
                    <a:extLst>
                      <a:ext uri="{FF2B5EF4-FFF2-40B4-BE49-F238E27FC236}">
                        <a16:creationId xmlns:a16="http://schemas.microsoft.com/office/drawing/2014/main" id="{57031513-B63A-493A-87E4-A837261303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4" name="Rechte verbindingslijn 243">
                    <a:extLst>
                      <a:ext uri="{FF2B5EF4-FFF2-40B4-BE49-F238E27FC236}">
                        <a16:creationId xmlns:a16="http://schemas.microsoft.com/office/drawing/2014/main" id="{BB16FBD5-068E-4DE9-823C-23E801363F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5" name="Rechte verbindingslijn 244">
                    <a:extLst>
                      <a:ext uri="{FF2B5EF4-FFF2-40B4-BE49-F238E27FC236}">
                        <a16:creationId xmlns:a16="http://schemas.microsoft.com/office/drawing/2014/main" id="{654A42D1-956C-4A9B-AC79-7A96A0D35D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6" name="Rechte verbindingslijn 245">
                    <a:extLst>
                      <a:ext uri="{FF2B5EF4-FFF2-40B4-BE49-F238E27FC236}">
                        <a16:creationId xmlns:a16="http://schemas.microsoft.com/office/drawing/2014/main" id="{BD8EA14B-DC36-4242-BF10-4B28F38749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1" name="Pijl: rechts 240">
                  <a:extLst>
                    <a:ext uri="{FF2B5EF4-FFF2-40B4-BE49-F238E27FC236}">
                      <a16:creationId xmlns:a16="http://schemas.microsoft.com/office/drawing/2014/main" id="{C345F090-CDD3-444F-8491-89C28CA8093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0" name="Groep 229">
                <a:extLst>
                  <a:ext uri="{FF2B5EF4-FFF2-40B4-BE49-F238E27FC236}">
                    <a16:creationId xmlns:a16="http://schemas.microsoft.com/office/drawing/2014/main" id="{8953587E-9E4F-47A5-990C-CCF30DB37895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E57B4F5B-F5E1-4598-9A4A-5F4569224576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32" name="Groep 231">
                  <a:extLst>
                    <a:ext uri="{FF2B5EF4-FFF2-40B4-BE49-F238E27FC236}">
                      <a16:creationId xmlns:a16="http://schemas.microsoft.com/office/drawing/2014/main" id="{FB210D98-1E32-4517-B807-5CABB80BACF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8DAC4CED-5612-490C-9020-ACADAAC88C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Rechte verbindingslijn 234">
                    <a:extLst>
                      <a:ext uri="{FF2B5EF4-FFF2-40B4-BE49-F238E27FC236}">
                        <a16:creationId xmlns:a16="http://schemas.microsoft.com/office/drawing/2014/main" id="{25671FF3-9D38-4605-BBB7-3C63D0927D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6" name="Rechte verbindingslijn 235">
                    <a:extLst>
                      <a:ext uri="{FF2B5EF4-FFF2-40B4-BE49-F238E27FC236}">
                        <a16:creationId xmlns:a16="http://schemas.microsoft.com/office/drawing/2014/main" id="{41087DBF-B1D5-4C18-B039-769E64DCAA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7" name="Rechte verbindingslijn 236">
                    <a:extLst>
                      <a:ext uri="{FF2B5EF4-FFF2-40B4-BE49-F238E27FC236}">
                        <a16:creationId xmlns:a16="http://schemas.microsoft.com/office/drawing/2014/main" id="{721E8480-2F18-4592-8E8E-EE84CBF5B4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8" name="Rechte verbindingslijn 237">
                    <a:extLst>
                      <a:ext uri="{FF2B5EF4-FFF2-40B4-BE49-F238E27FC236}">
                        <a16:creationId xmlns:a16="http://schemas.microsoft.com/office/drawing/2014/main" id="{4758D134-0377-48C0-B87D-8F6813B9678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3" name="Pijl: rechts 232">
                  <a:extLst>
                    <a:ext uri="{FF2B5EF4-FFF2-40B4-BE49-F238E27FC236}">
                      <a16:creationId xmlns:a16="http://schemas.microsoft.com/office/drawing/2014/main" id="{8BFA2D6A-D4F6-44C1-A054-212AB7E576D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0483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CB9E-F50A-4B03-AB39-CD7719CB5320}" type="datetime2">
              <a:rPr lang="en-GB" noProof="0" smtClean="0"/>
              <a:t>Wednesday, 30 March 2022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395999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1BECF987-04CB-427E-91C1-9DAA168CC64A}"/>
                </a:ext>
              </a:extLst>
            </p:cNvPr>
            <p:cNvSpPr/>
            <p:nvPr userDrawn="1"/>
          </p:nvSpPr>
          <p:spPr>
            <a:xfrm>
              <a:off x="-12032" y="4953181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21" name="Tijdelijke aanduiding voor grafiek 17">
            <a:extLst>
              <a:ext uri="{FF2B5EF4-FFF2-40B4-BE49-F238E27FC236}">
                <a16:creationId xmlns:a16="http://schemas.microsoft.com/office/drawing/2014/main" id="{F9BDB80E-BB43-4671-8F9D-30EF117670F7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792001" y="1736725"/>
            <a:ext cx="9914099" cy="3863450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add a graph.</a:t>
            </a:r>
          </a:p>
        </p:txBody>
      </p:sp>
      <p:grpSp>
        <p:nvGrpSpPr>
          <p:cNvPr id="94" name="INSTRUCTION">
            <a:extLst>
              <a:ext uri="{FF2B5EF4-FFF2-40B4-BE49-F238E27FC236}">
                <a16:creationId xmlns:a16="http://schemas.microsoft.com/office/drawing/2014/main" id="{41F66C71-DAC0-46F7-991A-C6A80A1E4CCC}"/>
              </a:ext>
            </a:extLst>
          </p:cNvPr>
          <p:cNvGrpSpPr/>
          <p:nvPr userDrawn="1"/>
        </p:nvGrpSpPr>
        <p:grpSpPr>
          <a:xfrm>
            <a:off x="12377867" y="1"/>
            <a:ext cx="3693386" cy="5855257"/>
            <a:chOff x="-3786437" y="1"/>
            <a:chExt cx="3693386" cy="5855257"/>
          </a:xfrm>
        </p:grpSpPr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9C17EFD0-5A1A-4359-A777-92306EDC3226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84C58C6A-568A-46ED-B3B8-26C90B5D3D6E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D8391D1-8C1C-4DB5-85BC-ACAF904BE116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choose ‘Edit data’.</a:t>
              </a: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F025940A-3EAF-4303-BD58-EE2186BE37BD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F8474697-7DB2-4B09-B7E6-42AB07F70716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6B06721A-0FD5-4526-AE43-FCFE94895A66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" name="Tekstvak 119">
                <a:extLst>
                  <a:ext uri="{FF2B5EF4-FFF2-40B4-BE49-F238E27FC236}">
                    <a16:creationId xmlns:a16="http://schemas.microsoft.com/office/drawing/2014/main" id="{165030DF-2380-465A-9E76-61CB85BA2D1D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121" name="Tekstvak 120">
                <a:extLst>
                  <a:ext uri="{FF2B5EF4-FFF2-40B4-BE49-F238E27FC236}">
                    <a16:creationId xmlns:a16="http://schemas.microsoft.com/office/drawing/2014/main" id="{FD60CCA0-737B-49B9-A5B3-A3BFB2972476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122" name="Vrije vorm: vorm 121">
                <a:extLst>
                  <a:ext uri="{FF2B5EF4-FFF2-40B4-BE49-F238E27FC236}">
                    <a16:creationId xmlns:a16="http://schemas.microsoft.com/office/drawing/2014/main" id="{6BD4B5A4-1C48-47AF-9D8F-74E9F5056D72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65403CE6-6D30-4C7F-AE9C-490E30AC2429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43" name="Rechthoek 142">
                  <a:extLst>
                    <a:ext uri="{FF2B5EF4-FFF2-40B4-BE49-F238E27FC236}">
                      <a16:creationId xmlns:a16="http://schemas.microsoft.com/office/drawing/2014/main" id="{317CE339-7E52-4F7D-B5C0-7B28F93611B8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Rechthoek 143">
                  <a:extLst>
                    <a:ext uri="{FF2B5EF4-FFF2-40B4-BE49-F238E27FC236}">
                      <a16:creationId xmlns:a16="http://schemas.microsoft.com/office/drawing/2014/main" id="{46937A5F-AB1E-4E8F-8DD1-6AD4EF44C5F4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D9C7B29E-2AB4-4533-83A2-FC2DCA9837BE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90A09EFE-BD0B-41DC-9A2F-4C7155B69055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87F66DF7-71FF-4044-BFE8-A79B032C8021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6" name="Groep 125">
                  <a:extLst>
                    <a:ext uri="{FF2B5EF4-FFF2-40B4-BE49-F238E27FC236}">
                      <a16:creationId xmlns:a16="http://schemas.microsoft.com/office/drawing/2014/main" id="{12074361-FEC7-4D43-AC49-30A891C60062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D17DF3E5-78B7-4E64-AF53-613B72180EF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A6D66A2E-409F-4A75-97E1-C6B6B045A90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8" name="Groep 137">
                    <a:extLst>
                      <a:ext uri="{FF2B5EF4-FFF2-40B4-BE49-F238E27FC236}">
                        <a16:creationId xmlns:a16="http://schemas.microsoft.com/office/drawing/2014/main" id="{1A388918-3CBA-41F9-8E4E-AB88E8020D6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39" name="Rechte verbindingslijn 138">
                      <a:extLst>
                        <a:ext uri="{FF2B5EF4-FFF2-40B4-BE49-F238E27FC236}">
                          <a16:creationId xmlns:a16="http://schemas.microsoft.com/office/drawing/2014/main" id="{431320E2-05A5-40CF-B51B-A5BD4C7BD620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" name="Rechte verbindingslijn 139">
                      <a:extLst>
                        <a:ext uri="{FF2B5EF4-FFF2-40B4-BE49-F238E27FC236}">
                          <a16:creationId xmlns:a16="http://schemas.microsoft.com/office/drawing/2014/main" id="{A6DCD379-286E-4E7F-B940-D18944A139C1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Rechte verbindingslijn 140">
                      <a:extLst>
                        <a:ext uri="{FF2B5EF4-FFF2-40B4-BE49-F238E27FC236}">
                          <a16:creationId xmlns:a16="http://schemas.microsoft.com/office/drawing/2014/main" id="{3E299827-B6F9-48E7-9A70-0C160824FDDA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Rechte verbindingslijn 141">
                      <a:extLst>
                        <a:ext uri="{FF2B5EF4-FFF2-40B4-BE49-F238E27FC236}">
                          <a16:creationId xmlns:a16="http://schemas.microsoft.com/office/drawing/2014/main" id="{6C78DCC2-2671-4EFF-BAFF-4CD81DEBC068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27" name="Rechte verbindingslijn 126">
                  <a:extLst>
                    <a:ext uri="{FF2B5EF4-FFF2-40B4-BE49-F238E27FC236}">
                      <a16:creationId xmlns:a16="http://schemas.microsoft.com/office/drawing/2014/main" id="{2A23B293-8076-49C1-B532-B62B919B6EF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Rechte verbindingslijn 127">
                  <a:extLst>
                    <a:ext uri="{FF2B5EF4-FFF2-40B4-BE49-F238E27FC236}">
                      <a16:creationId xmlns:a16="http://schemas.microsoft.com/office/drawing/2014/main" id="{E304687E-2513-4705-9942-2B57BD6D3E8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Rechte verbindingslijn 128">
                  <a:extLst>
                    <a:ext uri="{FF2B5EF4-FFF2-40B4-BE49-F238E27FC236}">
                      <a16:creationId xmlns:a16="http://schemas.microsoft.com/office/drawing/2014/main" id="{1F25C8A2-06E6-4855-A37A-16FC32F35FE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Rechte verbindingslijn 129">
                  <a:extLst>
                    <a:ext uri="{FF2B5EF4-FFF2-40B4-BE49-F238E27FC236}">
                      <a16:creationId xmlns:a16="http://schemas.microsoft.com/office/drawing/2014/main" id="{FE7B164D-8B40-4EEE-B11A-45E507C44CD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984EF2E3-7018-4FDC-A27F-0A7037ACA3B4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2" name="Groep 131">
                  <a:extLst>
                    <a:ext uri="{FF2B5EF4-FFF2-40B4-BE49-F238E27FC236}">
                      <a16:creationId xmlns:a16="http://schemas.microsoft.com/office/drawing/2014/main" id="{BBCE7B70-5923-4568-9077-05B687BF078C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33" name="Rechthoek 132">
                    <a:extLst>
                      <a:ext uri="{FF2B5EF4-FFF2-40B4-BE49-F238E27FC236}">
                        <a16:creationId xmlns:a16="http://schemas.microsoft.com/office/drawing/2014/main" id="{C0BF7BC3-FC60-44F4-832E-E77E49AA3B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4" name="Rechthoek: afgeronde bovenhoeken 133">
                    <a:extLst>
                      <a:ext uri="{FF2B5EF4-FFF2-40B4-BE49-F238E27FC236}">
                        <a16:creationId xmlns:a16="http://schemas.microsoft.com/office/drawing/2014/main" id="{50D30C09-A579-4EC9-AE79-822389A779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5" name="Gelijkbenige driehoek 134">
                    <a:extLst>
                      <a:ext uri="{FF2B5EF4-FFF2-40B4-BE49-F238E27FC236}">
                        <a16:creationId xmlns:a16="http://schemas.microsoft.com/office/drawing/2014/main" id="{B0E84909-1A7F-4A86-BF62-176636A65ECE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7C5DDEAE-3D21-43AF-883D-7D0C1002D29A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464EBA7D-190B-492E-9EC9-3BCB050EE02B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DF6D89A2-0E46-439A-B79E-ACD22A74C48F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88E54281-C16F-4D06-A5BF-4261C6B7B8F4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5677EEDC-56E0-46A0-87DC-E8CD68C8C66E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0A9FBBB5-2B06-4093-A2B3-42C74297F96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C6829D49-6637-4CD1-B619-018DC634A58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EB0E1089-0A06-4272-8B33-757ACFEB955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7" name="Gelijkbenige driehoek 116">
                <a:extLst>
                  <a:ext uri="{FF2B5EF4-FFF2-40B4-BE49-F238E27FC236}">
                    <a16:creationId xmlns:a16="http://schemas.microsoft.com/office/drawing/2014/main" id="{58EB32ED-7BCE-45C7-9A2A-1C553570E17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312B3A7D-D12F-492F-AEE0-FF173E17BA57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4D51B899-3BD0-474A-9FD2-7C89C9524535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Rechthoek 112">
                <a:extLst>
                  <a:ext uri="{FF2B5EF4-FFF2-40B4-BE49-F238E27FC236}">
                    <a16:creationId xmlns:a16="http://schemas.microsoft.com/office/drawing/2014/main" id="{1BCFBDCE-63FF-428C-8B22-52BBB36AC575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Rechthoek 113">
                <a:extLst>
                  <a:ext uri="{FF2B5EF4-FFF2-40B4-BE49-F238E27FC236}">
                    <a16:creationId xmlns:a16="http://schemas.microsoft.com/office/drawing/2014/main" id="{B3863259-D790-4159-9085-69C96AE916A4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7E4E7235-D477-44CD-B52B-E34318656496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8179D59C-E6F2-406F-8736-9A2F16AB017E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‘Chart Tools’ - ‘Format’. </a:t>
              </a:r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57C6854D-0A66-457E-8D79-CDAE47FF330C}"/>
                </a:ext>
              </a:extLst>
            </p:cNvPr>
            <p:cNvSpPr/>
            <p:nvPr userDrawn="1"/>
          </p:nvSpPr>
          <p:spPr>
            <a:xfrm>
              <a:off x="-3786437" y="502725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109" name="ICOON_info">
              <a:extLst>
                <a:ext uri="{FF2B5EF4-FFF2-40B4-BE49-F238E27FC236}">
                  <a16:creationId xmlns:a16="http://schemas.microsoft.com/office/drawing/2014/main" id="{CA464AA3-60E2-464D-9500-909E6190B1AF}"/>
                </a:ext>
              </a:extLst>
            </p:cNvPr>
            <p:cNvGrpSpPr/>
            <p:nvPr userDrawn="1"/>
          </p:nvGrpSpPr>
          <p:grpSpPr>
            <a:xfrm>
              <a:off x="-376736" y="4856209"/>
              <a:ext cx="283685" cy="283685"/>
              <a:chOff x="-376736" y="5583395"/>
              <a:chExt cx="283685" cy="283685"/>
            </a:xfrm>
          </p:grpSpPr>
          <p:sp>
            <p:nvSpPr>
              <p:cNvPr id="110" name="Ovaal 109">
                <a:extLst>
                  <a:ext uri="{FF2B5EF4-FFF2-40B4-BE49-F238E27FC236}">
                    <a16:creationId xmlns:a16="http://schemas.microsoft.com/office/drawing/2014/main" id="{3EDD26C9-E464-4B7C-A3B8-EE366B04519D}"/>
                  </a:ext>
                </a:extLst>
              </p:cNvPr>
              <p:cNvSpPr/>
              <p:nvPr userDrawn="1"/>
            </p:nvSpPr>
            <p:spPr>
              <a:xfrm>
                <a:off x="-356709" y="5602861"/>
                <a:ext cx="244751" cy="244751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Graphic 163" descr="Informatie">
                <a:extLst>
                  <a:ext uri="{FF2B5EF4-FFF2-40B4-BE49-F238E27FC236}">
                    <a16:creationId xmlns:a16="http://schemas.microsoft.com/office/drawing/2014/main" id="{BF794410-DDFC-4ED5-A629-C5BCC608AF55}"/>
                  </a:ext>
                </a:extLst>
              </p:cNvPr>
              <p:cNvSpPr/>
              <p:nvPr userDrawn="1"/>
            </p:nvSpPr>
            <p:spPr>
              <a:xfrm>
                <a:off x="-376736" y="5583395"/>
                <a:ext cx="283685" cy="28368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46" name="Titel 1">
            <a:extLst>
              <a:ext uri="{FF2B5EF4-FFF2-40B4-BE49-F238E27FC236}">
                <a16:creationId xmlns:a16="http://schemas.microsoft.com/office/drawing/2014/main" id="{8C61924C-8C7E-4C0C-9A0C-48A9C5C58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9914099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29914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D1A6-344D-41CF-BE87-18B178A110B3}" type="datetime2">
              <a:rPr lang="en-GB" noProof="0" smtClean="0"/>
              <a:t>Wednesday, 30 March 2022</a:t>
            </a:fld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6016" y="0"/>
            <a:ext cx="12204032" cy="6902039"/>
            <a:chOff x="-12032" y="0"/>
            <a:chExt cx="12204032" cy="6902039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6077952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242EFE9B-8785-4903-BA70-746F9740CC8E}"/>
                </a:ext>
              </a:extLst>
            </p:cNvPr>
            <p:cNvSpPr/>
            <p:nvPr userDrawn="1"/>
          </p:nvSpPr>
          <p:spPr>
            <a:xfrm>
              <a:off x="5304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4D85FFFD-FD8A-45D7-A009-02BE87A282D3}"/>
                </a:ext>
              </a:extLst>
            </p:cNvPr>
            <p:cNvSpPr/>
            <p:nvPr userDrawn="1"/>
          </p:nvSpPr>
          <p:spPr>
            <a:xfrm>
              <a:off x="5687967" y="4404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A3B0C9F-BDF9-42E6-B5C7-9EF35E18A61E}"/>
                </a:ext>
              </a:extLst>
            </p:cNvPr>
            <p:cNvSpPr/>
            <p:nvPr userDrawn="1"/>
          </p:nvSpPr>
          <p:spPr>
            <a:xfrm>
              <a:off x="5693982" y="394430"/>
              <a:ext cx="6498017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41C2246D-A49D-468F-A585-1E811CE64666}"/>
                </a:ext>
              </a:extLst>
            </p:cNvPr>
            <p:cNvSpPr/>
            <p:nvPr userDrawn="1"/>
          </p:nvSpPr>
          <p:spPr>
            <a:xfrm>
              <a:off x="-12032" y="5353434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28" name="Tijdelijke aanduiding voor tabel 16">
            <a:extLst>
              <a:ext uri="{FF2B5EF4-FFF2-40B4-BE49-F238E27FC236}">
                <a16:creationId xmlns:a16="http://schemas.microsoft.com/office/drawing/2014/main" id="{A700C075-5D82-4474-BE23-E079A38B93E9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079200" y="1736723"/>
            <a:ext cx="5320800" cy="4012709"/>
          </a:xfrm>
          <a:noFill/>
        </p:spPr>
        <p:txBody>
          <a:bodyPr tIns="162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add a table.</a:t>
            </a:r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09BBB6BA-EB5B-4B7B-B8FB-BE537D169526}"/>
              </a:ext>
            </a:extLst>
          </p:cNvPr>
          <p:cNvSpPr/>
          <p:nvPr userDrawn="1"/>
        </p:nvSpPr>
        <p:spPr>
          <a:xfrm>
            <a:off x="0" y="0"/>
            <a:ext cx="5409101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139" name="Tijdelijke aanduiding voor verticale tekst 2">
            <a:extLst>
              <a:ext uri="{FF2B5EF4-FFF2-40B4-BE49-F238E27FC236}">
                <a16:creationId xmlns:a16="http://schemas.microsoft.com/office/drawing/2014/main" id="{ABDD07EA-F885-4D8C-9E47-2946BA06CB4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1999" y="1736724"/>
            <a:ext cx="4142285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140" name="Titel 1">
            <a:extLst>
              <a:ext uri="{FF2B5EF4-FFF2-40B4-BE49-F238E27FC236}">
                <a16:creationId xmlns:a16="http://schemas.microsoft.com/office/drawing/2014/main" id="{57362AD8-3494-4EBB-9A34-1C163D5B09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4141912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grpSp>
        <p:nvGrpSpPr>
          <p:cNvPr id="282" name="INSTRUCTION">
            <a:extLst>
              <a:ext uri="{FF2B5EF4-FFF2-40B4-BE49-F238E27FC236}">
                <a16:creationId xmlns:a16="http://schemas.microsoft.com/office/drawing/2014/main" id="{4732DA8E-35AA-478B-849C-DDB2284320A8}"/>
              </a:ext>
            </a:extLst>
          </p:cNvPr>
          <p:cNvGrpSpPr/>
          <p:nvPr userDrawn="1"/>
        </p:nvGrpSpPr>
        <p:grpSpPr>
          <a:xfrm>
            <a:off x="12377595" y="2"/>
            <a:ext cx="3693386" cy="4050990"/>
            <a:chOff x="-3786437" y="2"/>
            <a:chExt cx="3693386" cy="4050990"/>
          </a:xfrm>
        </p:grpSpPr>
        <p:sp>
          <p:nvSpPr>
            <p:cNvPr id="283" name="Rechthoek 282">
              <a:extLst>
                <a:ext uri="{FF2B5EF4-FFF2-40B4-BE49-F238E27FC236}">
                  <a16:creationId xmlns:a16="http://schemas.microsoft.com/office/drawing/2014/main" id="{49469F0A-326A-4646-A15B-D453E286F025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284" name="Rechthoek 283">
              <a:extLst>
                <a:ext uri="{FF2B5EF4-FFF2-40B4-BE49-F238E27FC236}">
                  <a16:creationId xmlns:a16="http://schemas.microsoft.com/office/drawing/2014/main" id="{94BF0629-993F-407F-BE24-C9F0C5EDE6D0}"/>
                </a:ext>
              </a:extLst>
            </p:cNvPr>
            <p:cNvSpPr/>
            <p:nvPr userDrawn="1"/>
          </p:nvSpPr>
          <p:spPr>
            <a:xfrm>
              <a:off x="-3786437" y="32229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285" name="Ovaal 284">
              <a:extLst>
                <a:ext uri="{FF2B5EF4-FFF2-40B4-BE49-F238E27FC236}">
                  <a16:creationId xmlns:a16="http://schemas.microsoft.com/office/drawing/2014/main" id="{CD06E82C-190C-4936-AE85-9FE704919A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86" name="Rechthoek 285">
              <a:extLst>
                <a:ext uri="{FF2B5EF4-FFF2-40B4-BE49-F238E27FC236}">
                  <a16:creationId xmlns:a16="http://schemas.microsoft.com/office/drawing/2014/main" id="{90D4E2F4-A6C4-4ED1-BE31-5E35D7F49C81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sp>
          <p:nvSpPr>
            <p:cNvPr id="287" name="Ovaal 286">
              <a:extLst>
                <a:ext uri="{FF2B5EF4-FFF2-40B4-BE49-F238E27FC236}">
                  <a16:creationId xmlns:a16="http://schemas.microsoft.com/office/drawing/2014/main" id="{FB8F125A-7FF0-4E23-9EE5-E08540F4506B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88" name="Rechthoek 287">
              <a:extLst>
                <a:ext uri="{FF2B5EF4-FFF2-40B4-BE49-F238E27FC236}">
                  <a16:creationId xmlns:a16="http://schemas.microsoft.com/office/drawing/2014/main" id="{AB35BC8D-E024-4861-B2AD-1BDA286BDE44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columns and click on ‘OK’.</a:t>
              </a:r>
            </a:p>
          </p:txBody>
        </p:sp>
        <p:grpSp>
          <p:nvGrpSpPr>
            <p:cNvPr id="289" name="Groep 288">
              <a:extLst>
                <a:ext uri="{FF2B5EF4-FFF2-40B4-BE49-F238E27FC236}">
                  <a16:creationId xmlns:a16="http://schemas.microsoft.com/office/drawing/2014/main" id="{BECFC56A-48B0-4373-87D2-E136358E7389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04" name="Rechthoek 303">
                <a:extLst>
                  <a:ext uri="{FF2B5EF4-FFF2-40B4-BE49-F238E27FC236}">
                    <a16:creationId xmlns:a16="http://schemas.microsoft.com/office/drawing/2014/main" id="{6CC2A482-D063-4A81-A097-78F0A4F60B3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305" name="Rechte verbindingslijn 304">
                <a:extLst>
                  <a:ext uri="{FF2B5EF4-FFF2-40B4-BE49-F238E27FC236}">
                    <a16:creationId xmlns:a16="http://schemas.microsoft.com/office/drawing/2014/main" id="{F7E02EED-51B4-432A-A2A8-C5DA31BCC6C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06" name="Gelijkbenige driehoek 305">
                <a:extLst>
                  <a:ext uri="{FF2B5EF4-FFF2-40B4-BE49-F238E27FC236}">
                    <a16:creationId xmlns:a16="http://schemas.microsoft.com/office/drawing/2014/main" id="{10856CEA-81E2-4928-AB82-0FDD9E4049F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0" name="Ovaal 289">
              <a:extLst>
                <a:ext uri="{FF2B5EF4-FFF2-40B4-BE49-F238E27FC236}">
                  <a16:creationId xmlns:a16="http://schemas.microsoft.com/office/drawing/2014/main" id="{24389F57-7F7B-4EA9-8D61-ED283F8CCD61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91" name="Rechthoek 290">
              <a:extLst>
                <a:ext uri="{FF2B5EF4-FFF2-40B4-BE49-F238E27FC236}">
                  <a16:creationId xmlns:a16="http://schemas.microsoft.com/office/drawing/2014/main" id="{7A2D8A2B-D2D8-40C3-AB1B-4A3082886856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‘Table Tools’ - ‘Format’. </a:t>
              </a:r>
            </a:p>
          </p:txBody>
        </p:sp>
        <p:grpSp>
          <p:nvGrpSpPr>
            <p:cNvPr id="292" name="Tabel icoon">
              <a:extLst>
                <a:ext uri="{FF2B5EF4-FFF2-40B4-BE49-F238E27FC236}">
                  <a16:creationId xmlns:a16="http://schemas.microsoft.com/office/drawing/2014/main" id="{C89BD764-4672-407C-AD77-2E9D04C6E743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296" name="Rechthoek 295">
                <a:extLst>
                  <a:ext uri="{FF2B5EF4-FFF2-40B4-BE49-F238E27FC236}">
                    <a16:creationId xmlns:a16="http://schemas.microsoft.com/office/drawing/2014/main" id="{21136828-3316-43F2-BCCB-4ACB46317C8F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7" name="Rechthoek 296">
                <a:extLst>
                  <a:ext uri="{FF2B5EF4-FFF2-40B4-BE49-F238E27FC236}">
                    <a16:creationId xmlns:a16="http://schemas.microsoft.com/office/drawing/2014/main" id="{A6D71A0D-6AA1-4B34-8273-45201348C7D4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98" name="Rechte verbindingslijn 297">
                <a:extLst>
                  <a:ext uri="{FF2B5EF4-FFF2-40B4-BE49-F238E27FC236}">
                    <a16:creationId xmlns:a16="http://schemas.microsoft.com/office/drawing/2014/main" id="{3958AE55-7771-4289-B82A-7D53353C904C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Rechte verbindingslijn 298">
                <a:extLst>
                  <a:ext uri="{FF2B5EF4-FFF2-40B4-BE49-F238E27FC236}">
                    <a16:creationId xmlns:a16="http://schemas.microsoft.com/office/drawing/2014/main" id="{B1174AC9-5A5C-4A7E-AC56-EBB892CD6737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Rechte verbindingslijn 299">
                <a:extLst>
                  <a:ext uri="{FF2B5EF4-FFF2-40B4-BE49-F238E27FC236}">
                    <a16:creationId xmlns:a16="http://schemas.microsoft.com/office/drawing/2014/main" id="{E28BA5A5-52CF-4EB7-AA36-6BEF4E2211BE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Rechte verbindingslijn 300">
                <a:extLst>
                  <a:ext uri="{FF2B5EF4-FFF2-40B4-BE49-F238E27FC236}">
                    <a16:creationId xmlns:a16="http://schemas.microsoft.com/office/drawing/2014/main" id="{3AE2AA07-A1AC-449E-9837-1641E95C1BEC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Rechte verbindingslijn 301">
                <a:extLst>
                  <a:ext uri="{FF2B5EF4-FFF2-40B4-BE49-F238E27FC236}">
                    <a16:creationId xmlns:a16="http://schemas.microsoft.com/office/drawing/2014/main" id="{A195F7F0-74B4-45FD-BC85-326A42411BE4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3" name="Rechthoek 302">
                <a:extLst>
                  <a:ext uri="{FF2B5EF4-FFF2-40B4-BE49-F238E27FC236}">
                    <a16:creationId xmlns:a16="http://schemas.microsoft.com/office/drawing/2014/main" id="{AC0E1745-B277-453D-A60C-D17AC2ED5713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3" name="ICOON_info">
              <a:extLst>
                <a:ext uri="{FF2B5EF4-FFF2-40B4-BE49-F238E27FC236}">
                  <a16:creationId xmlns:a16="http://schemas.microsoft.com/office/drawing/2014/main" id="{7F0EDD06-8BAB-48EE-87B1-B06EB4B0BF68}"/>
                </a:ext>
              </a:extLst>
            </p:cNvPr>
            <p:cNvGrpSpPr/>
            <p:nvPr userDrawn="1"/>
          </p:nvGrpSpPr>
          <p:grpSpPr>
            <a:xfrm>
              <a:off x="-376736" y="3259970"/>
              <a:ext cx="283685" cy="283685"/>
              <a:chOff x="-510741" y="5913713"/>
              <a:chExt cx="267555" cy="267555"/>
            </a:xfrm>
          </p:grpSpPr>
          <p:sp>
            <p:nvSpPr>
              <p:cNvPr id="294" name="Ovaal 293">
                <a:extLst>
                  <a:ext uri="{FF2B5EF4-FFF2-40B4-BE49-F238E27FC236}">
                    <a16:creationId xmlns:a16="http://schemas.microsoft.com/office/drawing/2014/main" id="{9DEB63DF-6CC0-4EC8-A52A-639E52EEB38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5" name="Graphic 163" descr="Informatie">
                <a:extLst>
                  <a:ext uri="{FF2B5EF4-FFF2-40B4-BE49-F238E27FC236}">
                    <a16:creationId xmlns:a16="http://schemas.microsoft.com/office/drawing/2014/main" id="{6DDEEB79-FEFE-48B7-A5EF-9D40B715E7A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07" name="Tijdelijke aanduiding voor tekst 20">
            <a:extLst>
              <a:ext uri="{FF2B5EF4-FFF2-40B4-BE49-F238E27FC236}">
                <a16:creationId xmlns:a16="http://schemas.microsoft.com/office/drawing/2014/main" id="{3AA4BE14-806F-4867-B309-7C5F8B0129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77953" y="932456"/>
            <a:ext cx="5322047" cy="404919"/>
          </a:xfrm>
          <a:noFill/>
        </p:spPr>
        <p:txBody>
          <a:bodyPr lIns="0" tIns="0" rIns="0" bIns="0" anchor="ctr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GB" noProof="0" dirty="0"/>
              <a:t>Table title</a:t>
            </a:r>
          </a:p>
        </p:txBody>
      </p:sp>
      <p:grpSp>
        <p:nvGrpSpPr>
          <p:cNvPr id="115" name="INSTRUCTION">
            <a:extLst>
              <a:ext uri="{FF2B5EF4-FFF2-40B4-BE49-F238E27FC236}">
                <a16:creationId xmlns:a16="http://schemas.microsoft.com/office/drawing/2014/main" id="{C6BE3E64-1AEF-4E4D-B6C0-06398293C3B1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6865B3AF-54C7-450F-9F89-799EAE515E7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0A65B669-907A-47AB-88CB-597C36578AF4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BACBFFF8-91C2-4EBE-B73E-BD7A741B475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FE830BB5-F0CB-4D3E-9AB2-06B0D77A8F67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15B45534-2F4B-4271-A55D-23B383188E2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F7B7B5A7-216D-4398-ACE2-BA43AD8A1F01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ACA78344-93EB-48A6-AF9C-11FA68137AFD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9002375B-B87A-4781-A2F3-4645BC61DE4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91C089CE-C6B8-4F37-9F9C-10A80A4A8E3E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7F49E82-1E8E-421B-9073-C498340330A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126" name="Ovaal 125">
              <a:extLst>
                <a:ext uri="{FF2B5EF4-FFF2-40B4-BE49-F238E27FC236}">
                  <a16:creationId xmlns:a16="http://schemas.microsoft.com/office/drawing/2014/main" id="{ABBE9F09-2A36-4207-9509-43A5F26D3AF4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53E1AD1F-AD88-4E80-99AC-8F2F6F76C4C2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AAA7F0E7-3CBA-427A-A5B7-8E1B9468695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DD436780-8468-4127-9143-97EF2C4433F6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9DB2C415-449C-411B-B841-EEC918E0DB7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AA77F5ED-0FB1-4DA5-8AC3-5FDC918CC93F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132" name="Ovaal 131">
              <a:extLst>
                <a:ext uri="{FF2B5EF4-FFF2-40B4-BE49-F238E27FC236}">
                  <a16:creationId xmlns:a16="http://schemas.microsoft.com/office/drawing/2014/main" id="{5BB465AD-9934-459D-A797-424472858F9E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33" name="Rechthoek 132">
              <a:extLst>
                <a:ext uri="{FF2B5EF4-FFF2-40B4-BE49-F238E27FC236}">
                  <a16:creationId xmlns:a16="http://schemas.microsoft.com/office/drawing/2014/main" id="{8368B5B8-048E-4987-88BD-31F6EA7EE941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1BA6F3D6-2000-494F-85F8-2D6306A5F2D1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CC97DC17-A93B-477D-ACC6-0D5B5F1A3907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99641C7C-EA29-4D2B-BA27-8CFA0FA7C81E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137" name="ICOON_info">
              <a:extLst>
                <a:ext uri="{FF2B5EF4-FFF2-40B4-BE49-F238E27FC236}">
                  <a16:creationId xmlns:a16="http://schemas.microsoft.com/office/drawing/2014/main" id="{AA5CE70C-1BFE-440A-99B1-11EFB6720206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06" name="Ovaal 205">
                <a:extLst>
                  <a:ext uri="{FF2B5EF4-FFF2-40B4-BE49-F238E27FC236}">
                    <a16:creationId xmlns:a16="http://schemas.microsoft.com/office/drawing/2014/main" id="{0F2B1F13-24E6-49D9-8696-D4B6941B51C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7" name="Graphic 163" descr="Informatie">
                <a:extLst>
                  <a:ext uri="{FF2B5EF4-FFF2-40B4-BE49-F238E27FC236}">
                    <a16:creationId xmlns:a16="http://schemas.microsoft.com/office/drawing/2014/main" id="{6503A519-E080-4B6E-B158-451D32D47CD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1" name="VOORBEELD">
              <a:extLst>
                <a:ext uri="{FF2B5EF4-FFF2-40B4-BE49-F238E27FC236}">
                  <a16:creationId xmlns:a16="http://schemas.microsoft.com/office/drawing/2014/main" id="{BEE7CFA2-7D54-42D9-9809-FC11FE19189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EDBFCBE0-78CD-4A12-8D06-234802FA7CA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67" name="Rechthoek 166">
                <a:extLst>
                  <a:ext uri="{FF2B5EF4-FFF2-40B4-BE49-F238E27FC236}">
                    <a16:creationId xmlns:a16="http://schemas.microsoft.com/office/drawing/2014/main" id="{6B284F67-3180-4E40-AE67-14438196A25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765B81A3-E97F-41F1-86E1-AFE7D89E8C5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99" name="Groep 198">
                  <a:extLst>
                    <a:ext uri="{FF2B5EF4-FFF2-40B4-BE49-F238E27FC236}">
                      <a16:creationId xmlns:a16="http://schemas.microsoft.com/office/drawing/2014/main" id="{594C909D-C077-4631-B5D4-4FB3B4BA4B7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01" name="Rechte verbindingslijn 200">
                    <a:extLst>
                      <a:ext uri="{FF2B5EF4-FFF2-40B4-BE49-F238E27FC236}">
                        <a16:creationId xmlns:a16="http://schemas.microsoft.com/office/drawing/2014/main" id="{7DCE9364-62C7-47C5-AD80-0809303240C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2" name="Rechte verbindingslijn 201">
                    <a:extLst>
                      <a:ext uri="{FF2B5EF4-FFF2-40B4-BE49-F238E27FC236}">
                        <a16:creationId xmlns:a16="http://schemas.microsoft.com/office/drawing/2014/main" id="{11D5B011-E03F-4FB1-AB89-2BF32B6CC5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3" name="Rechte verbindingslijn 202">
                    <a:extLst>
                      <a:ext uri="{FF2B5EF4-FFF2-40B4-BE49-F238E27FC236}">
                        <a16:creationId xmlns:a16="http://schemas.microsoft.com/office/drawing/2014/main" id="{6732A0D7-DD30-4877-8CD7-612761BFCB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4" name="Rechte verbindingslijn 203">
                    <a:extLst>
                      <a:ext uri="{FF2B5EF4-FFF2-40B4-BE49-F238E27FC236}">
                        <a16:creationId xmlns:a16="http://schemas.microsoft.com/office/drawing/2014/main" id="{44316187-F570-486E-B10A-94870BE468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5" name="Rechte verbindingslijn 204">
                    <a:extLst>
                      <a:ext uri="{FF2B5EF4-FFF2-40B4-BE49-F238E27FC236}">
                        <a16:creationId xmlns:a16="http://schemas.microsoft.com/office/drawing/2014/main" id="{4DEB8269-0911-455C-972E-372085E07E0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00" name="Pijl: rechts 199">
                  <a:extLst>
                    <a:ext uri="{FF2B5EF4-FFF2-40B4-BE49-F238E27FC236}">
                      <a16:creationId xmlns:a16="http://schemas.microsoft.com/office/drawing/2014/main" id="{C9AA46AA-521B-4F06-8404-1B9CEA35542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9" name="Groep 168">
                <a:extLst>
                  <a:ext uri="{FF2B5EF4-FFF2-40B4-BE49-F238E27FC236}">
                    <a16:creationId xmlns:a16="http://schemas.microsoft.com/office/drawing/2014/main" id="{2EE80333-13F3-4EBB-AD28-607358E4EE1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92" name="Groep 191">
                  <a:extLst>
                    <a:ext uri="{FF2B5EF4-FFF2-40B4-BE49-F238E27FC236}">
                      <a16:creationId xmlns:a16="http://schemas.microsoft.com/office/drawing/2014/main" id="{D593B53E-DEDC-4BBA-B0B1-1A4315A05B9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94" name="Rechte verbindingslijn 193">
                    <a:extLst>
                      <a:ext uri="{FF2B5EF4-FFF2-40B4-BE49-F238E27FC236}">
                        <a16:creationId xmlns:a16="http://schemas.microsoft.com/office/drawing/2014/main" id="{FF92AB27-D8A4-4DC7-8A58-8CF312424DE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5" name="Rechte verbindingslijn 194">
                    <a:extLst>
                      <a:ext uri="{FF2B5EF4-FFF2-40B4-BE49-F238E27FC236}">
                        <a16:creationId xmlns:a16="http://schemas.microsoft.com/office/drawing/2014/main" id="{CE78505F-1B99-41FD-8046-0536FB97B2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6" name="Rechte verbindingslijn 195">
                    <a:extLst>
                      <a:ext uri="{FF2B5EF4-FFF2-40B4-BE49-F238E27FC236}">
                        <a16:creationId xmlns:a16="http://schemas.microsoft.com/office/drawing/2014/main" id="{13AFE9CE-F9A5-41EE-9764-E31A90F55C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7" name="Rechte verbindingslijn 196">
                    <a:extLst>
                      <a:ext uri="{FF2B5EF4-FFF2-40B4-BE49-F238E27FC236}">
                        <a16:creationId xmlns:a16="http://schemas.microsoft.com/office/drawing/2014/main" id="{FEFAA2C2-327F-4909-86EB-C76AFD2FDB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8" name="Rechte verbindingslijn 197">
                    <a:extLst>
                      <a:ext uri="{FF2B5EF4-FFF2-40B4-BE49-F238E27FC236}">
                        <a16:creationId xmlns:a16="http://schemas.microsoft.com/office/drawing/2014/main" id="{66D2C039-E1F6-4AEF-84E2-1D92D25DC0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3" name="Pijl: rechts 192">
                  <a:extLst>
                    <a:ext uri="{FF2B5EF4-FFF2-40B4-BE49-F238E27FC236}">
                      <a16:creationId xmlns:a16="http://schemas.microsoft.com/office/drawing/2014/main" id="{2A612A7C-2678-40F4-A314-08F961CAF04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70" name="Rechte verbindingslijn 169">
                <a:extLst>
                  <a:ext uri="{FF2B5EF4-FFF2-40B4-BE49-F238E27FC236}">
                    <a16:creationId xmlns:a16="http://schemas.microsoft.com/office/drawing/2014/main" id="{A15A33D3-68E3-4CB0-B9D1-6AE854DF9D4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71" name="Rechte verbindingslijn 170">
                <a:extLst>
                  <a:ext uri="{FF2B5EF4-FFF2-40B4-BE49-F238E27FC236}">
                    <a16:creationId xmlns:a16="http://schemas.microsoft.com/office/drawing/2014/main" id="{9324DF23-481C-4940-8B53-35B9709E8C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A6B1564B-D0BE-438B-8F9F-50D9BB7FEFF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C8CBC38A-4A1B-467E-8E09-456C9312A2A2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74" name="Groep 173">
                <a:extLst>
                  <a:ext uri="{FF2B5EF4-FFF2-40B4-BE49-F238E27FC236}">
                    <a16:creationId xmlns:a16="http://schemas.microsoft.com/office/drawing/2014/main" id="{8A598C02-EE14-48D4-9ED6-F1F95661AA5B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84" name="Rechthoek 183">
                  <a:extLst>
                    <a:ext uri="{FF2B5EF4-FFF2-40B4-BE49-F238E27FC236}">
                      <a16:creationId xmlns:a16="http://schemas.microsoft.com/office/drawing/2014/main" id="{668AC89F-E24B-49E9-AD56-921A401E16DD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85" name="Groep 184">
                  <a:extLst>
                    <a:ext uri="{FF2B5EF4-FFF2-40B4-BE49-F238E27FC236}">
                      <a16:creationId xmlns:a16="http://schemas.microsoft.com/office/drawing/2014/main" id="{0D25E2DA-6639-448A-8FA6-A411B075BF1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87" name="Rechte verbindingslijn 186">
                    <a:extLst>
                      <a:ext uri="{FF2B5EF4-FFF2-40B4-BE49-F238E27FC236}">
                        <a16:creationId xmlns:a16="http://schemas.microsoft.com/office/drawing/2014/main" id="{F9768F60-AB0B-4A5F-880D-6EA9933819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461C1336-1828-45C8-9A3C-8FDA1BAEB3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98E2A189-8B56-4FED-A144-BB54983B1B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077C6EAA-D98F-4E4A-85A4-A17246C526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1" name="Rechte verbindingslijn 190">
                    <a:extLst>
                      <a:ext uri="{FF2B5EF4-FFF2-40B4-BE49-F238E27FC236}">
                        <a16:creationId xmlns:a16="http://schemas.microsoft.com/office/drawing/2014/main" id="{91A610F4-0C5C-47F4-9E41-3B80AA6C8B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6" name="Pijl: rechts 185">
                  <a:extLst>
                    <a:ext uri="{FF2B5EF4-FFF2-40B4-BE49-F238E27FC236}">
                      <a16:creationId xmlns:a16="http://schemas.microsoft.com/office/drawing/2014/main" id="{8999438B-184B-469B-8AD1-94A392DC299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5" name="Groep 174">
                <a:extLst>
                  <a:ext uri="{FF2B5EF4-FFF2-40B4-BE49-F238E27FC236}">
                    <a16:creationId xmlns:a16="http://schemas.microsoft.com/office/drawing/2014/main" id="{EB152F29-C0A8-49C6-A11F-BB78BE6159E8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35DBBA18-560D-49FB-8FCB-18F1D3B11CE5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7" name="Groep 176">
                  <a:extLst>
                    <a:ext uri="{FF2B5EF4-FFF2-40B4-BE49-F238E27FC236}">
                      <a16:creationId xmlns:a16="http://schemas.microsoft.com/office/drawing/2014/main" id="{D7987C76-956E-406A-85B0-6C0B2CDD1C4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B7B84ADF-533D-415E-814D-BC8EAB3DE1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0" name="Rechte verbindingslijn 179">
                    <a:extLst>
                      <a:ext uri="{FF2B5EF4-FFF2-40B4-BE49-F238E27FC236}">
                        <a16:creationId xmlns:a16="http://schemas.microsoft.com/office/drawing/2014/main" id="{410A90F4-4A06-4255-B896-C8050E97484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1" name="Rechte verbindingslijn 180">
                    <a:extLst>
                      <a:ext uri="{FF2B5EF4-FFF2-40B4-BE49-F238E27FC236}">
                        <a16:creationId xmlns:a16="http://schemas.microsoft.com/office/drawing/2014/main" id="{37D17C3C-D7B9-4C0C-87BF-91861197B0E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2" name="Rechte verbindingslijn 181">
                    <a:extLst>
                      <a:ext uri="{FF2B5EF4-FFF2-40B4-BE49-F238E27FC236}">
                        <a16:creationId xmlns:a16="http://schemas.microsoft.com/office/drawing/2014/main" id="{9C228422-C0EE-4C80-8EBC-1DB597F243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3" name="Rechte verbindingslijn 182">
                    <a:extLst>
                      <a:ext uri="{FF2B5EF4-FFF2-40B4-BE49-F238E27FC236}">
                        <a16:creationId xmlns:a16="http://schemas.microsoft.com/office/drawing/2014/main" id="{BE60375D-9299-42BE-85EC-5E8AC2079D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8" name="Pijl: rechts 177">
                  <a:extLst>
                    <a:ext uri="{FF2B5EF4-FFF2-40B4-BE49-F238E27FC236}">
                      <a16:creationId xmlns:a16="http://schemas.microsoft.com/office/drawing/2014/main" id="{5BB74D8D-726C-4EBB-9EC4-1DF0D17CA84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972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tabel 16">
            <a:extLst>
              <a:ext uri="{FF2B5EF4-FFF2-40B4-BE49-F238E27FC236}">
                <a16:creationId xmlns:a16="http://schemas.microsoft.com/office/drawing/2014/main" id="{783C5D02-AFBE-4804-A52D-40B54C0A8A8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92001" y="1736725"/>
            <a:ext cx="9914100" cy="3865789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add a table.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A5D5-8C67-405B-8207-3085E81A4541}" type="datetime2">
              <a:rPr lang="en-GB" noProof="0" smtClean="0"/>
              <a:t>Wednesday, 30 March 2022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B4DD6450-2503-4379-9B10-A18F463067D0}"/>
                </a:ext>
              </a:extLst>
            </p:cNvPr>
            <p:cNvSpPr/>
            <p:nvPr userDrawn="1"/>
          </p:nvSpPr>
          <p:spPr>
            <a:xfrm>
              <a:off x="-12032" y="535229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68" name="INSTRUCTION">
            <a:extLst>
              <a:ext uri="{FF2B5EF4-FFF2-40B4-BE49-F238E27FC236}">
                <a16:creationId xmlns:a16="http://schemas.microsoft.com/office/drawing/2014/main" id="{C567AD04-6375-47D8-879B-05A90C8868D3}"/>
              </a:ext>
            </a:extLst>
          </p:cNvPr>
          <p:cNvGrpSpPr/>
          <p:nvPr userDrawn="1"/>
        </p:nvGrpSpPr>
        <p:grpSpPr>
          <a:xfrm>
            <a:off x="12377595" y="2"/>
            <a:ext cx="3693386" cy="4050990"/>
            <a:chOff x="-3786437" y="2"/>
            <a:chExt cx="3693386" cy="4050990"/>
          </a:xfrm>
        </p:grpSpPr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DBFE3893-2736-4761-97A9-8402D451F5F5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2904D26D-9359-4720-A2C3-CAFBAD4E090B}"/>
                </a:ext>
              </a:extLst>
            </p:cNvPr>
            <p:cNvSpPr/>
            <p:nvPr userDrawn="1"/>
          </p:nvSpPr>
          <p:spPr>
            <a:xfrm>
              <a:off x="-3786437" y="32229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71" name="Ovaal 70">
              <a:extLst>
                <a:ext uri="{FF2B5EF4-FFF2-40B4-BE49-F238E27FC236}">
                  <a16:creationId xmlns:a16="http://schemas.microsoft.com/office/drawing/2014/main" id="{DEDB9E45-872B-4B6B-91B1-5F7816A35A7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EB421AFC-40F1-4F62-994A-A128652D24C0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BA432EE7-6AA7-4B95-B66E-A33504DBA472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D9DED267-2CD6-4E81-9782-E1A2F237EDA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columns and click on ‘OK’.</a:t>
              </a:r>
            </a:p>
          </p:txBody>
        </p:sp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6E863EE4-7FDC-45C0-8750-A3F5F01F4720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4E4D1AAF-8001-4F58-B0D8-8D1F06E1700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C8954E80-8079-413F-B153-4BD08E91403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2" name="Gelijkbenige driehoek 91">
                <a:extLst>
                  <a:ext uri="{FF2B5EF4-FFF2-40B4-BE49-F238E27FC236}">
                    <a16:creationId xmlns:a16="http://schemas.microsoft.com/office/drawing/2014/main" id="{65D2DF72-A565-4FF2-80A8-AE12229705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id="{BE64675F-21FF-402C-A956-A9993F6AC6F2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BD7AC645-0527-44E2-BE2B-8A2EFF58BD00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‘Table Tools’ - ‘Format’. </a:t>
              </a:r>
            </a:p>
          </p:txBody>
        </p:sp>
        <p:grpSp>
          <p:nvGrpSpPr>
            <p:cNvPr id="78" name="Tabel icoon">
              <a:extLst>
                <a:ext uri="{FF2B5EF4-FFF2-40B4-BE49-F238E27FC236}">
                  <a16:creationId xmlns:a16="http://schemas.microsoft.com/office/drawing/2014/main" id="{A73A3370-5A9C-44E5-84EC-04FBFF92EDE5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485E805A-3F5A-4333-9497-D4EB8C52EAA4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B99D4064-A3D3-47B7-9625-7AA05458F1BD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4" name="Rechte verbindingslijn 83">
                <a:extLst>
                  <a:ext uri="{FF2B5EF4-FFF2-40B4-BE49-F238E27FC236}">
                    <a16:creationId xmlns:a16="http://schemas.microsoft.com/office/drawing/2014/main" id="{8F42F89A-843E-43D2-9F22-AE46DDDDCC1B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Rechte verbindingslijn 84">
                <a:extLst>
                  <a:ext uri="{FF2B5EF4-FFF2-40B4-BE49-F238E27FC236}">
                    <a16:creationId xmlns:a16="http://schemas.microsoft.com/office/drawing/2014/main" id="{B9AF3093-62C4-4281-ACF6-95E9AD3EAD39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Rechte verbindingslijn 85">
                <a:extLst>
                  <a:ext uri="{FF2B5EF4-FFF2-40B4-BE49-F238E27FC236}">
                    <a16:creationId xmlns:a16="http://schemas.microsoft.com/office/drawing/2014/main" id="{DABBA474-B37F-4FB1-9BF4-8E1AFDE08289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>
                <a:extLst>
                  <a:ext uri="{FF2B5EF4-FFF2-40B4-BE49-F238E27FC236}">
                    <a16:creationId xmlns:a16="http://schemas.microsoft.com/office/drawing/2014/main" id="{36D51680-921F-4957-8E44-30648FEB6A64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Rechte verbindingslijn 87">
                <a:extLst>
                  <a:ext uri="{FF2B5EF4-FFF2-40B4-BE49-F238E27FC236}">
                    <a16:creationId xmlns:a16="http://schemas.microsoft.com/office/drawing/2014/main" id="{9E7505C2-6F35-404D-A1B2-258C45960FE4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8247FCEC-0689-4BDE-829D-C905F947807B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9" name="ICOON_info">
              <a:extLst>
                <a:ext uri="{FF2B5EF4-FFF2-40B4-BE49-F238E27FC236}">
                  <a16:creationId xmlns:a16="http://schemas.microsoft.com/office/drawing/2014/main" id="{0099FAFC-843A-4CAD-A133-30EF2664FA67}"/>
                </a:ext>
              </a:extLst>
            </p:cNvPr>
            <p:cNvGrpSpPr/>
            <p:nvPr userDrawn="1"/>
          </p:nvGrpSpPr>
          <p:grpSpPr>
            <a:xfrm>
              <a:off x="-376736" y="3259970"/>
              <a:ext cx="283685" cy="283685"/>
              <a:chOff x="-510741" y="5913713"/>
              <a:chExt cx="267555" cy="267555"/>
            </a:xfrm>
          </p:grpSpPr>
          <p:sp>
            <p:nvSpPr>
              <p:cNvPr id="80" name="Ovaal 79">
                <a:extLst>
                  <a:ext uri="{FF2B5EF4-FFF2-40B4-BE49-F238E27FC236}">
                    <a16:creationId xmlns:a16="http://schemas.microsoft.com/office/drawing/2014/main" id="{6C8E4112-47ED-49EE-8B5A-56E6ACD797A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" name="Graphic 163" descr="Informatie">
                <a:extLst>
                  <a:ext uri="{FF2B5EF4-FFF2-40B4-BE49-F238E27FC236}">
                    <a16:creationId xmlns:a16="http://schemas.microsoft.com/office/drawing/2014/main" id="{8CAC2FE0-6891-4772-B5B1-A31196FA3A4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93" name="Titel 1">
            <a:extLst>
              <a:ext uri="{FF2B5EF4-FFF2-40B4-BE49-F238E27FC236}">
                <a16:creationId xmlns:a16="http://schemas.microsoft.com/office/drawing/2014/main" id="{11A30821-5358-45BC-A196-FF3E6F91C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9914100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43860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media 10">
            <a:extLst>
              <a:ext uri="{FF2B5EF4-FFF2-40B4-BE49-F238E27FC236}">
                <a16:creationId xmlns:a16="http://schemas.microsoft.com/office/drawing/2014/main" id="{4D0B3875-BC36-459A-9BA0-0A05BC8B10E5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add media.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BF47FD-76CF-4455-903B-731B91B001B7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71" name="Titel 1">
            <a:extLst>
              <a:ext uri="{FF2B5EF4-FFF2-40B4-BE49-F238E27FC236}">
                <a16:creationId xmlns:a16="http://schemas.microsoft.com/office/drawing/2014/main" id="{C3908157-C975-48D9-96BF-F172790CD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005755"/>
            <a:ext cx="5304000" cy="492663"/>
          </a:xfr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grpSp>
        <p:nvGrpSpPr>
          <p:cNvPr id="73" name="INSTRUCTION">
            <a:extLst>
              <a:ext uri="{FF2B5EF4-FFF2-40B4-BE49-F238E27FC236}">
                <a16:creationId xmlns:a16="http://schemas.microsoft.com/office/drawing/2014/main" id="{75B8AF9C-3C48-46DD-93C1-B429221678E2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487504A3-3555-4DE3-810F-FD17C10DB72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 Video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55E81EFE-1300-4939-A650-E8C024F0EEF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126" name="Ovaal 125">
              <a:extLst>
                <a:ext uri="{FF2B5EF4-FFF2-40B4-BE49-F238E27FC236}">
                  <a16:creationId xmlns:a16="http://schemas.microsoft.com/office/drawing/2014/main" id="{E8FB2FAE-C3F5-4DA6-8C0D-E3CFABD6B29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3A6BDBBD-1F46-40DE-95D0-41E747813C6C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video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video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90D3B744-E551-4DE6-88A2-3DA4957C40A8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BDDF706A-12DB-432D-9213-319E8329B173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video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130" name="Groep 129">
              <a:extLst>
                <a:ext uri="{FF2B5EF4-FFF2-40B4-BE49-F238E27FC236}">
                  <a16:creationId xmlns:a16="http://schemas.microsoft.com/office/drawing/2014/main" id="{2B81AF60-A3A5-4214-BC23-7AE835CBA85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74" name="Rechthoek 173">
                <a:extLst>
                  <a:ext uri="{FF2B5EF4-FFF2-40B4-BE49-F238E27FC236}">
                    <a16:creationId xmlns:a16="http://schemas.microsoft.com/office/drawing/2014/main" id="{B46D0A53-E6A5-4B9B-A7EB-03CF4A4A6177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75" name="Rechte verbindingslijn 174">
                <a:extLst>
                  <a:ext uri="{FF2B5EF4-FFF2-40B4-BE49-F238E27FC236}">
                    <a16:creationId xmlns:a16="http://schemas.microsoft.com/office/drawing/2014/main" id="{F2EFDDA1-2553-495A-A999-E609DD67027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6" name="Gelijkbenige driehoek 175">
                <a:extLst>
                  <a:ext uri="{FF2B5EF4-FFF2-40B4-BE49-F238E27FC236}">
                    <a16:creationId xmlns:a16="http://schemas.microsoft.com/office/drawing/2014/main" id="{CA6BB605-1678-4224-AA0D-3C3E7BE4AD5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F7C4957E-5BD8-46D2-9647-DA7EC46D154E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CE6DCA29-0592-43EB-80D2-43E379A100F3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video and choose ‘Send to back’.</a:t>
              </a:r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E8E4F8F6-B41A-4ACF-A751-AFAB171D18F4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4" name="Rechthoek 133">
              <a:extLst>
                <a:ext uri="{FF2B5EF4-FFF2-40B4-BE49-F238E27FC236}">
                  <a16:creationId xmlns:a16="http://schemas.microsoft.com/office/drawing/2014/main" id="{0ECEE2D4-044C-4D21-B3A6-D4C2BD8500DB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video, go to the tab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‘Video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video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video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135" name="Groep 134">
              <a:extLst>
                <a:ext uri="{FF2B5EF4-FFF2-40B4-BE49-F238E27FC236}">
                  <a16:creationId xmlns:a16="http://schemas.microsoft.com/office/drawing/2014/main" id="{6701E804-6C48-47E2-9889-490BFF8FB689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58" name="Groep 157">
                <a:extLst>
                  <a:ext uri="{FF2B5EF4-FFF2-40B4-BE49-F238E27FC236}">
                    <a16:creationId xmlns:a16="http://schemas.microsoft.com/office/drawing/2014/main" id="{10C0063F-FA27-4C55-9FB2-AC9768173258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61" name="Groep 160">
                  <a:extLst>
                    <a:ext uri="{FF2B5EF4-FFF2-40B4-BE49-F238E27FC236}">
                      <a16:creationId xmlns:a16="http://schemas.microsoft.com/office/drawing/2014/main" id="{C17D93C4-E001-4F4A-98EE-63D3DCF03464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68" name="Groep 167">
                    <a:extLst>
                      <a:ext uri="{FF2B5EF4-FFF2-40B4-BE49-F238E27FC236}">
                        <a16:creationId xmlns:a16="http://schemas.microsoft.com/office/drawing/2014/main" id="{3A203DFC-60B0-4EC1-BAF9-B7E2E04CF30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71" name="Rechthoek 170">
                      <a:extLst>
                        <a:ext uri="{FF2B5EF4-FFF2-40B4-BE49-F238E27FC236}">
                          <a16:creationId xmlns:a16="http://schemas.microsoft.com/office/drawing/2014/main" id="{DF69971E-648C-4793-B359-A034D2AA335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2" name="Rechthoek 171">
                      <a:extLst>
                        <a:ext uri="{FF2B5EF4-FFF2-40B4-BE49-F238E27FC236}">
                          <a16:creationId xmlns:a16="http://schemas.microsoft.com/office/drawing/2014/main" id="{AA6AEA05-13FC-4378-BEDB-B443635D7CC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3" name="Ovaal 172">
                      <a:extLst>
                        <a:ext uri="{FF2B5EF4-FFF2-40B4-BE49-F238E27FC236}">
                          <a16:creationId xmlns:a16="http://schemas.microsoft.com/office/drawing/2014/main" id="{12E37CC5-C230-4534-99A0-1408DE07921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69" name="Afbeelding 168">
                    <a:extLst>
                      <a:ext uri="{FF2B5EF4-FFF2-40B4-BE49-F238E27FC236}">
                        <a16:creationId xmlns:a16="http://schemas.microsoft.com/office/drawing/2014/main" id="{3BE0E61A-901A-4E1E-B73D-8E25FA9D099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70" name="Afbeelding 169">
                    <a:extLst>
                      <a:ext uri="{FF2B5EF4-FFF2-40B4-BE49-F238E27FC236}">
                        <a16:creationId xmlns:a16="http://schemas.microsoft.com/office/drawing/2014/main" id="{8C552C7C-3645-4813-8944-125C236AC95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2" name="Groep 161">
                  <a:extLst>
                    <a:ext uri="{FF2B5EF4-FFF2-40B4-BE49-F238E27FC236}">
                      <a16:creationId xmlns:a16="http://schemas.microsoft.com/office/drawing/2014/main" id="{3D1CBE2E-46DD-4AEB-B078-D75A46CF06F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42A1B799-AB16-42CC-9777-3D4A8D11FD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F363254F-E31E-4B49-851E-FE80AC78324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3" name="Groep 162">
                  <a:extLst>
                    <a:ext uri="{FF2B5EF4-FFF2-40B4-BE49-F238E27FC236}">
                      <a16:creationId xmlns:a16="http://schemas.microsoft.com/office/drawing/2014/main" id="{8644D680-A304-474F-8680-95FBD675DA0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AC5143EC-5552-4892-B30E-FA8DD99CD02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887FC184-4B5A-42AB-BE6E-041916708D0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EECFCFD6-F484-47D8-A102-7BD194EE39B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60" name="Gelijkbenige driehoek 159">
                <a:extLst>
                  <a:ext uri="{FF2B5EF4-FFF2-40B4-BE49-F238E27FC236}">
                    <a16:creationId xmlns:a16="http://schemas.microsoft.com/office/drawing/2014/main" id="{60E00101-2046-48FD-9B56-BA66BBDB4AE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6" name="Groep 135">
              <a:extLst>
                <a:ext uri="{FF2B5EF4-FFF2-40B4-BE49-F238E27FC236}">
                  <a16:creationId xmlns:a16="http://schemas.microsoft.com/office/drawing/2014/main" id="{03CA61CF-2AA0-4020-B248-A9FCFC445CCA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69496BE1-5487-4098-95A8-83E3880805B6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487714B2-D60D-464B-B636-62FD49FDE2CB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6" name="Tekstvak 145">
                <a:extLst>
                  <a:ext uri="{FF2B5EF4-FFF2-40B4-BE49-F238E27FC236}">
                    <a16:creationId xmlns:a16="http://schemas.microsoft.com/office/drawing/2014/main" id="{FB2DB0ED-DB60-4DBE-BE83-152A3DC2B78C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47" name="Tekstvak 146">
                <a:extLst>
                  <a:ext uri="{FF2B5EF4-FFF2-40B4-BE49-F238E27FC236}">
                    <a16:creationId xmlns:a16="http://schemas.microsoft.com/office/drawing/2014/main" id="{0D565FD1-7092-4D2B-9445-FA05852A5C6A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48" name="Vrije vorm: vorm 147">
                <a:extLst>
                  <a:ext uri="{FF2B5EF4-FFF2-40B4-BE49-F238E27FC236}">
                    <a16:creationId xmlns:a16="http://schemas.microsoft.com/office/drawing/2014/main" id="{13C95906-F34B-4D97-BC16-EC1C85D9C545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9" name="Gelijkbenige driehoek 148">
                <a:extLst>
                  <a:ext uri="{FF2B5EF4-FFF2-40B4-BE49-F238E27FC236}">
                    <a16:creationId xmlns:a16="http://schemas.microsoft.com/office/drawing/2014/main" id="{9350BEA9-3C25-4CB1-AB19-8BC4E8C474AA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0" name="Groep 149">
                <a:extLst>
                  <a:ext uri="{FF2B5EF4-FFF2-40B4-BE49-F238E27FC236}">
                    <a16:creationId xmlns:a16="http://schemas.microsoft.com/office/drawing/2014/main" id="{425CEB58-1F37-49BA-9FC3-999E9247582B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A50EA914-6D85-4648-AFE1-5D7E7F73B1D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5DC68224-73A8-4D6B-BA0F-043F2088F2CE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7" name="Rechthoek 156">
                  <a:extLst>
                    <a:ext uri="{FF2B5EF4-FFF2-40B4-BE49-F238E27FC236}">
                      <a16:creationId xmlns:a16="http://schemas.microsoft.com/office/drawing/2014/main" id="{D7E916C1-E06D-4CAD-AFBD-F2C38C1D7D68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1" name="Groep 150">
                <a:extLst>
                  <a:ext uri="{FF2B5EF4-FFF2-40B4-BE49-F238E27FC236}">
                    <a16:creationId xmlns:a16="http://schemas.microsoft.com/office/drawing/2014/main" id="{B98A2998-B2C2-4A6D-BB98-A666F676C980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AC957EBD-FF04-41CD-ABB8-74F9E650B0F3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3" name="Rechthoek 152">
                  <a:extLst>
                    <a:ext uri="{FF2B5EF4-FFF2-40B4-BE49-F238E27FC236}">
                      <a16:creationId xmlns:a16="http://schemas.microsoft.com/office/drawing/2014/main" id="{DEE14958-4568-486D-87C1-103BFA4D85DC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4" name="Rechthoek 153">
                  <a:extLst>
                    <a:ext uri="{FF2B5EF4-FFF2-40B4-BE49-F238E27FC236}">
                      <a16:creationId xmlns:a16="http://schemas.microsoft.com/office/drawing/2014/main" id="{4041CF66-2932-462D-8AFB-55D8BFF69F97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7" name="ICOON_info">
              <a:extLst>
                <a:ext uri="{FF2B5EF4-FFF2-40B4-BE49-F238E27FC236}">
                  <a16:creationId xmlns:a16="http://schemas.microsoft.com/office/drawing/2014/main" id="{B0568F8E-0A6B-43EB-AFCA-042734C74AE2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42" name="Ovaal 141">
                <a:extLst>
                  <a:ext uri="{FF2B5EF4-FFF2-40B4-BE49-F238E27FC236}">
                    <a16:creationId xmlns:a16="http://schemas.microsoft.com/office/drawing/2014/main" id="{850DCBC5-691A-4F90-8175-F3EECF14BF1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" name="Graphic 163" descr="Informatie">
                <a:extLst>
                  <a:ext uri="{FF2B5EF4-FFF2-40B4-BE49-F238E27FC236}">
                    <a16:creationId xmlns:a16="http://schemas.microsoft.com/office/drawing/2014/main" id="{D25E8428-99DE-4B25-846E-EB3F4E10CBE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8" name="Groep 137">
              <a:extLst>
                <a:ext uri="{FF2B5EF4-FFF2-40B4-BE49-F238E27FC236}">
                  <a16:creationId xmlns:a16="http://schemas.microsoft.com/office/drawing/2014/main" id="{C605718C-1D05-4138-B253-91189B289155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08977"/>
              <a:chOff x="-3310781" y="1231352"/>
              <a:chExt cx="311450" cy="308977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CFCA3618-1BB8-4FAA-BDCC-FF503813BF48}"/>
                  </a:ext>
                </a:extLst>
              </p:cNvPr>
              <p:cNvSpPr/>
              <p:nvPr userDrawn="1"/>
            </p:nvSpPr>
            <p:spPr>
              <a:xfrm>
                <a:off x="-3310781" y="1231352"/>
                <a:ext cx="308978" cy="3089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Vrije vorm 112">
                <a:extLst>
                  <a:ext uri="{FF2B5EF4-FFF2-40B4-BE49-F238E27FC236}">
                    <a16:creationId xmlns:a16="http://schemas.microsoft.com/office/drawing/2014/main" id="{6E5649CA-B034-493B-A93E-C95E5ABC5107}"/>
                  </a:ext>
                </a:extLst>
              </p:cNvPr>
              <p:cNvSpPr/>
              <p:nvPr userDrawn="1"/>
            </p:nvSpPr>
            <p:spPr>
              <a:xfrm>
                <a:off x="-3308309" y="1231352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Vrije vorm 113">
                <a:extLst>
                  <a:ext uri="{FF2B5EF4-FFF2-40B4-BE49-F238E27FC236}">
                    <a16:creationId xmlns:a16="http://schemas.microsoft.com/office/drawing/2014/main" id="{2BF340C2-C09C-43D0-A126-5D9217C8E06D}"/>
                  </a:ext>
                </a:extLst>
              </p:cNvPr>
              <p:cNvSpPr/>
              <p:nvPr userDrawn="1"/>
            </p:nvSpPr>
            <p:spPr>
              <a:xfrm>
                <a:off x="-3309640" y="1493364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5" name="Tijdelijke aanduiding voor tekst 23">
            <a:extLst>
              <a:ext uri="{FF2B5EF4-FFF2-40B4-BE49-F238E27FC236}">
                <a16:creationId xmlns:a16="http://schemas.microsoft.com/office/drawing/2014/main" id="{85B6C014-731F-43AD-B858-481A9861760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008241" y="5626894"/>
            <a:ext cx="930786" cy="1002858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315" b="6315"/>
            </a:stretch>
          </a:blip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74" name="Tijdelijke aanduiding voor tekst 20">
            <a:extLst>
              <a:ext uri="{FF2B5EF4-FFF2-40B4-BE49-F238E27FC236}">
                <a16:creationId xmlns:a16="http://schemas.microsoft.com/office/drawing/2014/main" id="{AE28B426-AB75-43EB-8277-9A545B2678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00" y="3524280"/>
            <a:ext cx="5303863" cy="404919"/>
          </a:xfrm>
          <a:noFill/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 lIns="0" tIns="0" rIns="0" bIns="0" anchor="ctr"/>
          <a:lstStyle>
            <a:lvl1pPr marL="0" indent="0">
              <a:buNone/>
              <a:defRPr sz="2000" b="0" i="0" cap="all" baseline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416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W/ ADJUSTABLE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jdelijke aanduiding voor afbeelding 16">
            <a:extLst>
              <a:ext uri="{FF2B5EF4-FFF2-40B4-BE49-F238E27FC236}">
                <a16:creationId xmlns:a16="http://schemas.microsoft.com/office/drawing/2014/main" id="{B4825AAA-B5D3-4D7D-9437-E2D01F57DD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32" y="-2"/>
            <a:ext cx="12204032" cy="5380841"/>
          </a:xfrm>
          <a:solidFill>
            <a:schemeClr val="bg1">
              <a:lumMod val="95000"/>
            </a:schemeClr>
          </a:solidFill>
        </p:spPr>
        <p:txBody>
          <a:bodyPr lIns="1008000" tIns="0" rIns="1008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8000" y="7013431"/>
            <a:ext cx="4949583" cy="182849"/>
          </a:xfrm>
        </p:spPr>
        <p:txBody>
          <a:bodyPr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355B035F-6ECE-45D4-BACE-408743415952}" type="datetime2">
              <a:rPr lang="en-GB" noProof="0" smtClean="0"/>
              <a:t>Wednesday, 30 March 2022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7315200"/>
            <a:ext cx="4114800" cy="151790"/>
          </a:xfrm>
        </p:spPr>
        <p:txBody>
          <a:bodyPr/>
          <a:lstStyle/>
          <a:p>
            <a:r>
              <a:rPr lang="pt-BR" noProof="0"/>
              <a:t>De Heus - Corporate PPT 2020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39730D0F-8D4D-4731-9CFA-B32EB7AEA929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4BC0A81-C515-4084-9BBC-78AACC06BF07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1A6292A-2819-4793-BBA0-4F64F68453A8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9E03674-3BB9-4E72-8D3E-F2DB92099791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B696311-7C50-4AC0-BA7A-65A029F90CAF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887CAFA-0B3B-4A34-B1D1-6D61D2CC1210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665E0C3-883A-4ACC-98C6-ED2828A175C7}"/>
                </a:ext>
              </a:extLst>
            </p:cNvPr>
            <p:cNvSpPr/>
            <p:nvPr userDrawn="1"/>
          </p:nvSpPr>
          <p:spPr>
            <a:xfrm>
              <a:off x="-12032" y="606419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57BB56A-836F-4658-A311-3861D317C824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38CD832-F4AB-4250-808E-25C84E4F266E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11319F81-55C4-4711-B98B-5923D95226FF}"/>
                </a:ext>
              </a:extLst>
            </p:cNvPr>
            <p:cNvSpPr/>
            <p:nvPr userDrawn="1"/>
          </p:nvSpPr>
          <p:spPr>
            <a:xfrm>
              <a:off x="798905" y="3862137"/>
              <a:ext cx="396000" cy="29958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D6350317-AA95-4566-9BE2-E9BF3EC99FF0}"/>
                </a:ext>
              </a:extLst>
            </p:cNvPr>
            <p:cNvSpPr/>
            <p:nvPr userDrawn="1"/>
          </p:nvSpPr>
          <p:spPr>
            <a:xfrm>
              <a:off x="5973594" y="3862137"/>
              <a:ext cx="396000" cy="29958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BFEBA402-B988-466D-802C-7310BA30E947}"/>
                </a:ext>
              </a:extLst>
            </p:cNvPr>
            <p:cNvSpPr/>
            <p:nvPr userDrawn="1"/>
          </p:nvSpPr>
          <p:spPr>
            <a:xfrm>
              <a:off x="-12032" y="3862136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131" name="Tijdelijke aanduiding voor tekst 20">
            <a:extLst>
              <a:ext uri="{FF2B5EF4-FFF2-40B4-BE49-F238E27FC236}">
                <a16:creationId xmlns:a16="http://schemas.microsoft.com/office/drawing/2014/main" id="{4A75E8D8-A820-4AA1-A592-21552FFA15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3943" y="603837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 noProof="0" dirty="0"/>
              <a:t>Info 1</a:t>
            </a:r>
          </a:p>
        </p:txBody>
      </p:sp>
      <p:sp>
        <p:nvSpPr>
          <p:cNvPr id="132" name="Tijdelijke aanduiding voor tekst 20">
            <a:extLst>
              <a:ext uri="{FF2B5EF4-FFF2-40B4-BE49-F238E27FC236}">
                <a16:creationId xmlns:a16="http://schemas.microsoft.com/office/drawing/2014/main" id="{68DE9DF2-2380-468A-9B21-D660B21A9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3943" y="627332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 noProof="0" dirty="0"/>
              <a:t>Info 2</a:t>
            </a:r>
          </a:p>
        </p:txBody>
      </p:sp>
      <p:sp>
        <p:nvSpPr>
          <p:cNvPr id="134" name="Tijdelijke aanduiding voor tekst 20">
            <a:extLst>
              <a:ext uri="{FF2B5EF4-FFF2-40B4-BE49-F238E27FC236}">
                <a16:creationId xmlns:a16="http://schemas.microsoft.com/office/drawing/2014/main" id="{1499AC87-BC19-4946-A246-86C11E4DC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3943" y="577802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600" b="1" i="0" cap="all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GB" noProof="0" dirty="0"/>
              <a:t>De </a:t>
            </a:r>
            <a:r>
              <a:rPr lang="en-GB" noProof="0" dirty="0" err="1"/>
              <a:t>Heus</a:t>
            </a:r>
            <a:endParaRPr lang="en-GB" noProof="0" dirty="0"/>
          </a:p>
        </p:txBody>
      </p:sp>
      <p:grpSp>
        <p:nvGrpSpPr>
          <p:cNvPr id="111" name="INSTRUCTION">
            <a:extLst>
              <a:ext uri="{FF2B5EF4-FFF2-40B4-BE49-F238E27FC236}">
                <a16:creationId xmlns:a16="http://schemas.microsoft.com/office/drawing/2014/main" id="{AA4A83B8-616E-4E5C-A89B-5232A32427B3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53048EE0-B63B-4A47-AB1D-A88E5AD4E3F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23447B21-3042-4196-9FE2-EBA87EE457AC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1D55AEC6-13B3-44D0-A9DC-CDB21002104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141EED78-C658-4C68-B8D5-9124B41446A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AD47B896-2F84-4D07-A734-2D510E2FBA91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40" name="Rechthoek 239">
                <a:extLst>
                  <a:ext uri="{FF2B5EF4-FFF2-40B4-BE49-F238E27FC236}">
                    <a16:creationId xmlns:a16="http://schemas.microsoft.com/office/drawing/2014/main" id="{E980B392-7A46-4944-9E07-544DDA1DCDD4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1" name="Ovaal 240">
                <a:extLst>
                  <a:ext uri="{FF2B5EF4-FFF2-40B4-BE49-F238E27FC236}">
                    <a16:creationId xmlns:a16="http://schemas.microsoft.com/office/drawing/2014/main" id="{C430F075-8AC2-4DF6-9E15-3B47F78B31C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2" name="Vrije vorm: vorm 241">
                <a:extLst>
                  <a:ext uri="{FF2B5EF4-FFF2-40B4-BE49-F238E27FC236}">
                    <a16:creationId xmlns:a16="http://schemas.microsoft.com/office/drawing/2014/main" id="{CFBEF620-600F-43AE-94BF-1A48285BD2C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3" name="Rechthoek: afgeronde hoeken 242">
                <a:extLst>
                  <a:ext uri="{FF2B5EF4-FFF2-40B4-BE49-F238E27FC236}">
                    <a16:creationId xmlns:a16="http://schemas.microsoft.com/office/drawing/2014/main" id="{2232089E-EAE4-4667-9136-154F53C84A53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44" name="Rechte verbindingslijn 243">
                <a:extLst>
                  <a:ext uri="{FF2B5EF4-FFF2-40B4-BE49-F238E27FC236}">
                    <a16:creationId xmlns:a16="http://schemas.microsoft.com/office/drawing/2014/main" id="{9BA2959A-B4DB-4B97-8D3D-24DC76A2F30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5" name="Rechte verbindingslijn 244">
                <a:extLst>
                  <a:ext uri="{FF2B5EF4-FFF2-40B4-BE49-F238E27FC236}">
                    <a16:creationId xmlns:a16="http://schemas.microsoft.com/office/drawing/2014/main" id="{4B0CAA1D-38BC-4284-809A-49FD31DEA817}"/>
                  </a:ext>
                </a:extLst>
              </p:cNvPr>
              <p:cNvCxnSpPr>
                <a:cxnSpLocks/>
                <a:stCxn id="24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A383ECC9-AB5B-4226-B68F-D98C59720605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6DD6AB9D-0588-4049-B43E-F0734BB3340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1D86A5B7-05C1-4076-858A-D6DDB3ADC81E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7" name="Rechthoek 236">
                <a:extLst>
                  <a:ext uri="{FF2B5EF4-FFF2-40B4-BE49-F238E27FC236}">
                    <a16:creationId xmlns:a16="http://schemas.microsoft.com/office/drawing/2014/main" id="{CCC4564E-8FB9-42B9-A778-B2694F0A3B1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38" name="Rechte verbindingslijn 237">
                <a:extLst>
                  <a:ext uri="{FF2B5EF4-FFF2-40B4-BE49-F238E27FC236}">
                    <a16:creationId xmlns:a16="http://schemas.microsoft.com/office/drawing/2014/main" id="{1375F7B9-CCAB-4272-A4CE-FE946464D42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39" name="Gelijkbenige driehoek 238">
                <a:extLst>
                  <a:ext uri="{FF2B5EF4-FFF2-40B4-BE49-F238E27FC236}">
                    <a16:creationId xmlns:a16="http://schemas.microsoft.com/office/drawing/2014/main" id="{5A846D91-6924-45BF-9550-F3634C06E0B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CA5C58CB-7020-4763-94CC-D2B7CC8C79E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4D9B4C61-3B72-4344-8B34-FCDF0F8693CD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B96726EA-DF54-4F35-B54B-45F875A331E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9DEDCC96-41CB-4555-82D8-BEEB95C2DFA5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AC9E68B6-F4C0-425C-A5E4-AC2E89D79C1F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914BD2A8-88CB-483E-96E8-7A4C824EC773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224" name="Groep 223">
                  <a:extLst>
                    <a:ext uri="{FF2B5EF4-FFF2-40B4-BE49-F238E27FC236}">
                      <a16:creationId xmlns:a16="http://schemas.microsoft.com/office/drawing/2014/main" id="{39C2A7B6-3E58-4C56-887E-783B04B43BC1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231" name="Groep 230">
                    <a:extLst>
                      <a:ext uri="{FF2B5EF4-FFF2-40B4-BE49-F238E27FC236}">
                        <a16:creationId xmlns:a16="http://schemas.microsoft.com/office/drawing/2014/main" id="{38E037EC-66E2-4DE1-9314-FDC47BD882E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234" name="Rechthoek 233">
                      <a:extLst>
                        <a:ext uri="{FF2B5EF4-FFF2-40B4-BE49-F238E27FC236}">
                          <a16:creationId xmlns:a16="http://schemas.microsoft.com/office/drawing/2014/main" id="{0BA65A52-DF1A-49E1-A047-87AEE6685A2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5" name="Rechthoek 234">
                      <a:extLst>
                        <a:ext uri="{FF2B5EF4-FFF2-40B4-BE49-F238E27FC236}">
                          <a16:creationId xmlns:a16="http://schemas.microsoft.com/office/drawing/2014/main" id="{B95693B4-B94F-478C-BB6A-55F4AA2603A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6" name="Ovaal 235">
                      <a:extLst>
                        <a:ext uri="{FF2B5EF4-FFF2-40B4-BE49-F238E27FC236}">
                          <a16:creationId xmlns:a16="http://schemas.microsoft.com/office/drawing/2014/main" id="{137672F9-67AB-4400-8390-43DCDD10F25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2" name="Afbeelding 231">
                    <a:extLst>
                      <a:ext uri="{FF2B5EF4-FFF2-40B4-BE49-F238E27FC236}">
                        <a16:creationId xmlns:a16="http://schemas.microsoft.com/office/drawing/2014/main" id="{CDFF98CC-F1E8-4E10-B568-D65F7DF0E65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3" name="Afbeelding 232">
                    <a:extLst>
                      <a:ext uri="{FF2B5EF4-FFF2-40B4-BE49-F238E27FC236}">
                        <a16:creationId xmlns:a16="http://schemas.microsoft.com/office/drawing/2014/main" id="{26E6EE75-CC2D-4BA4-AE54-70F48D45E70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5" name="Groep 224">
                  <a:extLst>
                    <a:ext uri="{FF2B5EF4-FFF2-40B4-BE49-F238E27FC236}">
                      <a16:creationId xmlns:a16="http://schemas.microsoft.com/office/drawing/2014/main" id="{3FA73E68-3C7C-47FB-B9BF-A22DD247D3A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9" name="Rechthoek 228">
                    <a:extLst>
                      <a:ext uri="{FF2B5EF4-FFF2-40B4-BE49-F238E27FC236}">
                        <a16:creationId xmlns:a16="http://schemas.microsoft.com/office/drawing/2014/main" id="{562AA012-56CA-4A18-BC89-356B09D1A4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5E2B38DB-4A0E-4CF3-BF14-42AD3CADA84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6" name="Groep 225">
                  <a:extLst>
                    <a:ext uri="{FF2B5EF4-FFF2-40B4-BE49-F238E27FC236}">
                      <a16:creationId xmlns:a16="http://schemas.microsoft.com/office/drawing/2014/main" id="{6CAA5307-D92A-49F7-AF23-822665F9849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7" name="Rechthoek 226">
                    <a:extLst>
                      <a:ext uri="{FF2B5EF4-FFF2-40B4-BE49-F238E27FC236}">
                        <a16:creationId xmlns:a16="http://schemas.microsoft.com/office/drawing/2014/main" id="{0DD68A95-320A-4F4C-881D-838F2B2D76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A2AC4F7C-ACE9-4825-B5FB-7C48D3A5284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2" name="Rechthoek 221">
                <a:extLst>
                  <a:ext uri="{FF2B5EF4-FFF2-40B4-BE49-F238E27FC236}">
                    <a16:creationId xmlns:a16="http://schemas.microsoft.com/office/drawing/2014/main" id="{BD9434C7-807F-46A4-88CE-40591998058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23" name="Gelijkbenige driehoek 222">
                <a:extLst>
                  <a:ext uri="{FF2B5EF4-FFF2-40B4-BE49-F238E27FC236}">
                    <a16:creationId xmlns:a16="http://schemas.microsoft.com/office/drawing/2014/main" id="{C65A33BE-2FDC-4230-B92B-FAA1445EFF8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531F11F8-BFFE-40BE-A03B-31605FF541E4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8A9E2C4B-2ED8-4854-84B2-705A4B92631F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8" name="Rechthoek 207">
                <a:extLst>
                  <a:ext uri="{FF2B5EF4-FFF2-40B4-BE49-F238E27FC236}">
                    <a16:creationId xmlns:a16="http://schemas.microsoft.com/office/drawing/2014/main" id="{F1C32B55-B6ED-4956-9638-A69018EA8273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9" name="Tekstvak 208">
                <a:extLst>
                  <a:ext uri="{FF2B5EF4-FFF2-40B4-BE49-F238E27FC236}">
                    <a16:creationId xmlns:a16="http://schemas.microsoft.com/office/drawing/2014/main" id="{36D47B41-CBCE-4544-B7E0-9E944EBC9DA1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210" name="Tekstvak 209">
                <a:extLst>
                  <a:ext uri="{FF2B5EF4-FFF2-40B4-BE49-F238E27FC236}">
                    <a16:creationId xmlns:a16="http://schemas.microsoft.com/office/drawing/2014/main" id="{C94927A2-DAEA-4D08-9556-005A65C73E5B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211" name="Vrije vorm: vorm 210">
                <a:extLst>
                  <a:ext uri="{FF2B5EF4-FFF2-40B4-BE49-F238E27FC236}">
                    <a16:creationId xmlns:a16="http://schemas.microsoft.com/office/drawing/2014/main" id="{C35A8225-3A82-4BAF-A1ED-F0FBFA349588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2" name="Gelijkbenige driehoek 211">
                <a:extLst>
                  <a:ext uri="{FF2B5EF4-FFF2-40B4-BE49-F238E27FC236}">
                    <a16:creationId xmlns:a16="http://schemas.microsoft.com/office/drawing/2014/main" id="{1AC1C4D9-1409-4A77-8DF9-29F16FB332EF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C06EC34B-D3E1-46D9-94FE-73CB5C8DE5A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8" name="Rechthoek 217">
                  <a:extLst>
                    <a:ext uri="{FF2B5EF4-FFF2-40B4-BE49-F238E27FC236}">
                      <a16:creationId xmlns:a16="http://schemas.microsoft.com/office/drawing/2014/main" id="{3734ADBD-00BF-4867-AB13-759A9571079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Rechthoek 218">
                  <a:extLst>
                    <a:ext uri="{FF2B5EF4-FFF2-40B4-BE49-F238E27FC236}">
                      <a16:creationId xmlns:a16="http://schemas.microsoft.com/office/drawing/2014/main" id="{C8C94DD8-7A03-4EB3-8438-F637B2C6D92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7291168F-586D-4D79-B426-48E61CA500F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4" name="Groep 213">
                <a:extLst>
                  <a:ext uri="{FF2B5EF4-FFF2-40B4-BE49-F238E27FC236}">
                    <a16:creationId xmlns:a16="http://schemas.microsoft.com/office/drawing/2014/main" id="{E56F6258-3F92-4B16-81FB-41733C8FC516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5" name="Rechthoek 214">
                  <a:extLst>
                    <a:ext uri="{FF2B5EF4-FFF2-40B4-BE49-F238E27FC236}">
                      <a16:creationId xmlns:a16="http://schemas.microsoft.com/office/drawing/2014/main" id="{97AB5F24-6D56-4300-87A9-5A6F82C3FDC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6" name="Rechthoek 215">
                  <a:extLst>
                    <a:ext uri="{FF2B5EF4-FFF2-40B4-BE49-F238E27FC236}">
                      <a16:creationId xmlns:a16="http://schemas.microsoft.com/office/drawing/2014/main" id="{7B1EBCB0-E7ED-4DB4-8BAF-983EB085196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" name="Rechthoek 216">
                  <a:extLst>
                    <a:ext uri="{FF2B5EF4-FFF2-40B4-BE49-F238E27FC236}">
                      <a16:creationId xmlns:a16="http://schemas.microsoft.com/office/drawing/2014/main" id="{C7DFFDFC-BA19-4BF9-9489-D3BA9719E97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6" name="ICOON_info">
              <a:extLst>
                <a:ext uri="{FF2B5EF4-FFF2-40B4-BE49-F238E27FC236}">
                  <a16:creationId xmlns:a16="http://schemas.microsoft.com/office/drawing/2014/main" id="{46DDB186-0276-4083-B7FC-9E4832A8CD1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27" name="Ovaal 126">
                <a:extLst>
                  <a:ext uri="{FF2B5EF4-FFF2-40B4-BE49-F238E27FC236}">
                    <a16:creationId xmlns:a16="http://schemas.microsoft.com/office/drawing/2014/main" id="{BEF9A447-9B7A-4CE8-A6DE-2EF32867CC0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Graphic 163" descr="Informatie">
                <a:extLst>
                  <a:ext uri="{FF2B5EF4-FFF2-40B4-BE49-F238E27FC236}">
                    <a16:creationId xmlns:a16="http://schemas.microsoft.com/office/drawing/2014/main" id="{1BD59A7D-790C-4134-9551-B9125070AE7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629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hthoek 78">
            <a:extLst>
              <a:ext uri="{FF2B5EF4-FFF2-40B4-BE49-F238E27FC236}">
                <a16:creationId xmlns:a16="http://schemas.microsoft.com/office/drawing/2014/main" id="{70EC6C18-79FE-47CC-8E4A-19EFDF19EB1C}"/>
              </a:ext>
            </a:extLst>
          </p:cNvPr>
          <p:cNvSpPr/>
          <p:nvPr userDrawn="1"/>
        </p:nvSpPr>
        <p:spPr>
          <a:xfrm>
            <a:off x="190500" y="209550"/>
            <a:ext cx="11791950" cy="5187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87" name="Titel 1">
            <a:extLst>
              <a:ext uri="{FF2B5EF4-FFF2-40B4-BE49-F238E27FC236}">
                <a16:creationId xmlns:a16="http://schemas.microsoft.com/office/drawing/2014/main" id="{52D880F6-F5AD-4F56-A0B9-C35AD1071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1296" y="1723879"/>
            <a:ext cx="5673100" cy="747897"/>
          </a:xfrm>
        </p:spPr>
        <p:txBody>
          <a:bodyPr wrap="none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i="0" kern="1200" cap="all" baseline="0" noProof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/>
              <a:t>Name LASTNAME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8000" y="7013431"/>
            <a:ext cx="4949583" cy="182849"/>
          </a:xfrm>
        </p:spPr>
        <p:txBody>
          <a:bodyPr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355B035F-6ECE-45D4-BACE-408743415952}" type="datetime2">
              <a:rPr lang="en-GB" noProof="0" smtClean="0"/>
              <a:t>Wednesday, 30 March 2022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7315200"/>
            <a:ext cx="4114800" cy="151790"/>
          </a:xfrm>
        </p:spPr>
        <p:txBody>
          <a:bodyPr/>
          <a:lstStyle/>
          <a:p>
            <a:r>
              <a:rPr lang="pt-BR" noProof="0"/>
              <a:t>De Heus - Corporate PPT 2020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39730D0F-8D4D-4731-9CFA-B32EB7AEA929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4BC0A81-C515-4084-9BBC-78AACC06BF07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1A6292A-2819-4793-BBA0-4F64F68453A8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9E03674-3BB9-4E72-8D3E-F2DB92099791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B696311-7C50-4AC0-BA7A-65A029F90CAF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887CAFA-0B3B-4A34-B1D1-6D61D2CC1210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665E0C3-883A-4ACC-98C6-ED2828A175C7}"/>
                </a:ext>
              </a:extLst>
            </p:cNvPr>
            <p:cNvSpPr/>
            <p:nvPr userDrawn="1"/>
          </p:nvSpPr>
          <p:spPr>
            <a:xfrm>
              <a:off x="-12032" y="606419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57BB56A-836F-4658-A311-3861D317C824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38CD832-F4AB-4250-808E-25C84E4F266E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11319F81-55C4-4711-B98B-5923D95226FF}"/>
                </a:ext>
              </a:extLst>
            </p:cNvPr>
            <p:cNvSpPr/>
            <p:nvPr userDrawn="1"/>
          </p:nvSpPr>
          <p:spPr>
            <a:xfrm>
              <a:off x="798905" y="3862137"/>
              <a:ext cx="396000" cy="29958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D6350317-AA95-4566-9BE2-E9BF3EC99FF0}"/>
                </a:ext>
              </a:extLst>
            </p:cNvPr>
            <p:cNvSpPr/>
            <p:nvPr userDrawn="1"/>
          </p:nvSpPr>
          <p:spPr>
            <a:xfrm>
              <a:off x="5973594" y="3862137"/>
              <a:ext cx="396000" cy="29958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BFEBA402-B988-466D-802C-7310BA30E947}"/>
                </a:ext>
              </a:extLst>
            </p:cNvPr>
            <p:cNvSpPr/>
            <p:nvPr userDrawn="1"/>
          </p:nvSpPr>
          <p:spPr>
            <a:xfrm>
              <a:off x="-12032" y="3862136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131" name="Tijdelijke aanduiding voor tekst 20">
            <a:extLst>
              <a:ext uri="{FF2B5EF4-FFF2-40B4-BE49-F238E27FC236}">
                <a16:creationId xmlns:a16="http://schemas.microsoft.com/office/drawing/2014/main" id="{4A75E8D8-A820-4AA1-A592-21552FFA15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3943" y="603837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 noProof="0" dirty="0"/>
              <a:t>Info 1</a:t>
            </a:r>
          </a:p>
        </p:txBody>
      </p:sp>
      <p:sp>
        <p:nvSpPr>
          <p:cNvPr id="132" name="Tijdelijke aanduiding voor tekst 20">
            <a:extLst>
              <a:ext uri="{FF2B5EF4-FFF2-40B4-BE49-F238E27FC236}">
                <a16:creationId xmlns:a16="http://schemas.microsoft.com/office/drawing/2014/main" id="{68DE9DF2-2380-468A-9B21-D660B21A9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3943" y="627332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 noProof="0" dirty="0"/>
              <a:t>Info 2</a:t>
            </a:r>
          </a:p>
        </p:txBody>
      </p:sp>
      <p:sp>
        <p:nvSpPr>
          <p:cNvPr id="134" name="Tijdelijke aanduiding voor tekst 20">
            <a:extLst>
              <a:ext uri="{FF2B5EF4-FFF2-40B4-BE49-F238E27FC236}">
                <a16:creationId xmlns:a16="http://schemas.microsoft.com/office/drawing/2014/main" id="{1499AC87-BC19-4946-A246-86C11E4DC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3943" y="577802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600" b="1" i="0" cap="all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GB" noProof="0" dirty="0"/>
              <a:t>De </a:t>
            </a:r>
            <a:r>
              <a:rPr lang="en-GB" noProof="0" dirty="0" err="1"/>
              <a:t>Heus</a:t>
            </a:r>
            <a:endParaRPr lang="en-GB" noProof="0" dirty="0"/>
          </a:p>
        </p:txBody>
      </p:sp>
      <p:grpSp>
        <p:nvGrpSpPr>
          <p:cNvPr id="111" name="INSTRUCTION">
            <a:extLst>
              <a:ext uri="{FF2B5EF4-FFF2-40B4-BE49-F238E27FC236}">
                <a16:creationId xmlns:a16="http://schemas.microsoft.com/office/drawing/2014/main" id="{AA4A83B8-616E-4E5C-A89B-5232A32427B3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53048EE0-B63B-4A47-AB1D-A88E5AD4E3F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23447B21-3042-4196-9FE2-EBA87EE457AC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1D55AEC6-13B3-44D0-A9DC-CDB21002104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141EED78-C658-4C68-B8D5-9124B41446A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AD47B896-2F84-4D07-A734-2D510E2FBA91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40" name="Rechthoek 239">
                <a:extLst>
                  <a:ext uri="{FF2B5EF4-FFF2-40B4-BE49-F238E27FC236}">
                    <a16:creationId xmlns:a16="http://schemas.microsoft.com/office/drawing/2014/main" id="{E980B392-7A46-4944-9E07-544DDA1DCDD4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1" name="Ovaal 240">
                <a:extLst>
                  <a:ext uri="{FF2B5EF4-FFF2-40B4-BE49-F238E27FC236}">
                    <a16:creationId xmlns:a16="http://schemas.microsoft.com/office/drawing/2014/main" id="{C430F075-8AC2-4DF6-9E15-3B47F78B31C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2" name="Vrije vorm: vorm 241">
                <a:extLst>
                  <a:ext uri="{FF2B5EF4-FFF2-40B4-BE49-F238E27FC236}">
                    <a16:creationId xmlns:a16="http://schemas.microsoft.com/office/drawing/2014/main" id="{CFBEF620-600F-43AE-94BF-1A48285BD2C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3" name="Rechthoek: afgeronde hoeken 242">
                <a:extLst>
                  <a:ext uri="{FF2B5EF4-FFF2-40B4-BE49-F238E27FC236}">
                    <a16:creationId xmlns:a16="http://schemas.microsoft.com/office/drawing/2014/main" id="{2232089E-EAE4-4667-9136-154F53C84A53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44" name="Rechte verbindingslijn 243">
                <a:extLst>
                  <a:ext uri="{FF2B5EF4-FFF2-40B4-BE49-F238E27FC236}">
                    <a16:creationId xmlns:a16="http://schemas.microsoft.com/office/drawing/2014/main" id="{9BA2959A-B4DB-4B97-8D3D-24DC76A2F30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5" name="Rechte verbindingslijn 244">
                <a:extLst>
                  <a:ext uri="{FF2B5EF4-FFF2-40B4-BE49-F238E27FC236}">
                    <a16:creationId xmlns:a16="http://schemas.microsoft.com/office/drawing/2014/main" id="{4B0CAA1D-38BC-4284-809A-49FD31DEA817}"/>
                  </a:ext>
                </a:extLst>
              </p:cNvPr>
              <p:cNvCxnSpPr>
                <a:cxnSpLocks/>
                <a:stCxn id="24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A383ECC9-AB5B-4226-B68F-D98C59720605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6DD6AB9D-0588-4049-B43E-F0734BB3340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1D86A5B7-05C1-4076-858A-D6DDB3ADC81E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7" name="Rechthoek 236">
                <a:extLst>
                  <a:ext uri="{FF2B5EF4-FFF2-40B4-BE49-F238E27FC236}">
                    <a16:creationId xmlns:a16="http://schemas.microsoft.com/office/drawing/2014/main" id="{CCC4564E-8FB9-42B9-A778-B2694F0A3B1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38" name="Rechte verbindingslijn 237">
                <a:extLst>
                  <a:ext uri="{FF2B5EF4-FFF2-40B4-BE49-F238E27FC236}">
                    <a16:creationId xmlns:a16="http://schemas.microsoft.com/office/drawing/2014/main" id="{1375F7B9-CCAB-4272-A4CE-FE946464D42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39" name="Gelijkbenige driehoek 238">
                <a:extLst>
                  <a:ext uri="{FF2B5EF4-FFF2-40B4-BE49-F238E27FC236}">
                    <a16:creationId xmlns:a16="http://schemas.microsoft.com/office/drawing/2014/main" id="{5A846D91-6924-45BF-9550-F3634C06E0B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CA5C58CB-7020-4763-94CC-D2B7CC8C79E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4D9B4C61-3B72-4344-8B34-FCDF0F8693CD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B96726EA-DF54-4F35-B54B-45F875A331E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9DEDCC96-41CB-4555-82D8-BEEB95C2DFA5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AC9E68B6-F4C0-425C-A5E4-AC2E89D79C1F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914BD2A8-88CB-483E-96E8-7A4C824EC773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224" name="Groep 223">
                  <a:extLst>
                    <a:ext uri="{FF2B5EF4-FFF2-40B4-BE49-F238E27FC236}">
                      <a16:creationId xmlns:a16="http://schemas.microsoft.com/office/drawing/2014/main" id="{39C2A7B6-3E58-4C56-887E-783B04B43BC1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231" name="Groep 230">
                    <a:extLst>
                      <a:ext uri="{FF2B5EF4-FFF2-40B4-BE49-F238E27FC236}">
                        <a16:creationId xmlns:a16="http://schemas.microsoft.com/office/drawing/2014/main" id="{38E037EC-66E2-4DE1-9314-FDC47BD882E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234" name="Rechthoek 233">
                      <a:extLst>
                        <a:ext uri="{FF2B5EF4-FFF2-40B4-BE49-F238E27FC236}">
                          <a16:creationId xmlns:a16="http://schemas.microsoft.com/office/drawing/2014/main" id="{0BA65A52-DF1A-49E1-A047-87AEE6685A2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5" name="Rechthoek 234">
                      <a:extLst>
                        <a:ext uri="{FF2B5EF4-FFF2-40B4-BE49-F238E27FC236}">
                          <a16:creationId xmlns:a16="http://schemas.microsoft.com/office/drawing/2014/main" id="{B95693B4-B94F-478C-BB6A-55F4AA2603A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6" name="Ovaal 235">
                      <a:extLst>
                        <a:ext uri="{FF2B5EF4-FFF2-40B4-BE49-F238E27FC236}">
                          <a16:creationId xmlns:a16="http://schemas.microsoft.com/office/drawing/2014/main" id="{137672F9-67AB-4400-8390-43DCDD10F25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2" name="Afbeelding 231">
                    <a:extLst>
                      <a:ext uri="{FF2B5EF4-FFF2-40B4-BE49-F238E27FC236}">
                        <a16:creationId xmlns:a16="http://schemas.microsoft.com/office/drawing/2014/main" id="{CDFF98CC-F1E8-4E10-B568-D65F7DF0E65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3" name="Afbeelding 232">
                    <a:extLst>
                      <a:ext uri="{FF2B5EF4-FFF2-40B4-BE49-F238E27FC236}">
                        <a16:creationId xmlns:a16="http://schemas.microsoft.com/office/drawing/2014/main" id="{26E6EE75-CC2D-4BA4-AE54-70F48D45E70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5" name="Groep 224">
                  <a:extLst>
                    <a:ext uri="{FF2B5EF4-FFF2-40B4-BE49-F238E27FC236}">
                      <a16:creationId xmlns:a16="http://schemas.microsoft.com/office/drawing/2014/main" id="{3FA73E68-3C7C-47FB-B9BF-A22DD247D3A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9" name="Rechthoek 228">
                    <a:extLst>
                      <a:ext uri="{FF2B5EF4-FFF2-40B4-BE49-F238E27FC236}">
                        <a16:creationId xmlns:a16="http://schemas.microsoft.com/office/drawing/2014/main" id="{562AA012-56CA-4A18-BC89-356B09D1A4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5E2B38DB-4A0E-4CF3-BF14-42AD3CADA84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6" name="Groep 225">
                  <a:extLst>
                    <a:ext uri="{FF2B5EF4-FFF2-40B4-BE49-F238E27FC236}">
                      <a16:creationId xmlns:a16="http://schemas.microsoft.com/office/drawing/2014/main" id="{6CAA5307-D92A-49F7-AF23-822665F9849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7" name="Rechthoek 226">
                    <a:extLst>
                      <a:ext uri="{FF2B5EF4-FFF2-40B4-BE49-F238E27FC236}">
                        <a16:creationId xmlns:a16="http://schemas.microsoft.com/office/drawing/2014/main" id="{0DD68A95-320A-4F4C-881D-838F2B2D76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A2AC4F7C-ACE9-4825-B5FB-7C48D3A5284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2" name="Rechthoek 221">
                <a:extLst>
                  <a:ext uri="{FF2B5EF4-FFF2-40B4-BE49-F238E27FC236}">
                    <a16:creationId xmlns:a16="http://schemas.microsoft.com/office/drawing/2014/main" id="{BD9434C7-807F-46A4-88CE-40591998058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23" name="Gelijkbenige driehoek 222">
                <a:extLst>
                  <a:ext uri="{FF2B5EF4-FFF2-40B4-BE49-F238E27FC236}">
                    <a16:creationId xmlns:a16="http://schemas.microsoft.com/office/drawing/2014/main" id="{C65A33BE-2FDC-4230-B92B-FAA1445EFF8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531F11F8-BFFE-40BE-A03B-31605FF541E4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8A9E2C4B-2ED8-4854-84B2-705A4B92631F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8" name="Rechthoek 207">
                <a:extLst>
                  <a:ext uri="{FF2B5EF4-FFF2-40B4-BE49-F238E27FC236}">
                    <a16:creationId xmlns:a16="http://schemas.microsoft.com/office/drawing/2014/main" id="{F1C32B55-B6ED-4956-9638-A69018EA8273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9" name="Tekstvak 208">
                <a:extLst>
                  <a:ext uri="{FF2B5EF4-FFF2-40B4-BE49-F238E27FC236}">
                    <a16:creationId xmlns:a16="http://schemas.microsoft.com/office/drawing/2014/main" id="{36D47B41-CBCE-4544-B7E0-9E944EBC9DA1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210" name="Tekstvak 209">
                <a:extLst>
                  <a:ext uri="{FF2B5EF4-FFF2-40B4-BE49-F238E27FC236}">
                    <a16:creationId xmlns:a16="http://schemas.microsoft.com/office/drawing/2014/main" id="{C94927A2-DAEA-4D08-9556-005A65C73E5B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211" name="Vrije vorm: vorm 210">
                <a:extLst>
                  <a:ext uri="{FF2B5EF4-FFF2-40B4-BE49-F238E27FC236}">
                    <a16:creationId xmlns:a16="http://schemas.microsoft.com/office/drawing/2014/main" id="{C35A8225-3A82-4BAF-A1ED-F0FBFA349588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2" name="Gelijkbenige driehoek 211">
                <a:extLst>
                  <a:ext uri="{FF2B5EF4-FFF2-40B4-BE49-F238E27FC236}">
                    <a16:creationId xmlns:a16="http://schemas.microsoft.com/office/drawing/2014/main" id="{1AC1C4D9-1409-4A77-8DF9-29F16FB332EF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C06EC34B-D3E1-46D9-94FE-73CB5C8DE5A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8" name="Rechthoek 217">
                  <a:extLst>
                    <a:ext uri="{FF2B5EF4-FFF2-40B4-BE49-F238E27FC236}">
                      <a16:creationId xmlns:a16="http://schemas.microsoft.com/office/drawing/2014/main" id="{3734ADBD-00BF-4867-AB13-759A9571079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Rechthoek 218">
                  <a:extLst>
                    <a:ext uri="{FF2B5EF4-FFF2-40B4-BE49-F238E27FC236}">
                      <a16:creationId xmlns:a16="http://schemas.microsoft.com/office/drawing/2014/main" id="{C8C94DD8-7A03-4EB3-8438-F637B2C6D92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7291168F-586D-4D79-B426-48E61CA500F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4" name="Groep 213">
                <a:extLst>
                  <a:ext uri="{FF2B5EF4-FFF2-40B4-BE49-F238E27FC236}">
                    <a16:creationId xmlns:a16="http://schemas.microsoft.com/office/drawing/2014/main" id="{E56F6258-3F92-4B16-81FB-41733C8FC516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5" name="Rechthoek 214">
                  <a:extLst>
                    <a:ext uri="{FF2B5EF4-FFF2-40B4-BE49-F238E27FC236}">
                      <a16:creationId xmlns:a16="http://schemas.microsoft.com/office/drawing/2014/main" id="{97AB5F24-6D56-4300-87A9-5A6F82C3FDC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6" name="Rechthoek 215">
                  <a:extLst>
                    <a:ext uri="{FF2B5EF4-FFF2-40B4-BE49-F238E27FC236}">
                      <a16:creationId xmlns:a16="http://schemas.microsoft.com/office/drawing/2014/main" id="{7B1EBCB0-E7ED-4DB4-8BAF-983EB085196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" name="Rechthoek 216">
                  <a:extLst>
                    <a:ext uri="{FF2B5EF4-FFF2-40B4-BE49-F238E27FC236}">
                      <a16:creationId xmlns:a16="http://schemas.microsoft.com/office/drawing/2014/main" id="{C7DFFDFC-BA19-4BF9-9489-D3BA9719E97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6" name="ICOON_info">
              <a:extLst>
                <a:ext uri="{FF2B5EF4-FFF2-40B4-BE49-F238E27FC236}">
                  <a16:creationId xmlns:a16="http://schemas.microsoft.com/office/drawing/2014/main" id="{46DDB186-0276-4083-B7FC-9E4832A8CD1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27" name="Ovaal 126">
                <a:extLst>
                  <a:ext uri="{FF2B5EF4-FFF2-40B4-BE49-F238E27FC236}">
                    <a16:creationId xmlns:a16="http://schemas.microsoft.com/office/drawing/2014/main" id="{BEF9A447-9B7A-4CE8-A6DE-2EF32867CC0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Graphic 163" descr="Informatie">
                <a:extLst>
                  <a:ext uri="{FF2B5EF4-FFF2-40B4-BE49-F238E27FC236}">
                    <a16:creationId xmlns:a16="http://schemas.microsoft.com/office/drawing/2014/main" id="{1BD59A7D-790C-4134-9551-B9125070AE7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80" name="Rechthoek 79">
            <a:extLst>
              <a:ext uri="{FF2B5EF4-FFF2-40B4-BE49-F238E27FC236}">
                <a16:creationId xmlns:a16="http://schemas.microsoft.com/office/drawing/2014/main" id="{99167AD4-57BD-4092-B49E-B90D94DCFBBF}"/>
              </a:ext>
            </a:extLst>
          </p:cNvPr>
          <p:cNvSpPr/>
          <p:nvPr userDrawn="1"/>
        </p:nvSpPr>
        <p:spPr>
          <a:xfrm>
            <a:off x="190500" y="5181600"/>
            <a:ext cx="11791950" cy="215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81" name="Gelijkbenige driehoek 80">
            <a:extLst>
              <a:ext uri="{FF2B5EF4-FFF2-40B4-BE49-F238E27FC236}">
                <a16:creationId xmlns:a16="http://schemas.microsoft.com/office/drawing/2014/main" id="{07EAA7CE-3D65-4178-B3F7-2AC7CFEF54A6}"/>
              </a:ext>
            </a:extLst>
          </p:cNvPr>
          <p:cNvSpPr/>
          <p:nvPr userDrawn="1"/>
        </p:nvSpPr>
        <p:spPr>
          <a:xfrm rot="5400000">
            <a:off x="4776864" y="2525707"/>
            <a:ext cx="406400" cy="35034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85" name="Tijdelijke aanduiding voor afbeelding 16">
            <a:extLst>
              <a:ext uri="{FF2B5EF4-FFF2-40B4-BE49-F238E27FC236}">
                <a16:creationId xmlns:a16="http://schemas.microsoft.com/office/drawing/2014/main" id="{E808679C-0892-44CD-89E5-B277CC90C6D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3943" y="601009"/>
            <a:ext cx="4205690" cy="4182781"/>
          </a:xfrm>
          <a:solidFill>
            <a:schemeClr val="bg1">
              <a:lumMod val="95000"/>
            </a:schemeClr>
          </a:solidFill>
        </p:spPr>
        <p:txBody>
          <a:bodyPr tIns="72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86" name="Tijdelijke aanduiding voor verticale tekst 2">
            <a:extLst>
              <a:ext uri="{FF2B5EF4-FFF2-40B4-BE49-F238E27FC236}">
                <a16:creationId xmlns:a16="http://schemas.microsoft.com/office/drawing/2014/main" id="{A51AC467-5783-4849-8CE0-B0BEEBDC919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511296" y="2738741"/>
            <a:ext cx="5681805" cy="2045049"/>
          </a:xfrm>
        </p:spPr>
        <p:txBody>
          <a:bodyPr vert="horz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Contact information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171934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1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5" grpId="0" animBg="1"/>
      <p:bldP spid="86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hoek 36">
            <a:extLst>
              <a:ext uri="{FF2B5EF4-FFF2-40B4-BE49-F238E27FC236}">
                <a16:creationId xmlns:a16="http://schemas.microsoft.com/office/drawing/2014/main" id="{EF5551DF-0595-4B7C-B0BD-96E61A3DE15C}"/>
              </a:ext>
            </a:extLst>
          </p:cNvPr>
          <p:cNvSpPr/>
          <p:nvPr userDrawn="1"/>
        </p:nvSpPr>
        <p:spPr>
          <a:xfrm>
            <a:off x="10706100" y="5422900"/>
            <a:ext cx="1485900" cy="143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7" name="Tijdelijke aanduiding voor afbeelding 16">
            <a:extLst>
              <a:ext uri="{FF2B5EF4-FFF2-40B4-BE49-F238E27FC236}">
                <a16:creationId xmlns:a16="http://schemas.microsoft.com/office/drawing/2014/main" id="{A19F3768-57B9-4CD9-994F-6D8D281F9F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0706100" cy="54229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5862035"/>
            <a:ext cx="9914100" cy="492663"/>
          </a:xfrm>
        </p:spPr>
        <p:txBody>
          <a:bodyPr/>
          <a:lstStyle>
            <a:lvl1pPr>
              <a:defRPr sz="2200" b="0" cap="none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64C12-3259-446F-AD3C-0F0E38A94339}" type="datetime2">
              <a:rPr lang="en-GB" noProof="0" smtClean="0"/>
              <a:t>Wednesday, 30 March 2022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8100" y="6066698"/>
            <a:ext cx="288000" cy="28800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E3217E6-4583-4B35-BE22-8F160A840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8000" y="584200"/>
            <a:ext cx="3429000" cy="27305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79" b="27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  <a:endParaRPr lang="en-GB" dirty="0"/>
          </a:p>
        </p:txBody>
      </p:sp>
      <p:grpSp>
        <p:nvGrpSpPr>
          <p:cNvPr id="38" name="Groep 37">
            <a:extLst>
              <a:ext uri="{FF2B5EF4-FFF2-40B4-BE49-F238E27FC236}">
                <a16:creationId xmlns:a16="http://schemas.microsoft.com/office/drawing/2014/main" id="{BAE0413B-1DD1-4A95-B9DD-32CA98D0734E}"/>
              </a:ext>
            </a:extLst>
          </p:cNvPr>
          <p:cNvGrpSpPr/>
          <p:nvPr userDrawn="1"/>
        </p:nvGrpSpPr>
        <p:grpSpPr>
          <a:xfrm>
            <a:off x="11236466" y="5653249"/>
            <a:ext cx="566613" cy="425365"/>
            <a:chOff x="11236466" y="5653249"/>
            <a:chExt cx="566613" cy="425365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EC08F8C9-80AC-4D4A-8998-E588FEE2F8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9605" y="5727789"/>
              <a:ext cx="297080" cy="253868"/>
            </a:xfrm>
            <a:custGeom>
              <a:avLst/>
              <a:gdLst>
                <a:gd name="T0" fmla="*/ 133 w 463"/>
                <a:gd name="T1" fmla="*/ 162 h 396"/>
                <a:gd name="T2" fmla="*/ 165 w 463"/>
                <a:gd name="T3" fmla="*/ 144 h 396"/>
                <a:gd name="T4" fmla="*/ 230 w 463"/>
                <a:gd name="T5" fmla="*/ 205 h 396"/>
                <a:gd name="T6" fmla="*/ 199 w 463"/>
                <a:gd name="T7" fmla="*/ 225 h 396"/>
                <a:gd name="T8" fmla="*/ 206 w 463"/>
                <a:gd name="T9" fmla="*/ 232 h 396"/>
                <a:gd name="T10" fmla="*/ 235 w 463"/>
                <a:gd name="T11" fmla="*/ 259 h 396"/>
                <a:gd name="T12" fmla="*/ 254 w 463"/>
                <a:gd name="T13" fmla="*/ 278 h 396"/>
                <a:gd name="T14" fmla="*/ 266 w 463"/>
                <a:gd name="T15" fmla="*/ 289 h 396"/>
                <a:gd name="T16" fmla="*/ 272 w 463"/>
                <a:gd name="T17" fmla="*/ 296 h 396"/>
                <a:gd name="T18" fmla="*/ 300 w 463"/>
                <a:gd name="T19" fmla="*/ 322 h 396"/>
                <a:gd name="T20" fmla="*/ 307 w 463"/>
                <a:gd name="T21" fmla="*/ 329 h 396"/>
                <a:gd name="T22" fmla="*/ 337 w 463"/>
                <a:gd name="T23" fmla="*/ 358 h 396"/>
                <a:gd name="T24" fmla="*/ 376 w 463"/>
                <a:gd name="T25" fmla="*/ 396 h 396"/>
                <a:gd name="T26" fmla="*/ 424 w 463"/>
                <a:gd name="T27" fmla="*/ 346 h 396"/>
                <a:gd name="T28" fmla="*/ 452 w 463"/>
                <a:gd name="T29" fmla="*/ 293 h 396"/>
                <a:gd name="T30" fmla="*/ 462 w 463"/>
                <a:gd name="T31" fmla="*/ 241 h 396"/>
                <a:gd name="T32" fmla="*/ 457 w 463"/>
                <a:gd name="T33" fmla="*/ 192 h 396"/>
                <a:gd name="T34" fmla="*/ 440 w 463"/>
                <a:gd name="T35" fmla="*/ 148 h 396"/>
                <a:gd name="T36" fmla="*/ 414 w 463"/>
                <a:gd name="T37" fmla="*/ 109 h 396"/>
                <a:gd name="T38" fmla="*/ 381 w 463"/>
                <a:gd name="T39" fmla="*/ 76 h 396"/>
                <a:gd name="T40" fmla="*/ 341 w 463"/>
                <a:gd name="T41" fmla="*/ 48 h 396"/>
                <a:gd name="T42" fmla="*/ 298 w 463"/>
                <a:gd name="T43" fmla="*/ 28 h 396"/>
                <a:gd name="T44" fmla="*/ 254 w 463"/>
                <a:gd name="T45" fmla="*/ 14 h 396"/>
                <a:gd name="T46" fmla="*/ 166 w 463"/>
                <a:gd name="T47" fmla="*/ 1 h 396"/>
                <a:gd name="T48" fmla="*/ 0 w 463"/>
                <a:gd name="T49" fmla="*/ 33 h 396"/>
                <a:gd name="T50" fmla="*/ 11 w 463"/>
                <a:gd name="T51" fmla="*/ 43 h 396"/>
                <a:gd name="T52" fmla="*/ 24 w 463"/>
                <a:gd name="T53" fmla="*/ 56 h 396"/>
                <a:gd name="T54" fmla="*/ 56 w 463"/>
                <a:gd name="T55" fmla="*/ 87 h 396"/>
                <a:gd name="T56" fmla="*/ 91 w 463"/>
                <a:gd name="T57" fmla="*/ 121 h 396"/>
                <a:gd name="T58" fmla="*/ 132 w 463"/>
                <a:gd name="T59" fmla="*/ 161 h 396"/>
                <a:gd name="T60" fmla="*/ 133 w 463"/>
                <a:gd name="T61" fmla="*/ 162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396">
                  <a:moveTo>
                    <a:pt x="133" y="162"/>
                  </a:moveTo>
                  <a:cubicBezTo>
                    <a:pt x="165" y="144"/>
                    <a:pt x="165" y="144"/>
                    <a:pt x="165" y="144"/>
                  </a:cubicBezTo>
                  <a:cubicBezTo>
                    <a:pt x="230" y="205"/>
                    <a:pt x="230" y="205"/>
                    <a:pt x="230" y="205"/>
                  </a:cubicBezTo>
                  <a:cubicBezTo>
                    <a:pt x="199" y="225"/>
                    <a:pt x="199" y="225"/>
                    <a:pt x="199" y="225"/>
                  </a:cubicBezTo>
                  <a:cubicBezTo>
                    <a:pt x="206" y="232"/>
                    <a:pt x="206" y="232"/>
                    <a:pt x="206" y="232"/>
                  </a:cubicBezTo>
                  <a:cubicBezTo>
                    <a:pt x="235" y="259"/>
                    <a:pt x="235" y="259"/>
                    <a:pt x="235" y="259"/>
                  </a:cubicBezTo>
                  <a:cubicBezTo>
                    <a:pt x="254" y="278"/>
                    <a:pt x="254" y="278"/>
                    <a:pt x="254" y="278"/>
                  </a:cubicBezTo>
                  <a:cubicBezTo>
                    <a:pt x="266" y="289"/>
                    <a:pt x="266" y="289"/>
                    <a:pt x="266" y="289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300" y="322"/>
                    <a:pt x="300" y="322"/>
                    <a:pt x="300" y="322"/>
                  </a:cubicBezTo>
                  <a:cubicBezTo>
                    <a:pt x="307" y="329"/>
                    <a:pt x="307" y="329"/>
                    <a:pt x="307" y="329"/>
                  </a:cubicBezTo>
                  <a:cubicBezTo>
                    <a:pt x="337" y="358"/>
                    <a:pt x="337" y="358"/>
                    <a:pt x="337" y="358"/>
                  </a:cubicBezTo>
                  <a:cubicBezTo>
                    <a:pt x="376" y="396"/>
                    <a:pt x="376" y="396"/>
                    <a:pt x="376" y="396"/>
                  </a:cubicBezTo>
                  <a:cubicBezTo>
                    <a:pt x="395" y="381"/>
                    <a:pt x="411" y="364"/>
                    <a:pt x="424" y="346"/>
                  </a:cubicBezTo>
                  <a:cubicBezTo>
                    <a:pt x="436" y="329"/>
                    <a:pt x="446" y="312"/>
                    <a:pt x="452" y="293"/>
                  </a:cubicBezTo>
                  <a:cubicBezTo>
                    <a:pt x="458" y="276"/>
                    <a:pt x="461" y="259"/>
                    <a:pt x="462" y="241"/>
                  </a:cubicBezTo>
                  <a:cubicBezTo>
                    <a:pt x="463" y="225"/>
                    <a:pt x="461" y="208"/>
                    <a:pt x="457" y="192"/>
                  </a:cubicBezTo>
                  <a:cubicBezTo>
                    <a:pt x="454" y="177"/>
                    <a:pt x="448" y="162"/>
                    <a:pt x="440" y="148"/>
                  </a:cubicBezTo>
                  <a:cubicBezTo>
                    <a:pt x="433" y="134"/>
                    <a:pt x="425" y="121"/>
                    <a:pt x="414" y="109"/>
                  </a:cubicBezTo>
                  <a:cubicBezTo>
                    <a:pt x="404" y="97"/>
                    <a:pt x="393" y="86"/>
                    <a:pt x="381" y="76"/>
                  </a:cubicBezTo>
                  <a:cubicBezTo>
                    <a:pt x="368" y="66"/>
                    <a:pt x="355" y="57"/>
                    <a:pt x="341" y="48"/>
                  </a:cubicBezTo>
                  <a:cubicBezTo>
                    <a:pt x="327" y="41"/>
                    <a:pt x="313" y="34"/>
                    <a:pt x="298" y="28"/>
                  </a:cubicBezTo>
                  <a:cubicBezTo>
                    <a:pt x="284" y="22"/>
                    <a:pt x="269" y="17"/>
                    <a:pt x="254" y="14"/>
                  </a:cubicBezTo>
                  <a:cubicBezTo>
                    <a:pt x="226" y="6"/>
                    <a:pt x="196" y="2"/>
                    <a:pt x="166" y="1"/>
                  </a:cubicBezTo>
                  <a:cubicBezTo>
                    <a:pt x="108" y="0"/>
                    <a:pt x="50" y="11"/>
                    <a:pt x="0" y="3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132" y="161"/>
                    <a:pt x="132" y="161"/>
                    <a:pt x="132" y="161"/>
                  </a:cubicBezTo>
                  <a:lnTo>
                    <a:pt x="133" y="16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223D5BB-48E3-42DC-A7CB-0A9A3880AC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36466" y="5723198"/>
              <a:ext cx="378102" cy="331109"/>
            </a:xfrm>
            <a:custGeom>
              <a:avLst/>
              <a:gdLst>
                <a:gd name="T0" fmla="*/ 409 w 589"/>
                <a:gd name="T1" fmla="*/ 241 h 516"/>
                <a:gd name="T2" fmla="*/ 362 w 589"/>
                <a:gd name="T3" fmla="*/ 271 h 516"/>
                <a:gd name="T4" fmla="*/ 296 w 589"/>
                <a:gd name="T5" fmla="*/ 204 h 516"/>
                <a:gd name="T6" fmla="*/ 343 w 589"/>
                <a:gd name="T7" fmla="*/ 177 h 516"/>
                <a:gd name="T8" fmla="*/ 333 w 589"/>
                <a:gd name="T9" fmla="*/ 168 h 516"/>
                <a:gd name="T10" fmla="*/ 308 w 589"/>
                <a:gd name="T11" fmla="*/ 143 h 516"/>
                <a:gd name="T12" fmla="*/ 263 w 589"/>
                <a:gd name="T13" fmla="*/ 100 h 516"/>
                <a:gd name="T14" fmla="*/ 224 w 589"/>
                <a:gd name="T15" fmla="*/ 62 h 516"/>
                <a:gd name="T16" fmla="*/ 190 w 589"/>
                <a:gd name="T17" fmla="*/ 29 h 516"/>
                <a:gd name="T18" fmla="*/ 160 w 589"/>
                <a:gd name="T19" fmla="*/ 0 h 516"/>
                <a:gd name="T20" fmla="*/ 120 w 589"/>
                <a:gd name="T21" fmla="*/ 25 h 516"/>
                <a:gd name="T22" fmla="*/ 84 w 589"/>
                <a:gd name="T23" fmla="*/ 55 h 516"/>
                <a:gd name="T24" fmla="*/ 54 w 589"/>
                <a:gd name="T25" fmla="*/ 89 h 516"/>
                <a:gd name="T26" fmla="*/ 29 w 589"/>
                <a:gd name="T27" fmla="*/ 129 h 516"/>
                <a:gd name="T28" fmla="*/ 11 w 589"/>
                <a:gd name="T29" fmla="*/ 173 h 516"/>
                <a:gd name="T30" fmla="*/ 1 w 589"/>
                <a:gd name="T31" fmla="*/ 223 h 516"/>
                <a:gd name="T32" fmla="*/ 3 w 589"/>
                <a:gd name="T33" fmla="*/ 277 h 516"/>
                <a:gd name="T34" fmla="*/ 20 w 589"/>
                <a:gd name="T35" fmla="*/ 335 h 516"/>
                <a:gd name="T36" fmla="*/ 54 w 589"/>
                <a:gd name="T37" fmla="*/ 392 h 516"/>
                <a:gd name="T38" fmla="*/ 105 w 589"/>
                <a:gd name="T39" fmla="*/ 442 h 516"/>
                <a:gd name="T40" fmla="*/ 172 w 589"/>
                <a:gd name="T41" fmla="*/ 482 h 516"/>
                <a:gd name="T42" fmla="*/ 253 w 589"/>
                <a:gd name="T43" fmla="*/ 507 h 516"/>
                <a:gd name="T44" fmla="*/ 342 w 589"/>
                <a:gd name="T45" fmla="*/ 515 h 516"/>
                <a:gd name="T46" fmla="*/ 433 w 589"/>
                <a:gd name="T47" fmla="*/ 501 h 516"/>
                <a:gd name="T48" fmla="*/ 518 w 589"/>
                <a:gd name="T49" fmla="*/ 467 h 516"/>
                <a:gd name="T50" fmla="*/ 589 w 589"/>
                <a:gd name="T51" fmla="*/ 415 h 516"/>
                <a:gd name="T52" fmla="*/ 409 w 589"/>
                <a:gd name="T53" fmla="*/ 241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9" h="516">
                  <a:moveTo>
                    <a:pt x="409" y="241"/>
                  </a:moveTo>
                  <a:cubicBezTo>
                    <a:pt x="362" y="271"/>
                    <a:pt x="362" y="271"/>
                    <a:pt x="362" y="271"/>
                  </a:cubicBezTo>
                  <a:cubicBezTo>
                    <a:pt x="296" y="204"/>
                    <a:pt x="296" y="204"/>
                    <a:pt x="296" y="204"/>
                  </a:cubicBezTo>
                  <a:cubicBezTo>
                    <a:pt x="343" y="177"/>
                    <a:pt x="343" y="177"/>
                    <a:pt x="343" y="177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25" y="159"/>
                    <a:pt x="316" y="151"/>
                    <a:pt x="308" y="143"/>
                  </a:cubicBezTo>
                  <a:cubicBezTo>
                    <a:pt x="292" y="128"/>
                    <a:pt x="277" y="114"/>
                    <a:pt x="263" y="100"/>
                  </a:cubicBezTo>
                  <a:cubicBezTo>
                    <a:pt x="249" y="87"/>
                    <a:pt x="236" y="74"/>
                    <a:pt x="224" y="62"/>
                  </a:cubicBezTo>
                  <a:cubicBezTo>
                    <a:pt x="212" y="51"/>
                    <a:pt x="201" y="40"/>
                    <a:pt x="190" y="29"/>
                  </a:cubicBezTo>
                  <a:cubicBezTo>
                    <a:pt x="179" y="19"/>
                    <a:pt x="169" y="9"/>
                    <a:pt x="160" y="0"/>
                  </a:cubicBezTo>
                  <a:cubicBezTo>
                    <a:pt x="145" y="8"/>
                    <a:pt x="132" y="16"/>
                    <a:pt x="120" y="25"/>
                  </a:cubicBezTo>
                  <a:cubicBezTo>
                    <a:pt x="107" y="35"/>
                    <a:pt x="95" y="44"/>
                    <a:pt x="84" y="55"/>
                  </a:cubicBezTo>
                  <a:cubicBezTo>
                    <a:pt x="73" y="66"/>
                    <a:pt x="63" y="77"/>
                    <a:pt x="54" y="89"/>
                  </a:cubicBezTo>
                  <a:cubicBezTo>
                    <a:pt x="44" y="102"/>
                    <a:pt x="36" y="115"/>
                    <a:pt x="29" y="129"/>
                  </a:cubicBezTo>
                  <a:cubicBezTo>
                    <a:pt x="21" y="143"/>
                    <a:pt x="15" y="158"/>
                    <a:pt x="11" y="173"/>
                  </a:cubicBezTo>
                  <a:cubicBezTo>
                    <a:pt x="6" y="189"/>
                    <a:pt x="3" y="206"/>
                    <a:pt x="1" y="223"/>
                  </a:cubicBezTo>
                  <a:cubicBezTo>
                    <a:pt x="0" y="240"/>
                    <a:pt x="0" y="258"/>
                    <a:pt x="3" y="277"/>
                  </a:cubicBezTo>
                  <a:cubicBezTo>
                    <a:pt x="6" y="296"/>
                    <a:pt x="12" y="315"/>
                    <a:pt x="20" y="335"/>
                  </a:cubicBezTo>
                  <a:cubicBezTo>
                    <a:pt x="28" y="355"/>
                    <a:pt x="40" y="374"/>
                    <a:pt x="54" y="392"/>
                  </a:cubicBezTo>
                  <a:cubicBezTo>
                    <a:pt x="68" y="410"/>
                    <a:pt x="85" y="427"/>
                    <a:pt x="105" y="442"/>
                  </a:cubicBezTo>
                  <a:cubicBezTo>
                    <a:pt x="125" y="458"/>
                    <a:pt x="147" y="471"/>
                    <a:pt x="172" y="482"/>
                  </a:cubicBezTo>
                  <a:cubicBezTo>
                    <a:pt x="197" y="493"/>
                    <a:pt x="224" y="502"/>
                    <a:pt x="253" y="507"/>
                  </a:cubicBezTo>
                  <a:cubicBezTo>
                    <a:pt x="282" y="513"/>
                    <a:pt x="312" y="516"/>
                    <a:pt x="342" y="515"/>
                  </a:cubicBezTo>
                  <a:cubicBezTo>
                    <a:pt x="373" y="514"/>
                    <a:pt x="403" y="509"/>
                    <a:pt x="433" y="501"/>
                  </a:cubicBezTo>
                  <a:cubicBezTo>
                    <a:pt x="463" y="493"/>
                    <a:pt x="491" y="482"/>
                    <a:pt x="518" y="467"/>
                  </a:cubicBezTo>
                  <a:cubicBezTo>
                    <a:pt x="544" y="452"/>
                    <a:pt x="568" y="435"/>
                    <a:pt x="589" y="415"/>
                  </a:cubicBezTo>
                  <a:lnTo>
                    <a:pt x="409" y="241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4C9FAAEC-7B21-41FE-B7F8-2AA39FD1E4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98437" y="5664322"/>
              <a:ext cx="291139" cy="224971"/>
            </a:xfrm>
            <a:custGeom>
              <a:avLst/>
              <a:gdLst>
                <a:gd name="T0" fmla="*/ 0 w 454"/>
                <a:gd name="T1" fmla="*/ 83 h 351"/>
                <a:gd name="T2" fmla="*/ 298 w 454"/>
                <a:gd name="T3" fmla="*/ 351 h 351"/>
                <a:gd name="T4" fmla="*/ 0 w 454"/>
                <a:gd name="T5" fmla="*/ 8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351">
                  <a:moveTo>
                    <a:pt x="0" y="83"/>
                  </a:moveTo>
                  <a:cubicBezTo>
                    <a:pt x="0" y="83"/>
                    <a:pt x="454" y="0"/>
                    <a:pt x="298" y="351"/>
                  </a:cubicBezTo>
                  <a:cubicBezTo>
                    <a:pt x="298" y="351"/>
                    <a:pt x="332" y="125"/>
                    <a:pt x="0" y="8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CD7291D2-9E74-4797-909E-7CFB4E3E19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66174" y="5978417"/>
              <a:ext cx="347584" cy="100197"/>
            </a:xfrm>
            <a:custGeom>
              <a:avLst/>
              <a:gdLst>
                <a:gd name="T0" fmla="*/ 474 w 542"/>
                <a:gd name="T1" fmla="*/ 87 h 156"/>
                <a:gd name="T2" fmla="*/ 389 w 542"/>
                <a:gd name="T3" fmla="*/ 120 h 156"/>
                <a:gd name="T4" fmla="*/ 298 w 542"/>
                <a:gd name="T5" fmla="*/ 132 h 156"/>
                <a:gd name="T6" fmla="*/ 208 w 542"/>
                <a:gd name="T7" fmla="*/ 125 h 156"/>
                <a:gd name="T8" fmla="*/ 127 w 542"/>
                <a:gd name="T9" fmla="*/ 100 h 156"/>
                <a:gd name="T10" fmla="*/ 59 w 542"/>
                <a:gd name="T11" fmla="*/ 60 h 156"/>
                <a:gd name="T12" fmla="*/ 7 w 542"/>
                <a:gd name="T13" fmla="*/ 9 h 156"/>
                <a:gd name="T14" fmla="*/ 0 w 542"/>
                <a:gd name="T15" fmla="*/ 0 h 156"/>
                <a:gd name="T16" fmla="*/ 7 w 542"/>
                <a:gd name="T17" fmla="*/ 9 h 156"/>
                <a:gd name="T18" fmla="*/ 54 w 542"/>
                <a:gd name="T19" fmla="*/ 63 h 156"/>
                <a:gd name="T20" fmla="*/ 119 w 542"/>
                <a:gd name="T21" fmla="*/ 108 h 156"/>
                <a:gd name="T22" fmla="*/ 198 w 542"/>
                <a:gd name="T23" fmla="*/ 140 h 156"/>
                <a:gd name="T24" fmla="*/ 287 w 542"/>
                <a:gd name="T25" fmla="*/ 154 h 156"/>
                <a:gd name="T26" fmla="*/ 379 w 542"/>
                <a:gd name="T27" fmla="*/ 148 h 156"/>
                <a:gd name="T28" fmla="*/ 466 w 542"/>
                <a:gd name="T29" fmla="*/ 122 h 156"/>
                <a:gd name="T30" fmla="*/ 540 w 542"/>
                <a:gd name="T31" fmla="*/ 77 h 156"/>
                <a:gd name="T32" fmla="*/ 542 w 542"/>
                <a:gd name="T33" fmla="*/ 39 h 156"/>
                <a:gd name="T34" fmla="*/ 474 w 542"/>
                <a:gd name="T35" fmla="*/ 8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2" h="156">
                  <a:moveTo>
                    <a:pt x="474" y="87"/>
                  </a:moveTo>
                  <a:cubicBezTo>
                    <a:pt x="448" y="102"/>
                    <a:pt x="419" y="111"/>
                    <a:pt x="389" y="120"/>
                  </a:cubicBezTo>
                  <a:cubicBezTo>
                    <a:pt x="359" y="128"/>
                    <a:pt x="329" y="131"/>
                    <a:pt x="298" y="132"/>
                  </a:cubicBezTo>
                  <a:cubicBezTo>
                    <a:pt x="267" y="133"/>
                    <a:pt x="237" y="131"/>
                    <a:pt x="208" y="125"/>
                  </a:cubicBezTo>
                  <a:cubicBezTo>
                    <a:pt x="179" y="120"/>
                    <a:pt x="152" y="111"/>
                    <a:pt x="127" y="100"/>
                  </a:cubicBezTo>
                  <a:cubicBezTo>
                    <a:pt x="102" y="89"/>
                    <a:pt x="79" y="76"/>
                    <a:pt x="59" y="60"/>
                  </a:cubicBezTo>
                  <a:cubicBezTo>
                    <a:pt x="39" y="45"/>
                    <a:pt x="22" y="28"/>
                    <a:pt x="7" y="9"/>
                  </a:cubicBezTo>
                  <a:cubicBezTo>
                    <a:pt x="5" y="6"/>
                    <a:pt x="3" y="3"/>
                    <a:pt x="0" y="0"/>
                  </a:cubicBezTo>
                  <a:cubicBezTo>
                    <a:pt x="2" y="3"/>
                    <a:pt x="4" y="6"/>
                    <a:pt x="7" y="9"/>
                  </a:cubicBezTo>
                  <a:cubicBezTo>
                    <a:pt x="20" y="29"/>
                    <a:pt x="36" y="47"/>
                    <a:pt x="54" y="63"/>
                  </a:cubicBezTo>
                  <a:cubicBezTo>
                    <a:pt x="73" y="80"/>
                    <a:pt x="95" y="95"/>
                    <a:pt x="119" y="108"/>
                  </a:cubicBezTo>
                  <a:cubicBezTo>
                    <a:pt x="143" y="121"/>
                    <a:pt x="170" y="132"/>
                    <a:pt x="198" y="140"/>
                  </a:cubicBezTo>
                  <a:cubicBezTo>
                    <a:pt x="227" y="148"/>
                    <a:pt x="256" y="153"/>
                    <a:pt x="287" y="154"/>
                  </a:cubicBezTo>
                  <a:cubicBezTo>
                    <a:pt x="318" y="156"/>
                    <a:pt x="349" y="154"/>
                    <a:pt x="379" y="148"/>
                  </a:cubicBezTo>
                  <a:cubicBezTo>
                    <a:pt x="409" y="143"/>
                    <a:pt x="438" y="134"/>
                    <a:pt x="466" y="122"/>
                  </a:cubicBezTo>
                  <a:cubicBezTo>
                    <a:pt x="493" y="110"/>
                    <a:pt x="518" y="95"/>
                    <a:pt x="540" y="77"/>
                  </a:cubicBezTo>
                  <a:cubicBezTo>
                    <a:pt x="542" y="39"/>
                    <a:pt x="542" y="39"/>
                    <a:pt x="542" y="39"/>
                  </a:cubicBezTo>
                  <a:cubicBezTo>
                    <a:pt x="522" y="58"/>
                    <a:pt x="499" y="73"/>
                    <a:pt x="474" y="8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AB9C95E-6B51-48E7-B6B2-F964ABAC5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49014" y="5843920"/>
              <a:ext cx="55905" cy="41591"/>
            </a:xfrm>
            <a:custGeom>
              <a:avLst/>
              <a:gdLst>
                <a:gd name="T0" fmla="*/ 0 w 207"/>
                <a:gd name="T1" fmla="*/ 76 h 154"/>
                <a:gd name="T2" fmla="*/ 128 w 207"/>
                <a:gd name="T3" fmla="*/ 0 h 154"/>
                <a:gd name="T4" fmla="*/ 207 w 207"/>
                <a:gd name="T5" fmla="*/ 73 h 154"/>
                <a:gd name="T6" fmla="*/ 78 w 207"/>
                <a:gd name="T7" fmla="*/ 154 h 154"/>
                <a:gd name="T8" fmla="*/ 0 w 207"/>
                <a:gd name="T9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54">
                  <a:moveTo>
                    <a:pt x="0" y="76"/>
                  </a:moveTo>
                  <a:lnTo>
                    <a:pt x="128" y="0"/>
                  </a:lnTo>
                  <a:lnTo>
                    <a:pt x="207" y="73"/>
                  </a:lnTo>
                  <a:lnTo>
                    <a:pt x="78" y="15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86ACCFF7-2DE3-4CF0-A3B5-DD85B3541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79189" y="5653249"/>
              <a:ext cx="223890" cy="179598"/>
            </a:xfrm>
            <a:custGeom>
              <a:avLst/>
              <a:gdLst>
                <a:gd name="T0" fmla="*/ 0 w 349"/>
                <a:gd name="T1" fmla="*/ 71 h 280"/>
                <a:gd name="T2" fmla="*/ 224 w 349"/>
                <a:gd name="T3" fmla="*/ 280 h 280"/>
                <a:gd name="T4" fmla="*/ 0 w 349"/>
                <a:gd name="T5" fmla="*/ 7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9" h="280">
                  <a:moveTo>
                    <a:pt x="0" y="71"/>
                  </a:moveTo>
                  <a:cubicBezTo>
                    <a:pt x="0" y="71"/>
                    <a:pt x="349" y="0"/>
                    <a:pt x="224" y="280"/>
                  </a:cubicBezTo>
                  <a:cubicBezTo>
                    <a:pt x="224" y="280"/>
                    <a:pt x="301" y="82"/>
                    <a:pt x="0" y="71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</p:grpSp>
      <p:sp>
        <p:nvSpPr>
          <p:cNvPr id="26" name="Freeform 11">
            <a:extLst>
              <a:ext uri="{FF2B5EF4-FFF2-40B4-BE49-F238E27FC236}">
                <a16:creationId xmlns:a16="http://schemas.microsoft.com/office/drawing/2014/main" id="{5A90472A-CDBB-4C38-99A3-0B27FC6AE929}"/>
              </a:ext>
            </a:extLst>
          </p:cNvPr>
          <p:cNvSpPr>
            <a:spLocks/>
          </p:cNvSpPr>
          <p:nvPr userDrawn="1"/>
        </p:nvSpPr>
        <p:spPr bwMode="auto">
          <a:xfrm>
            <a:off x="11283459" y="6320329"/>
            <a:ext cx="341372" cy="103438"/>
          </a:xfrm>
          <a:custGeom>
            <a:avLst/>
            <a:gdLst>
              <a:gd name="T0" fmla="*/ 61 w 532"/>
              <a:gd name="T1" fmla="*/ 113 h 161"/>
              <a:gd name="T2" fmla="*/ 138 w 532"/>
              <a:gd name="T3" fmla="*/ 69 h 161"/>
              <a:gd name="T4" fmla="*/ 223 w 532"/>
              <a:gd name="T5" fmla="*/ 36 h 161"/>
              <a:gd name="T6" fmla="*/ 311 w 532"/>
              <a:gd name="T7" fmla="*/ 15 h 161"/>
              <a:gd name="T8" fmla="*/ 393 w 532"/>
              <a:gd name="T9" fmla="*/ 9 h 161"/>
              <a:gd name="T10" fmla="*/ 466 w 532"/>
              <a:gd name="T11" fmla="*/ 14 h 161"/>
              <a:gd name="T12" fmla="*/ 524 w 532"/>
              <a:gd name="T13" fmla="*/ 32 h 161"/>
              <a:gd name="T14" fmla="*/ 532 w 532"/>
              <a:gd name="T15" fmla="*/ 35 h 161"/>
              <a:gd name="T16" fmla="*/ 525 w 532"/>
              <a:gd name="T17" fmla="*/ 31 h 161"/>
              <a:gd name="T18" fmla="*/ 470 w 532"/>
              <a:gd name="T19" fmla="*/ 11 h 161"/>
              <a:gd name="T20" fmla="*/ 400 w 532"/>
              <a:gd name="T21" fmla="*/ 1 h 161"/>
              <a:gd name="T22" fmla="*/ 318 w 532"/>
              <a:gd name="T23" fmla="*/ 4 h 161"/>
              <a:gd name="T24" fmla="*/ 230 w 532"/>
              <a:gd name="T25" fmla="*/ 19 h 161"/>
              <a:gd name="T26" fmla="*/ 143 w 532"/>
              <a:gd name="T27" fmla="*/ 48 h 161"/>
              <a:gd name="T28" fmla="*/ 64 w 532"/>
              <a:gd name="T29" fmla="*/ 89 h 161"/>
              <a:gd name="T30" fmla="*/ 0 w 532"/>
              <a:gd name="T31" fmla="*/ 137 h 161"/>
              <a:gd name="T32" fmla="*/ 5 w 532"/>
              <a:gd name="T33" fmla="*/ 161 h 161"/>
              <a:gd name="T34" fmla="*/ 61 w 532"/>
              <a:gd name="T35" fmla="*/ 11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2" h="161">
                <a:moveTo>
                  <a:pt x="61" y="113"/>
                </a:moveTo>
                <a:cubicBezTo>
                  <a:pt x="84" y="97"/>
                  <a:pt x="110" y="83"/>
                  <a:pt x="138" y="69"/>
                </a:cubicBezTo>
                <a:cubicBezTo>
                  <a:pt x="165" y="56"/>
                  <a:pt x="194" y="45"/>
                  <a:pt x="223" y="36"/>
                </a:cubicBezTo>
                <a:cubicBezTo>
                  <a:pt x="252" y="27"/>
                  <a:pt x="282" y="20"/>
                  <a:pt x="311" y="15"/>
                </a:cubicBezTo>
                <a:cubicBezTo>
                  <a:pt x="339" y="11"/>
                  <a:pt x="367" y="9"/>
                  <a:pt x="393" y="9"/>
                </a:cubicBezTo>
                <a:cubicBezTo>
                  <a:pt x="419" y="8"/>
                  <a:pt x="443" y="10"/>
                  <a:pt x="466" y="14"/>
                </a:cubicBezTo>
                <a:cubicBezTo>
                  <a:pt x="487" y="18"/>
                  <a:pt x="507" y="24"/>
                  <a:pt x="524" y="32"/>
                </a:cubicBezTo>
                <a:cubicBezTo>
                  <a:pt x="527" y="33"/>
                  <a:pt x="530" y="34"/>
                  <a:pt x="532" y="35"/>
                </a:cubicBezTo>
                <a:cubicBezTo>
                  <a:pt x="530" y="34"/>
                  <a:pt x="527" y="33"/>
                  <a:pt x="525" y="31"/>
                </a:cubicBezTo>
                <a:cubicBezTo>
                  <a:pt x="509" y="23"/>
                  <a:pt x="490" y="16"/>
                  <a:pt x="470" y="11"/>
                </a:cubicBezTo>
                <a:cubicBezTo>
                  <a:pt x="448" y="6"/>
                  <a:pt x="425" y="3"/>
                  <a:pt x="400" y="1"/>
                </a:cubicBezTo>
                <a:cubicBezTo>
                  <a:pt x="374" y="0"/>
                  <a:pt x="346" y="1"/>
                  <a:pt x="318" y="4"/>
                </a:cubicBezTo>
                <a:cubicBezTo>
                  <a:pt x="289" y="7"/>
                  <a:pt x="259" y="12"/>
                  <a:pt x="230" y="19"/>
                </a:cubicBezTo>
                <a:cubicBezTo>
                  <a:pt x="200" y="27"/>
                  <a:pt x="171" y="37"/>
                  <a:pt x="143" y="48"/>
                </a:cubicBezTo>
                <a:cubicBezTo>
                  <a:pt x="114" y="60"/>
                  <a:pt x="88" y="74"/>
                  <a:pt x="64" y="89"/>
                </a:cubicBezTo>
                <a:cubicBezTo>
                  <a:pt x="40" y="104"/>
                  <a:pt x="18" y="120"/>
                  <a:pt x="0" y="137"/>
                </a:cubicBezTo>
                <a:cubicBezTo>
                  <a:pt x="5" y="161"/>
                  <a:pt x="5" y="161"/>
                  <a:pt x="5" y="161"/>
                </a:cubicBezTo>
                <a:cubicBezTo>
                  <a:pt x="21" y="144"/>
                  <a:pt x="40" y="128"/>
                  <a:pt x="61" y="1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Helvetica Light" panose="020B0403020202020204" pitchFamily="34" charset="0"/>
            </a:endParaRPr>
          </a:p>
        </p:txBody>
      </p:sp>
      <p:grpSp>
        <p:nvGrpSpPr>
          <p:cNvPr id="39" name="Groep 38">
            <a:extLst>
              <a:ext uri="{FF2B5EF4-FFF2-40B4-BE49-F238E27FC236}">
                <a16:creationId xmlns:a16="http://schemas.microsoft.com/office/drawing/2014/main" id="{9626F7DB-B1D1-4045-B0ED-BA8ABBABCE00}"/>
              </a:ext>
            </a:extLst>
          </p:cNvPr>
          <p:cNvGrpSpPr/>
          <p:nvPr userDrawn="1"/>
        </p:nvGrpSpPr>
        <p:grpSpPr>
          <a:xfrm>
            <a:off x="11114663" y="6099139"/>
            <a:ext cx="800226" cy="166635"/>
            <a:chOff x="11114663" y="6099139"/>
            <a:chExt cx="800226" cy="166635"/>
          </a:xfrm>
        </p:grpSpPr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591499B-DF01-4C91-A5CB-D042791A81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14663" y="6135059"/>
              <a:ext cx="111000" cy="129635"/>
            </a:xfrm>
            <a:custGeom>
              <a:avLst/>
              <a:gdLst>
                <a:gd name="T0" fmla="*/ 83 w 173"/>
                <a:gd name="T1" fmla="*/ 158 h 202"/>
                <a:gd name="T2" fmla="*/ 67 w 173"/>
                <a:gd name="T3" fmla="*/ 167 h 202"/>
                <a:gd name="T4" fmla="*/ 56 w 173"/>
                <a:gd name="T5" fmla="*/ 153 h 202"/>
                <a:gd name="T6" fmla="*/ 87 w 173"/>
                <a:gd name="T7" fmla="*/ 92 h 202"/>
                <a:gd name="T8" fmla="*/ 97 w 173"/>
                <a:gd name="T9" fmla="*/ 98 h 202"/>
                <a:gd name="T10" fmla="*/ 83 w 173"/>
                <a:gd name="T11" fmla="*/ 158 h 202"/>
                <a:gd name="T12" fmla="*/ 168 w 173"/>
                <a:gd name="T13" fmla="*/ 33 h 202"/>
                <a:gd name="T14" fmla="*/ 173 w 173"/>
                <a:gd name="T15" fmla="*/ 0 h 202"/>
                <a:gd name="T16" fmla="*/ 118 w 173"/>
                <a:gd name="T17" fmla="*/ 8 h 202"/>
                <a:gd name="T18" fmla="*/ 109 w 173"/>
                <a:gd name="T19" fmla="*/ 61 h 202"/>
                <a:gd name="T20" fmla="*/ 90 w 173"/>
                <a:gd name="T21" fmla="*/ 57 h 202"/>
                <a:gd name="T22" fmla="*/ 1 w 173"/>
                <a:gd name="T23" fmla="*/ 157 h 202"/>
                <a:gd name="T24" fmla="*/ 48 w 173"/>
                <a:gd name="T25" fmla="*/ 202 h 202"/>
                <a:gd name="T26" fmla="*/ 85 w 173"/>
                <a:gd name="T27" fmla="*/ 188 h 202"/>
                <a:gd name="T28" fmla="*/ 86 w 173"/>
                <a:gd name="T29" fmla="*/ 198 h 202"/>
                <a:gd name="T30" fmla="*/ 132 w 173"/>
                <a:gd name="T31" fmla="*/ 198 h 202"/>
                <a:gd name="T32" fmla="*/ 139 w 173"/>
                <a:gd name="T33" fmla="*/ 143 h 202"/>
                <a:gd name="T34" fmla="*/ 168 w 173"/>
                <a:gd name="T35" fmla="*/ 3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202">
                  <a:moveTo>
                    <a:pt x="83" y="158"/>
                  </a:moveTo>
                  <a:cubicBezTo>
                    <a:pt x="80" y="162"/>
                    <a:pt x="73" y="167"/>
                    <a:pt x="67" y="167"/>
                  </a:cubicBezTo>
                  <a:cubicBezTo>
                    <a:pt x="59" y="167"/>
                    <a:pt x="56" y="162"/>
                    <a:pt x="56" y="153"/>
                  </a:cubicBezTo>
                  <a:cubicBezTo>
                    <a:pt x="56" y="144"/>
                    <a:pt x="63" y="92"/>
                    <a:pt x="87" y="92"/>
                  </a:cubicBezTo>
                  <a:cubicBezTo>
                    <a:pt x="92" y="92"/>
                    <a:pt x="96" y="95"/>
                    <a:pt x="97" y="98"/>
                  </a:cubicBezTo>
                  <a:lnTo>
                    <a:pt x="83" y="158"/>
                  </a:lnTo>
                  <a:close/>
                  <a:moveTo>
                    <a:pt x="168" y="33"/>
                  </a:moveTo>
                  <a:cubicBezTo>
                    <a:pt x="171" y="22"/>
                    <a:pt x="173" y="7"/>
                    <a:pt x="173" y="0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16"/>
                    <a:pt x="117" y="29"/>
                    <a:pt x="109" y="61"/>
                  </a:cubicBezTo>
                  <a:cubicBezTo>
                    <a:pt x="104" y="60"/>
                    <a:pt x="97" y="57"/>
                    <a:pt x="90" y="57"/>
                  </a:cubicBezTo>
                  <a:cubicBezTo>
                    <a:pt x="20" y="57"/>
                    <a:pt x="0" y="122"/>
                    <a:pt x="1" y="157"/>
                  </a:cubicBezTo>
                  <a:cubicBezTo>
                    <a:pt x="2" y="185"/>
                    <a:pt x="18" y="202"/>
                    <a:pt x="48" y="202"/>
                  </a:cubicBezTo>
                  <a:cubicBezTo>
                    <a:pt x="65" y="202"/>
                    <a:pt x="78" y="196"/>
                    <a:pt x="85" y="188"/>
                  </a:cubicBezTo>
                  <a:cubicBezTo>
                    <a:pt x="85" y="191"/>
                    <a:pt x="85" y="196"/>
                    <a:pt x="86" y="198"/>
                  </a:cubicBezTo>
                  <a:cubicBezTo>
                    <a:pt x="132" y="198"/>
                    <a:pt x="132" y="198"/>
                    <a:pt x="132" y="198"/>
                  </a:cubicBezTo>
                  <a:cubicBezTo>
                    <a:pt x="130" y="188"/>
                    <a:pt x="131" y="178"/>
                    <a:pt x="139" y="143"/>
                  </a:cubicBezTo>
                  <a:lnTo>
                    <a:pt x="168" y="33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BF378204-61CA-49FD-8EAD-941200ED1B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29444" y="6170978"/>
              <a:ext cx="97496" cy="93715"/>
            </a:xfrm>
            <a:custGeom>
              <a:avLst/>
              <a:gdLst>
                <a:gd name="T0" fmla="*/ 63 w 152"/>
                <a:gd name="T1" fmla="*/ 56 h 146"/>
                <a:gd name="T2" fmla="*/ 87 w 152"/>
                <a:gd name="T3" fmla="*/ 33 h 146"/>
                <a:gd name="T4" fmla="*/ 99 w 152"/>
                <a:gd name="T5" fmla="*/ 43 h 146"/>
                <a:gd name="T6" fmla="*/ 74 w 152"/>
                <a:gd name="T7" fmla="*/ 58 h 146"/>
                <a:gd name="T8" fmla="*/ 63 w 152"/>
                <a:gd name="T9" fmla="*/ 56 h 146"/>
                <a:gd name="T10" fmla="*/ 55 w 152"/>
                <a:gd name="T11" fmla="*/ 88 h 146"/>
                <a:gd name="T12" fmla="*/ 73 w 152"/>
                <a:gd name="T13" fmla="*/ 89 h 146"/>
                <a:gd name="T14" fmla="*/ 152 w 152"/>
                <a:gd name="T15" fmla="*/ 40 h 146"/>
                <a:gd name="T16" fmla="*/ 93 w 152"/>
                <a:gd name="T17" fmla="*/ 0 h 146"/>
                <a:gd name="T18" fmla="*/ 0 w 152"/>
                <a:gd name="T19" fmla="*/ 95 h 146"/>
                <a:gd name="T20" fmla="*/ 66 w 152"/>
                <a:gd name="T21" fmla="*/ 146 h 146"/>
                <a:gd name="T22" fmla="*/ 130 w 152"/>
                <a:gd name="T23" fmla="*/ 128 h 146"/>
                <a:gd name="T24" fmla="*/ 120 w 152"/>
                <a:gd name="T25" fmla="*/ 99 h 146"/>
                <a:gd name="T26" fmla="*/ 76 w 152"/>
                <a:gd name="T27" fmla="*/ 113 h 146"/>
                <a:gd name="T28" fmla="*/ 54 w 152"/>
                <a:gd name="T29" fmla="*/ 96 h 146"/>
                <a:gd name="T30" fmla="*/ 55 w 152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46">
                  <a:moveTo>
                    <a:pt x="63" y="56"/>
                  </a:moveTo>
                  <a:cubicBezTo>
                    <a:pt x="67" y="42"/>
                    <a:pt x="74" y="33"/>
                    <a:pt x="87" y="33"/>
                  </a:cubicBezTo>
                  <a:cubicBezTo>
                    <a:pt x="95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9" y="58"/>
                    <a:pt x="65" y="57"/>
                    <a:pt x="63" y="56"/>
                  </a:cubicBezTo>
                  <a:close/>
                  <a:moveTo>
                    <a:pt x="55" y="88"/>
                  </a:moveTo>
                  <a:cubicBezTo>
                    <a:pt x="57" y="88"/>
                    <a:pt x="65" y="89"/>
                    <a:pt x="73" y="89"/>
                  </a:cubicBezTo>
                  <a:cubicBezTo>
                    <a:pt x="125" y="89"/>
                    <a:pt x="152" y="65"/>
                    <a:pt x="152" y="40"/>
                  </a:cubicBezTo>
                  <a:cubicBezTo>
                    <a:pt x="152" y="11"/>
                    <a:pt x="126" y="0"/>
                    <a:pt x="93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1" y="146"/>
                    <a:pt x="66" y="146"/>
                  </a:cubicBezTo>
                  <a:cubicBezTo>
                    <a:pt x="82" y="146"/>
                    <a:pt x="105" y="141"/>
                    <a:pt x="130" y="128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07" y="107"/>
                    <a:pt x="89" y="113"/>
                    <a:pt x="76" y="113"/>
                  </a:cubicBezTo>
                  <a:cubicBezTo>
                    <a:pt x="60" y="113"/>
                    <a:pt x="54" y="109"/>
                    <a:pt x="54" y="96"/>
                  </a:cubicBezTo>
                  <a:cubicBezTo>
                    <a:pt x="54" y="95"/>
                    <a:pt x="54" y="90"/>
                    <a:pt x="55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E74EC26F-5095-47DB-AF49-A06D26BDF5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9065" y="6136409"/>
              <a:ext cx="104518" cy="125584"/>
            </a:xfrm>
            <a:custGeom>
              <a:avLst/>
              <a:gdLst>
                <a:gd name="T0" fmla="*/ 41 w 163"/>
                <a:gd name="T1" fmla="*/ 8 h 196"/>
                <a:gd name="T2" fmla="*/ 97 w 163"/>
                <a:gd name="T3" fmla="*/ 0 h 196"/>
                <a:gd name="T4" fmla="*/ 92 w 163"/>
                <a:gd name="T5" fmla="*/ 33 h 196"/>
                <a:gd name="T6" fmla="*/ 87 w 163"/>
                <a:gd name="T7" fmla="*/ 54 h 196"/>
                <a:gd name="T8" fmla="*/ 84 w 163"/>
                <a:gd name="T9" fmla="*/ 65 h 196"/>
                <a:gd name="T10" fmla="*/ 123 w 163"/>
                <a:gd name="T11" fmla="*/ 55 h 196"/>
                <a:gd name="T12" fmla="*/ 163 w 163"/>
                <a:gd name="T13" fmla="*/ 81 h 196"/>
                <a:gd name="T14" fmla="*/ 161 w 163"/>
                <a:gd name="T15" fmla="*/ 95 h 196"/>
                <a:gd name="T16" fmla="*/ 136 w 163"/>
                <a:gd name="T17" fmla="*/ 196 h 196"/>
                <a:gd name="T18" fmla="*/ 83 w 163"/>
                <a:gd name="T19" fmla="*/ 196 h 196"/>
                <a:gd name="T20" fmla="*/ 105 w 163"/>
                <a:gd name="T21" fmla="*/ 105 h 196"/>
                <a:gd name="T22" fmla="*/ 107 w 163"/>
                <a:gd name="T23" fmla="*/ 96 h 196"/>
                <a:gd name="T24" fmla="*/ 97 w 163"/>
                <a:gd name="T25" fmla="*/ 91 h 196"/>
                <a:gd name="T26" fmla="*/ 76 w 163"/>
                <a:gd name="T27" fmla="*/ 99 h 196"/>
                <a:gd name="T28" fmla="*/ 53 w 163"/>
                <a:gd name="T29" fmla="*/ 196 h 196"/>
                <a:gd name="T30" fmla="*/ 0 w 163"/>
                <a:gd name="T31" fmla="*/ 196 h 196"/>
                <a:gd name="T32" fmla="*/ 33 w 163"/>
                <a:gd name="T33" fmla="*/ 58 h 196"/>
                <a:gd name="T34" fmla="*/ 41 w 163"/>
                <a:gd name="T35" fmla="*/ 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196">
                  <a:moveTo>
                    <a:pt x="41" y="8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7" y="7"/>
                    <a:pt x="95" y="22"/>
                    <a:pt x="92" y="33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6" y="57"/>
                    <a:pt x="85" y="62"/>
                    <a:pt x="84" y="65"/>
                  </a:cubicBezTo>
                  <a:cubicBezTo>
                    <a:pt x="93" y="59"/>
                    <a:pt x="106" y="55"/>
                    <a:pt x="123" y="55"/>
                  </a:cubicBezTo>
                  <a:cubicBezTo>
                    <a:pt x="144" y="55"/>
                    <a:pt x="162" y="60"/>
                    <a:pt x="163" y="81"/>
                  </a:cubicBezTo>
                  <a:cubicBezTo>
                    <a:pt x="163" y="85"/>
                    <a:pt x="162" y="90"/>
                    <a:pt x="161" y="95"/>
                  </a:cubicBezTo>
                  <a:cubicBezTo>
                    <a:pt x="136" y="196"/>
                    <a:pt x="136" y="196"/>
                    <a:pt x="136" y="196"/>
                  </a:cubicBezTo>
                  <a:cubicBezTo>
                    <a:pt x="83" y="196"/>
                    <a:pt x="83" y="196"/>
                    <a:pt x="83" y="196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6" y="102"/>
                    <a:pt x="107" y="99"/>
                    <a:pt x="107" y="96"/>
                  </a:cubicBezTo>
                  <a:cubicBezTo>
                    <a:pt x="107" y="92"/>
                    <a:pt x="104" y="91"/>
                    <a:pt x="97" y="91"/>
                  </a:cubicBezTo>
                  <a:cubicBezTo>
                    <a:pt x="90" y="91"/>
                    <a:pt x="81" y="95"/>
                    <a:pt x="76" y="99"/>
                  </a:cubicBezTo>
                  <a:cubicBezTo>
                    <a:pt x="53" y="196"/>
                    <a:pt x="53" y="196"/>
                    <a:pt x="53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41" y="26"/>
                    <a:pt x="42" y="16"/>
                    <a:pt x="41" y="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AC17F812-9354-40CC-B876-B33E44826D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99787" y="6170978"/>
              <a:ext cx="96686" cy="93715"/>
            </a:xfrm>
            <a:custGeom>
              <a:avLst/>
              <a:gdLst>
                <a:gd name="T0" fmla="*/ 63 w 151"/>
                <a:gd name="T1" fmla="*/ 56 h 146"/>
                <a:gd name="T2" fmla="*/ 87 w 151"/>
                <a:gd name="T3" fmla="*/ 33 h 146"/>
                <a:gd name="T4" fmla="*/ 99 w 151"/>
                <a:gd name="T5" fmla="*/ 43 h 146"/>
                <a:gd name="T6" fmla="*/ 74 w 151"/>
                <a:gd name="T7" fmla="*/ 58 h 146"/>
                <a:gd name="T8" fmla="*/ 63 w 151"/>
                <a:gd name="T9" fmla="*/ 56 h 146"/>
                <a:gd name="T10" fmla="*/ 54 w 151"/>
                <a:gd name="T11" fmla="*/ 88 h 146"/>
                <a:gd name="T12" fmla="*/ 73 w 151"/>
                <a:gd name="T13" fmla="*/ 89 h 146"/>
                <a:gd name="T14" fmla="*/ 151 w 151"/>
                <a:gd name="T15" fmla="*/ 40 h 146"/>
                <a:gd name="T16" fmla="*/ 92 w 151"/>
                <a:gd name="T17" fmla="*/ 0 h 146"/>
                <a:gd name="T18" fmla="*/ 0 w 151"/>
                <a:gd name="T19" fmla="*/ 95 h 146"/>
                <a:gd name="T20" fmla="*/ 65 w 151"/>
                <a:gd name="T21" fmla="*/ 146 h 146"/>
                <a:gd name="T22" fmla="*/ 130 w 151"/>
                <a:gd name="T23" fmla="*/ 128 h 146"/>
                <a:gd name="T24" fmla="*/ 119 w 151"/>
                <a:gd name="T25" fmla="*/ 99 h 146"/>
                <a:gd name="T26" fmla="*/ 75 w 151"/>
                <a:gd name="T27" fmla="*/ 113 h 146"/>
                <a:gd name="T28" fmla="*/ 53 w 151"/>
                <a:gd name="T29" fmla="*/ 96 h 146"/>
                <a:gd name="T30" fmla="*/ 54 w 151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46">
                  <a:moveTo>
                    <a:pt x="63" y="56"/>
                  </a:moveTo>
                  <a:cubicBezTo>
                    <a:pt x="66" y="42"/>
                    <a:pt x="73" y="33"/>
                    <a:pt x="87" y="33"/>
                  </a:cubicBezTo>
                  <a:cubicBezTo>
                    <a:pt x="94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8" y="58"/>
                    <a:pt x="64" y="57"/>
                    <a:pt x="63" y="56"/>
                  </a:cubicBezTo>
                  <a:close/>
                  <a:moveTo>
                    <a:pt x="54" y="88"/>
                  </a:moveTo>
                  <a:cubicBezTo>
                    <a:pt x="57" y="88"/>
                    <a:pt x="64" y="89"/>
                    <a:pt x="73" y="89"/>
                  </a:cubicBezTo>
                  <a:cubicBezTo>
                    <a:pt x="124" y="89"/>
                    <a:pt x="151" y="65"/>
                    <a:pt x="151" y="40"/>
                  </a:cubicBezTo>
                  <a:cubicBezTo>
                    <a:pt x="151" y="11"/>
                    <a:pt x="125" y="0"/>
                    <a:pt x="92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0" y="146"/>
                    <a:pt x="65" y="146"/>
                  </a:cubicBezTo>
                  <a:cubicBezTo>
                    <a:pt x="81" y="146"/>
                    <a:pt x="105" y="141"/>
                    <a:pt x="130" y="12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06" y="107"/>
                    <a:pt x="89" y="113"/>
                    <a:pt x="75" y="113"/>
                  </a:cubicBezTo>
                  <a:cubicBezTo>
                    <a:pt x="59" y="113"/>
                    <a:pt x="53" y="109"/>
                    <a:pt x="53" y="96"/>
                  </a:cubicBezTo>
                  <a:cubicBezTo>
                    <a:pt x="53" y="95"/>
                    <a:pt x="54" y="90"/>
                    <a:pt x="54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51222006-DBFC-4D0E-95BD-8491271E8D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10517" y="6171519"/>
              <a:ext cx="104788" cy="94255"/>
            </a:xfrm>
            <a:custGeom>
              <a:avLst/>
              <a:gdLst>
                <a:gd name="T0" fmla="*/ 163 w 163"/>
                <a:gd name="T1" fmla="*/ 0 h 147"/>
                <a:gd name="T2" fmla="*/ 141 w 163"/>
                <a:gd name="T3" fmla="*/ 90 h 147"/>
                <a:gd name="T4" fmla="*/ 141 w 163"/>
                <a:gd name="T5" fmla="*/ 132 h 147"/>
                <a:gd name="T6" fmla="*/ 91 w 163"/>
                <a:gd name="T7" fmla="*/ 147 h 147"/>
                <a:gd name="T8" fmla="*/ 86 w 163"/>
                <a:gd name="T9" fmla="*/ 130 h 147"/>
                <a:gd name="T10" fmla="*/ 39 w 163"/>
                <a:gd name="T11" fmla="*/ 145 h 147"/>
                <a:gd name="T12" fmla="*/ 0 w 163"/>
                <a:gd name="T13" fmla="*/ 117 h 147"/>
                <a:gd name="T14" fmla="*/ 5 w 163"/>
                <a:gd name="T15" fmla="*/ 87 h 147"/>
                <a:gd name="T16" fmla="*/ 25 w 163"/>
                <a:gd name="T17" fmla="*/ 6 h 147"/>
                <a:gd name="T18" fmla="*/ 79 w 163"/>
                <a:gd name="T19" fmla="*/ 0 h 147"/>
                <a:gd name="T20" fmla="*/ 57 w 163"/>
                <a:gd name="T21" fmla="*/ 92 h 147"/>
                <a:gd name="T22" fmla="*/ 65 w 163"/>
                <a:gd name="T23" fmla="*/ 107 h 147"/>
                <a:gd name="T24" fmla="*/ 87 w 163"/>
                <a:gd name="T25" fmla="*/ 94 h 147"/>
                <a:gd name="T26" fmla="*/ 108 w 163"/>
                <a:gd name="T27" fmla="*/ 6 h 147"/>
                <a:gd name="T28" fmla="*/ 163 w 163"/>
                <a:gd name="T2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47">
                  <a:moveTo>
                    <a:pt x="163" y="0"/>
                  </a:moveTo>
                  <a:cubicBezTo>
                    <a:pt x="141" y="90"/>
                    <a:pt x="141" y="90"/>
                    <a:pt x="141" y="90"/>
                  </a:cubicBezTo>
                  <a:cubicBezTo>
                    <a:pt x="137" y="105"/>
                    <a:pt x="137" y="117"/>
                    <a:pt x="141" y="13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89" y="143"/>
                    <a:pt x="87" y="133"/>
                    <a:pt x="86" y="130"/>
                  </a:cubicBezTo>
                  <a:cubicBezTo>
                    <a:pt x="73" y="139"/>
                    <a:pt x="57" y="145"/>
                    <a:pt x="39" y="145"/>
                  </a:cubicBezTo>
                  <a:cubicBezTo>
                    <a:pt x="19" y="145"/>
                    <a:pt x="0" y="139"/>
                    <a:pt x="0" y="117"/>
                  </a:cubicBezTo>
                  <a:cubicBezTo>
                    <a:pt x="0" y="111"/>
                    <a:pt x="2" y="102"/>
                    <a:pt x="5" y="8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4" y="103"/>
                    <a:pt x="56" y="107"/>
                    <a:pt x="65" y="107"/>
                  </a:cubicBezTo>
                  <a:cubicBezTo>
                    <a:pt x="73" y="107"/>
                    <a:pt x="80" y="104"/>
                    <a:pt x="87" y="94"/>
                  </a:cubicBezTo>
                  <a:cubicBezTo>
                    <a:pt x="108" y="6"/>
                    <a:pt x="108" y="6"/>
                    <a:pt x="108" y="6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9312A213-16E9-4934-A638-ADE070BE79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7736" y="6171519"/>
              <a:ext cx="103978" cy="93175"/>
            </a:xfrm>
            <a:custGeom>
              <a:avLst/>
              <a:gdLst>
                <a:gd name="T0" fmla="*/ 0 w 162"/>
                <a:gd name="T1" fmla="*/ 127 h 145"/>
                <a:gd name="T2" fmla="*/ 25 w 162"/>
                <a:gd name="T3" fmla="*/ 97 h 145"/>
                <a:gd name="T4" fmla="*/ 73 w 162"/>
                <a:gd name="T5" fmla="*/ 111 h 145"/>
                <a:gd name="T6" fmla="*/ 92 w 162"/>
                <a:gd name="T7" fmla="*/ 99 h 145"/>
                <a:gd name="T8" fmla="*/ 71 w 162"/>
                <a:gd name="T9" fmla="*/ 88 h 145"/>
                <a:gd name="T10" fmla="*/ 58 w 162"/>
                <a:gd name="T11" fmla="*/ 85 h 145"/>
                <a:gd name="T12" fmla="*/ 26 w 162"/>
                <a:gd name="T13" fmla="*/ 51 h 145"/>
                <a:gd name="T14" fmla="*/ 103 w 162"/>
                <a:gd name="T15" fmla="*/ 0 h 145"/>
                <a:gd name="T16" fmla="*/ 162 w 162"/>
                <a:gd name="T17" fmla="*/ 12 h 145"/>
                <a:gd name="T18" fmla="*/ 139 w 162"/>
                <a:gd name="T19" fmla="*/ 41 h 145"/>
                <a:gd name="T20" fmla="*/ 102 w 162"/>
                <a:gd name="T21" fmla="*/ 32 h 145"/>
                <a:gd name="T22" fmla="*/ 86 w 162"/>
                <a:gd name="T23" fmla="*/ 43 h 145"/>
                <a:gd name="T24" fmla="*/ 103 w 162"/>
                <a:gd name="T25" fmla="*/ 52 h 145"/>
                <a:gd name="T26" fmla="*/ 117 w 162"/>
                <a:gd name="T27" fmla="*/ 55 h 145"/>
                <a:gd name="T28" fmla="*/ 149 w 162"/>
                <a:gd name="T29" fmla="*/ 88 h 145"/>
                <a:gd name="T30" fmla="*/ 66 w 162"/>
                <a:gd name="T31" fmla="*/ 145 h 145"/>
                <a:gd name="T32" fmla="*/ 0 w 162"/>
                <a:gd name="T33" fmla="*/ 1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45">
                  <a:moveTo>
                    <a:pt x="0" y="127"/>
                  </a:moveTo>
                  <a:cubicBezTo>
                    <a:pt x="25" y="97"/>
                    <a:pt x="25" y="97"/>
                    <a:pt x="25" y="97"/>
                  </a:cubicBezTo>
                  <a:cubicBezTo>
                    <a:pt x="35" y="103"/>
                    <a:pt x="55" y="111"/>
                    <a:pt x="73" y="111"/>
                  </a:cubicBezTo>
                  <a:cubicBezTo>
                    <a:pt x="82" y="111"/>
                    <a:pt x="92" y="107"/>
                    <a:pt x="92" y="99"/>
                  </a:cubicBezTo>
                  <a:cubicBezTo>
                    <a:pt x="92" y="93"/>
                    <a:pt x="87" y="91"/>
                    <a:pt x="71" y="88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37" y="81"/>
                    <a:pt x="26" y="69"/>
                    <a:pt x="26" y="51"/>
                  </a:cubicBezTo>
                  <a:cubicBezTo>
                    <a:pt x="26" y="25"/>
                    <a:pt x="52" y="0"/>
                    <a:pt x="103" y="0"/>
                  </a:cubicBezTo>
                  <a:cubicBezTo>
                    <a:pt x="125" y="0"/>
                    <a:pt x="142" y="4"/>
                    <a:pt x="162" y="12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26" y="35"/>
                    <a:pt x="112" y="32"/>
                    <a:pt x="102" y="32"/>
                  </a:cubicBezTo>
                  <a:cubicBezTo>
                    <a:pt x="98" y="32"/>
                    <a:pt x="86" y="33"/>
                    <a:pt x="86" y="43"/>
                  </a:cubicBezTo>
                  <a:cubicBezTo>
                    <a:pt x="86" y="46"/>
                    <a:pt x="90" y="49"/>
                    <a:pt x="103" y="52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37" y="60"/>
                    <a:pt x="149" y="68"/>
                    <a:pt x="149" y="88"/>
                  </a:cubicBezTo>
                  <a:cubicBezTo>
                    <a:pt x="149" y="111"/>
                    <a:pt x="122" y="145"/>
                    <a:pt x="66" y="145"/>
                  </a:cubicBezTo>
                  <a:cubicBezTo>
                    <a:pt x="43" y="145"/>
                    <a:pt x="20" y="138"/>
                    <a:pt x="0" y="12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9FDC3F97-EE88-42A5-9BA1-C2C7B2F069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55203" y="6099139"/>
              <a:ext cx="12153" cy="8912"/>
            </a:xfrm>
            <a:custGeom>
              <a:avLst/>
              <a:gdLst>
                <a:gd name="T0" fmla="*/ 3 w 19"/>
                <a:gd name="T1" fmla="*/ 12 h 14"/>
                <a:gd name="T2" fmla="*/ 9 w 19"/>
                <a:gd name="T3" fmla="*/ 14 h 14"/>
                <a:gd name="T4" fmla="*/ 9 w 19"/>
                <a:gd name="T5" fmla="*/ 14 h 14"/>
                <a:gd name="T6" fmla="*/ 18 w 19"/>
                <a:gd name="T7" fmla="*/ 7 h 14"/>
                <a:gd name="T8" fmla="*/ 9 w 19"/>
                <a:gd name="T9" fmla="*/ 0 h 14"/>
                <a:gd name="T10" fmla="*/ 0 w 19"/>
                <a:gd name="T11" fmla="*/ 7 h 14"/>
                <a:gd name="T12" fmla="*/ 3 w 19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3" y="12"/>
                  </a:moveTo>
                  <a:cubicBezTo>
                    <a:pt x="4" y="13"/>
                    <a:pt x="7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8" y="11"/>
                    <a:pt x="18" y="7"/>
                  </a:cubicBezTo>
                  <a:cubicBezTo>
                    <a:pt x="19" y="3"/>
                    <a:pt x="14" y="0"/>
                    <a:pt x="9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1" y="10"/>
                    <a:pt x="3" y="12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5FBCFECC-C4BB-4D59-9606-A19B57FA60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29546" y="6149103"/>
              <a:ext cx="62657" cy="11073"/>
            </a:xfrm>
            <a:custGeom>
              <a:avLst/>
              <a:gdLst>
                <a:gd name="T0" fmla="*/ 95 w 98"/>
                <a:gd name="T1" fmla="*/ 0 h 17"/>
                <a:gd name="T2" fmla="*/ 4 w 98"/>
                <a:gd name="T3" fmla="*/ 0 h 17"/>
                <a:gd name="T4" fmla="*/ 0 w 98"/>
                <a:gd name="T5" fmla="*/ 3 h 17"/>
                <a:gd name="T6" fmla="*/ 0 w 98"/>
                <a:gd name="T7" fmla="*/ 13 h 17"/>
                <a:gd name="T8" fmla="*/ 4 w 98"/>
                <a:gd name="T9" fmla="*/ 17 h 17"/>
                <a:gd name="T10" fmla="*/ 95 w 98"/>
                <a:gd name="T11" fmla="*/ 17 h 17"/>
                <a:gd name="T12" fmla="*/ 98 w 98"/>
                <a:gd name="T13" fmla="*/ 13 h 17"/>
                <a:gd name="T14" fmla="*/ 98 w 98"/>
                <a:gd name="T15" fmla="*/ 3 h 17"/>
                <a:gd name="T16" fmla="*/ 95 w 98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7">
                  <a:moveTo>
                    <a:pt x="9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4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7" y="17"/>
                    <a:pt x="98" y="15"/>
                    <a:pt x="98" y="1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1"/>
                    <a:pt x="97" y="0"/>
                    <a:pt x="95" y="0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4398FCF0-E14E-4E72-9CE8-6A8DEF8436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06860" y="6109402"/>
              <a:ext cx="108029" cy="37810"/>
            </a:xfrm>
            <a:custGeom>
              <a:avLst/>
              <a:gdLst>
                <a:gd name="T0" fmla="*/ 164 w 168"/>
                <a:gd name="T1" fmla="*/ 18 h 59"/>
                <a:gd name="T2" fmla="*/ 109 w 168"/>
                <a:gd name="T3" fmla="*/ 0 h 59"/>
                <a:gd name="T4" fmla="*/ 109 w 168"/>
                <a:gd name="T5" fmla="*/ 0 h 59"/>
                <a:gd name="T6" fmla="*/ 89 w 168"/>
                <a:gd name="T7" fmla="*/ 0 h 59"/>
                <a:gd name="T8" fmla="*/ 89 w 168"/>
                <a:gd name="T9" fmla="*/ 0 h 59"/>
                <a:gd name="T10" fmla="*/ 86 w 168"/>
                <a:gd name="T11" fmla="*/ 0 h 59"/>
                <a:gd name="T12" fmla="*/ 86 w 168"/>
                <a:gd name="T13" fmla="*/ 0 h 59"/>
                <a:gd name="T14" fmla="*/ 82 w 168"/>
                <a:gd name="T15" fmla="*/ 0 h 59"/>
                <a:gd name="T16" fmla="*/ 82 w 168"/>
                <a:gd name="T17" fmla="*/ 0 h 59"/>
                <a:gd name="T18" fmla="*/ 81 w 168"/>
                <a:gd name="T19" fmla="*/ 0 h 59"/>
                <a:gd name="T20" fmla="*/ 80 w 168"/>
                <a:gd name="T21" fmla="*/ 0 h 59"/>
                <a:gd name="T22" fmla="*/ 80 w 168"/>
                <a:gd name="T23" fmla="*/ 0 h 59"/>
                <a:gd name="T24" fmla="*/ 79 w 168"/>
                <a:gd name="T25" fmla="*/ 0 h 59"/>
                <a:gd name="T26" fmla="*/ 79 w 168"/>
                <a:gd name="T27" fmla="*/ 0 h 59"/>
                <a:gd name="T28" fmla="*/ 59 w 168"/>
                <a:gd name="T29" fmla="*/ 0 h 59"/>
                <a:gd name="T30" fmla="*/ 59 w 168"/>
                <a:gd name="T31" fmla="*/ 0 h 59"/>
                <a:gd name="T32" fmla="*/ 4 w 168"/>
                <a:gd name="T33" fmla="*/ 18 h 59"/>
                <a:gd name="T34" fmla="*/ 33 w 168"/>
                <a:gd name="T35" fmla="*/ 59 h 59"/>
                <a:gd name="T36" fmla="*/ 34 w 168"/>
                <a:gd name="T37" fmla="*/ 59 h 59"/>
                <a:gd name="T38" fmla="*/ 34 w 168"/>
                <a:gd name="T39" fmla="*/ 59 h 59"/>
                <a:gd name="T40" fmla="*/ 35 w 168"/>
                <a:gd name="T41" fmla="*/ 58 h 59"/>
                <a:gd name="T42" fmla="*/ 34 w 168"/>
                <a:gd name="T43" fmla="*/ 57 h 59"/>
                <a:gd name="T44" fmla="*/ 20 w 168"/>
                <a:gd name="T45" fmla="*/ 20 h 59"/>
                <a:gd name="T46" fmla="*/ 48 w 168"/>
                <a:gd name="T47" fmla="*/ 3 h 59"/>
                <a:gd name="T48" fmla="*/ 29 w 168"/>
                <a:gd name="T49" fmla="*/ 17 h 59"/>
                <a:gd name="T50" fmla="*/ 56 w 168"/>
                <a:gd name="T51" fmla="*/ 59 h 59"/>
                <a:gd name="T52" fmla="*/ 56 w 168"/>
                <a:gd name="T53" fmla="*/ 59 h 59"/>
                <a:gd name="T54" fmla="*/ 56 w 168"/>
                <a:gd name="T55" fmla="*/ 59 h 59"/>
                <a:gd name="T56" fmla="*/ 57 w 168"/>
                <a:gd name="T57" fmla="*/ 58 h 59"/>
                <a:gd name="T58" fmla="*/ 57 w 168"/>
                <a:gd name="T59" fmla="*/ 57 h 59"/>
                <a:gd name="T60" fmla="*/ 49 w 168"/>
                <a:gd name="T61" fmla="*/ 23 h 59"/>
                <a:gd name="T62" fmla="*/ 80 w 168"/>
                <a:gd name="T63" fmla="*/ 2 h 59"/>
                <a:gd name="T64" fmla="*/ 81 w 168"/>
                <a:gd name="T65" fmla="*/ 2 h 59"/>
                <a:gd name="T66" fmla="*/ 82 w 168"/>
                <a:gd name="T67" fmla="*/ 2 h 59"/>
                <a:gd name="T68" fmla="*/ 82 w 168"/>
                <a:gd name="T69" fmla="*/ 2 h 59"/>
                <a:gd name="T70" fmla="*/ 83 w 168"/>
                <a:gd name="T71" fmla="*/ 2 h 59"/>
                <a:gd name="T72" fmla="*/ 83 w 168"/>
                <a:gd name="T73" fmla="*/ 58 h 59"/>
                <a:gd name="T74" fmla="*/ 84 w 168"/>
                <a:gd name="T75" fmla="*/ 59 h 59"/>
                <a:gd name="T76" fmla="*/ 84 w 168"/>
                <a:gd name="T77" fmla="*/ 59 h 59"/>
                <a:gd name="T78" fmla="*/ 85 w 168"/>
                <a:gd name="T79" fmla="*/ 58 h 59"/>
                <a:gd name="T80" fmla="*/ 85 w 168"/>
                <a:gd name="T81" fmla="*/ 2 h 59"/>
                <a:gd name="T82" fmla="*/ 86 w 168"/>
                <a:gd name="T83" fmla="*/ 2 h 59"/>
                <a:gd name="T84" fmla="*/ 119 w 168"/>
                <a:gd name="T85" fmla="*/ 23 h 59"/>
                <a:gd name="T86" fmla="*/ 111 w 168"/>
                <a:gd name="T87" fmla="*/ 57 h 59"/>
                <a:gd name="T88" fmla="*/ 111 w 168"/>
                <a:gd name="T89" fmla="*/ 58 h 59"/>
                <a:gd name="T90" fmla="*/ 112 w 168"/>
                <a:gd name="T91" fmla="*/ 59 h 59"/>
                <a:gd name="T92" fmla="*/ 112 w 168"/>
                <a:gd name="T93" fmla="*/ 59 h 59"/>
                <a:gd name="T94" fmla="*/ 112 w 168"/>
                <a:gd name="T95" fmla="*/ 59 h 59"/>
                <a:gd name="T96" fmla="*/ 140 w 168"/>
                <a:gd name="T97" fmla="*/ 17 h 59"/>
                <a:gd name="T98" fmla="*/ 120 w 168"/>
                <a:gd name="T99" fmla="*/ 3 h 59"/>
                <a:gd name="T100" fmla="*/ 148 w 168"/>
                <a:gd name="T101" fmla="*/ 20 h 59"/>
                <a:gd name="T102" fmla="*/ 134 w 168"/>
                <a:gd name="T103" fmla="*/ 57 h 59"/>
                <a:gd name="T104" fmla="*/ 134 w 168"/>
                <a:gd name="T105" fmla="*/ 58 h 59"/>
                <a:gd name="T106" fmla="*/ 135 w 168"/>
                <a:gd name="T107" fmla="*/ 59 h 59"/>
                <a:gd name="T108" fmla="*/ 135 w 168"/>
                <a:gd name="T109" fmla="*/ 59 h 59"/>
                <a:gd name="T110" fmla="*/ 135 w 168"/>
                <a:gd name="T111" fmla="*/ 59 h 59"/>
                <a:gd name="T112" fmla="*/ 164 w 168"/>
                <a:gd name="T113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59">
                  <a:moveTo>
                    <a:pt x="164" y="18"/>
                  </a:moveTo>
                  <a:cubicBezTo>
                    <a:pt x="161" y="6"/>
                    <a:pt x="143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0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7" y="6"/>
                    <a:pt x="4" y="18"/>
                  </a:cubicBezTo>
                  <a:cubicBezTo>
                    <a:pt x="0" y="35"/>
                    <a:pt x="32" y="58"/>
                    <a:pt x="33" y="59"/>
                  </a:cubicBezTo>
                  <a:cubicBezTo>
                    <a:pt x="33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5" y="59"/>
                    <a:pt x="35" y="58"/>
                  </a:cubicBezTo>
                  <a:cubicBezTo>
                    <a:pt x="35" y="58"/>
                    <a:pt x="35" y="57"/>
                    <a:pt x="34" y="57"/>
                  </a:cubicBezTo>
                  <a:cubicBezTo>
                    <a:pt x="21" y="42"/>
                    <a:pt x="17" y="29"/>
                    <a:pt x="20" y="20"/>
                  </a:cubicBezTo>
                  <a:cubicBezTo>
                    <a:pt x="24" y="9"/>
                    <a:pt x="38" y="5"/>
                    <a:pt x="48" y="3"/>
                  </a:cubicBezTo>
                  <a:cubicBezTo>
                    <a:pt x="37" y="6"/>
                    <a:pt x="30" y="10"/>
                    <a:pt x="29" y="17"/>
                  </a:cubicBezTo>
                  <a:cubicBezTo>
                    <a:pt x="24" y="34"/>
                    <a:pt x="55" y="58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7" y="59"/>
                    <a:pt x="57" y="59"/>
                    <a:pt x="57" y="58"/>
                  </a:cubicBezTo>
                  <a:cubicBezTo>
                    <a:pt x="57" y="58"/>
                    <a:pt x="57" y="58"/>
                    <a:pt x="57" y="57"/>
                  </a:cubicBezTo>
                  <a:cubicBezTo>
                    <a:pt x="48" y="44"/>
                    <a:pt x="46" y="33"/>
                    <a:pt x="49" y="23"/>
                  </a:cubicBezTo>
                  <a:cubicBezTo>
                    <a:pt x="55" y="9"/>
                    <a:pt x="73" y="4"/>
                    <a:pt x="80" y="2"/>
                  </a:cubicBezTo>
                  <a:cubicBezTo>
                    <a:pt x="80" y="2"/>
                    <a:pt x="80" y="2"/>
                    <a:pt x="81" y="2"/>
                  </a:cubicBezTo>
                  <a:cubicBezTo>
                    <a:pt x="81" y="2"/>
                    <a:pt x="81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3" y="2"/>
                    <a:pt x="83" y="2"/>
                  </a:cubicBezTo>
                  <a:cubicBezTo>
                    <a:pt x="82" y="4"/>
                    <a:pt x="68" y="26"/>
                    <a:pt x="83" y="58"/>
                  </a:cubicBezTo>
                  <a:cubicBezTo>
                    <a:pt x="83" y="59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9"/>
                    <a:pt x="85" y="59"/>
                    <a:pt x="85" y="58"/>
                  </a:cubicBezTo>
                  <a:cubicBezTo>
                    <a:pt x="100" y="27"/>
                    <a:pt x="87" y="4"/>
                    <a:pt x="85" y="2"/>
                  </a:cubicBezTo>
                  <a:cubicBezTo>
                    <a:pt x="85" y="2"/>
                    <a:pt x="86" y="2"/>
                    <a:pt x="86" y="2"/>
                  </a:cubicBezTo>
                  <a:cubicBezTo>
                    <a:pt x="89" y="2"/>
                    <a:pt x="113" y="7"/>
                    <a:pt x="119" y="23"/>
                  </a:cubicBezTo>
                  <a:cubicBezTo>
                    <a:pt x="123" y="33"/>
                    <a:pt x="120" y="44"/>
                    <a:pt x="111" y="57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4" y="58"/>
                    <a:pt x="145" y="34"/>
                    <a:pt x="140" y="17"/>
                  </a:cubicBezTo>
                  <a:cubicBezTo>
                    <a:pt x="138" y="10"/>
                    <a:pt x="131" y="6"/>
                    <a:pt x="120" y="3"/>
                  </a:cubicBezTo>
                  <a:cubicBezTo>
                    <a:pt x="130" y="5"/>
                    <a:pt x="144" y="9"/>
                    <a:pt x="148" y="20"/>
                  </a:cubicBezTo>
                  <a:cubicBezTo>
                    <a:pt x="152" y="29"/>
                    <a:pt x="147" y="42"/>
                    <a:pt x="134" y="57"/>
                  </a:cubicBezTo>
                  <a:cubicBezTo>
                    <a:pt x="134" y="57"/>
                    <a:pt x="134" y="58"/>
                    <a:pt x="134" y="58"/>
                  </a:cubicBezTo>
                  <a:cubicBezTo>
                    <a:pt x="134" y="59"/>
                    <a:pt x="134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6" y="58"/>
                    <a:pt x="168" y="35"/>
                    <a:pt x="164" y="18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</p:grpSp>
      <p:sp>
        <p:nvSpPr>
          <p:cNvPr id="36" name="Freeform 21">
            <a:extLst>
              <a:ext uri="{FF2B5EF4-FFF2-40B4-BE49-F238E27FC236}">
                <a16:creationId xmlns:a16="http://schemas.microsoft.com/office/drawing/2014/main" id="{3055569D-C140-4545-8535-2963F2FEEF3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009605" y="6468059"/>
            <a:ext cx="926890" cy="98036"/>
          </a:xfrm>
          <a:custGeom>
            <a:avLst/>
            <a:gdLst>
              <a:gd name="T0" fmla="*/ 1412 w 1445"/>
              <a:gd name="T1" fmla="*/ 48 h 153"/>
              <a:gd name="T2" fmla="*/ 1402 w 1445"/>
              <a:gd name="T3" fmla="*/ 84 h 153"/>
              <a:gd name="T4" fmla="*/ 1396 w 1445"/>
              <a:gd name="T5" fmla="*/ 121 h 153"/>
              <a:gd name="T6" fmla="*/ 1330 w 1445"/>
              <a:gd name="T7" fmla="*/ 48 h 153"/>
              <a:gd name="T8" fmla="*/ 1320 w 1445"/>
              <a:gd name="T9" fmla="*/ 84 h 153"/>
              <a:gd name="T10" fmla="*/ 1314 w 1445"/>
              <a:gd name="T11" fmla="*/ 121 h 153"/>
              <a:gd name="T12" fmla="*/ 1257 w 1445"/>
              <a:gd name="T13" fmla="*/ 69 h 153"/>
              <a:gd name="T14" fmla="*/ 1233 w 1445"/>
              <a:gd name="T15" fmla="*/ 105 h 153"/>
              <a:gd name="T16" fmla="*/ 1249 w 1445"/>
              <a:gd name="T17" fmla="*/ 33 h 153"/>
              <a:gd name="T18" fmla="*/ 1143 w 1445"/>
              <a:gd name="T19" fmla="*/ 119 h 153"/>
              <a:gd name="T20" fmla="*/ 1194 w 1445"/>
              <a:gd name="T21" fmla="*/ 33 h 153"/>
              <a:gd name="T22" fmla="*/ 1123 w 1445"/>
              <a:gd name="T23" fmla="*/ 119 h 153"/>
              <a:gd name="T24" fmla="*/ 1097 w 1445"/>
              <a:gd name="T25" fmla="*/ 63 h 153"/>
              <a:gd name="T26" fmla="*/ 1124 w 1445"/>
              <a:gd name="T27" fmla="*/ 34 h 153"/>
              <a:gd name="T28" fmla="*/ 1038 w 1445"/>
              <a:gd name="T29" fmla="*/ 65 h 153"/>
              <a:gd name="T30" fmla="*/ 1086 w 1445"/>
              <a:gd name="T31" fmla="*/ 107 h 153"/>
              <a:gd name="T32" fmla="*/ 1053 w 1445"/>
              <a:gd name="T33" fmla="*/ 153 h 153"/>
              <a:gd name="T34" fmla="*/ 986 w 1445"/>
              <a:gd name="T35" fmla="*/ 50 h 153"/>
              <a:gd name="T36" fmla="*/ 969 w 1445"/>
              <a:gd name="T37" fmla="*/ 121 h 153"/>
              <a:gd name="T38" fmla="*/ 942 w 1445"/>
              <a:gd name="T39" fmla="*/ 68 h 153"/>
              <a:gd name="T40" fmla="*/ 885 w 1445"/>
              <a:gd name="T41" fmla="*/ 119 h 153"/>
              <a:gd name="T42" fmla="*/ 935 w 1445"/>
              <a:gd name="T43" fmla="*/ 33 h 153"/>
              <a:gd name="T44" fmla="*/ 865 w 1445"/>
              <a:gd name="T45" fmla="*/ 119 h 153"/>
              <a:gd name="T46" fmla="*/ 826 w 1445"/>
              <a:gd name="T47" fmla="*/ 49 h 153"/>
              <a:gd name="T48" fmla="*/ 761 w 1445"/>
              <a:gd name="T49" fmla="*/ 152 h 153"/>
              <a:gd name="T50" fmla="*/ 856 w 1445"/>
              <a:gd name="T51" fmla="*/ 87 h 153"/>
              <a:gd name="T52" fmla="*/ 808 w 1445"/>
              <a:gd name="T53" fmla="*/ 44 h 153"/>
              <a:gd name="T54" fmla="*/ 661 w 1445"/>
              <a:gd name="T55" fmla="*/ 89 h 153"/>
              <a:gd name="T56" fmla="*/ 676 w 1445"/>
              <a:gd name="T57" fmla="*/ 102 h 153"/>
              <a:gd name="T58" fmla="*/ 709 w 1445"/>
              <a:gd name="T59" fmla="*/ 44 h 153"/>
              <a:gd name="T60" fmla="*/ 639 w 1445"/>
              <a:gd name="T61" fmla="*/ 93 h 153"/>
              <a:gd name="T62" fmla="*/ 666 w 1445"/>
              <a:gd name="T63" fmla="*/ 137 h 153"/>
              <a:gd name="T64" fmla="*/ 558 w 1445"/>
              <a:gd name="T65" fmla="*/ 119 h 153"/>
              <a:gd name="T66" fmla="*/ 592 w 1445"/>
              <a:gd name="T67" fmla="*/ 119 h 153"/>
              <a:gd name="T68" fmla="*/ 577 w 1445"/>
              <a:gd name="T69" fmla="*/ 45 h 153"/>
              <a:gd name="T70" fmla="*/ 518 w 1445"/>
              <a:gd name="T71" fmla="*/ 21 h 153"/>
              <a:gd name="T72" fmla="*/ 493 w 1445"/>
              <a:gd name="T73" fmla="*/ 119 h 153"/>
              <a:gd name="T74" fmla="*/ 424 w 1445"/>
              <a:gd name="T75" fmla="*/ 119 h 153"/>
              <a:gd name="T76" fmla="*/ 501 w 1445"/>
              <a:gd name="T77" fmla="*/ 33 h 153"/>
              <a:gd name="T78" fmla="*/ 445 w 1445"/>
              <a:gd name="T79" fmla="*/ 34 h 153"/>
              <a:gd name="T80" fmla="*/ 397 w 1445"/>
              <a:gd name="T81" fmla="*/ 62 h 153"/>
              <a:gd name="T82" fmla="*/ 401 w 1445"/>
              <a:gd name="T83" fmla="*/ 97 h 153"/>
              <a:gd name="T84" fmla="*/ 418 w 1445"/>
              <a:gd name="T85" fmla="*/ 59 h 153"/>
              <a:gd name="T86" fmla="*/ 217 w 1445"/>
              <a:gd name="T87" fmla="*/ 119 h 153"/>
              <a:gd name="T88" fmla="*/ 291 w 1445"/>
              <a:gd name="T89" fmla="*/ 119 h 153"/>
              <a:gd name="T90" fmla="*/ 284 w 1445"/>
              <a:gd name="T91" fmla="*/ 34 h 153"/>
              <a:gd name="T92" fmla="*/ 211 w 1445"/>
              <a:gd name="T93" fmla="*/ 34 h 153"/>
              <a:gd name="T94" fmla="*/ 137 w 1445"/>
              <a:gd name="T95" fmla="*/ 67 h 153"/>
              <a:gd name="T96" fmla="*/ 147 w 1445"/>
              <a:gd name="T97" fmla="*/ 105 h 153"/>
              <a:gd name="T98" fmla="*/ 164 w 1445"/>
              <a:gd name="T99" fmla="*/ 33 h 153"/>
              <a:gd name="T100" fmla="*/ 52 w 1445"/>
              <a:gd name="T101" fmla="*/ 105 h 153"/>
              <a:gd name="T102" fmla="*/ 81 w 1445"/>
              <a:gd name="T103" fmla="*/ 63 h 153"/>
              <a:gd name="T104" fmla="*/ 21 w 1445"/>
              <a:gd name="T105" fmla="*/ 152 h 153"/>
              <a:gd name="T106" fmla="*/ 101 w 1445"/>
              <a:gd name="T107" fmla="*/ 66 h 153"/>
              <a:gd name="T108" fmla="*/ 50 w 1445"/>
              <a:gd name="T109" fmla="*/ 3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45" h="153">
                <a:moveTo>
                  <a:pt x="1396" y="121"/>
                </a:moveTo>
                <a:cubicBezTo>
                  <a:pt x="1415" y="121"/>
                  <a:pt x="1436" y="114"/>
                  <a:pt x="1437" y="91"/>
                </a:cubicBezTo>
                <a:cubicBezTo>
                  <a:pt x="1438" y="74"/>
                  <a:pt x="1414" y="70"/>
                  <a:pt x="1402" y="65"/>
                </a:cubicBezTo>
                <a:cubicBezTo>
                  <a:pt x="1397" y="63"/>
                  <a:pt x="1395" y="62"/>
                  <a:pt x="1395" y="58"/>
                </a:cubicBezTo>
                <a:cubicBezTo>
                  <a:pt x="1396" y="50"/>
                  <a:pt x="1405" y="48"/>
                  <a:pt x="1412" y="48"/>
                </a:cubicBezTo>
                <a:cubicBezTo>
                  <a:pt x="1420" y="48"/>
                  <a:pt x="1428" y="51"/>
                  <a:pt x="1432" y="55"/>
                </a:cubicBezTo>
                <a:cubicBezTo>
                  <a:pt x="1445" y="43"/>
                  <a:pt x="1445" y="43"/>
                  <a:pt x="1445" y="43"/>
                </a:cubicBezTo>
                <a:cubicBezTo>
                  <a:pt x="1437" y="35"/>
                  <a:pt x="1427" y="32"/>
                  <a:pt x="1415" y="32"/>
                </a:cubicBezTo>
                <a:cubicBezTo>
                  <a:pt x="1395" y="32"/>
                  <a:pt x="1378" y="42"/>
                  <a:pt x="1376" y="60"/>
                </a:cubicBezTo>
                <a:cubicBezTo>
                  <a:pt x="1375" y="77"/>
                  <a:pt x="1390" y="80"/>
                  <a:pt x="1402" y="84"/>
                </a:cubicBezTo>
                <a:cubicBezTo>
                  <a:pt x="1410" y="86"/>
                  <a:pt x="1418" y="88"/>
                  <a:pt x="1417" y="95"/>
                </a:cubicBezTo>
                <a:cubicBezTo>
                  <a:pt x="1416" y="105"/>
                  <a:pt x="1405" y="105"/>
                  <a:pt x="1398" y="105"/>
                </a:cubicBezTo>
                <a:cubicBezTo>
                  <a:pt x="1389" y="105"/>
                  <a:pt x="1380" y="101"/>
                  <a:pt x="1375" y="95"/>
                </a:cubicBezTo>
                <a:cubicBezTo>
                  <a:pt x="1361" y="107"/>
                  <a:pt x="1361" y="107"/>
                  <a:pt x="1361" y="107"/>
                </a:cubicBezTo>
                <a:cubicBezTo>
                  <a:pt x="1368" y="117"/>
                  <a:pt x="1382" y="121"/>
                  <a:pt x="1396" y="121"/>
                </a:cubicBezTo>
                <a:moveTo>
                  <a:pt x="1314" y="121"/>
                </a:moveTo>
                <a:cubicBezTo>
                  <a:pt x="1333" y="121"/>
                  <a:pt x="1354" y="114"/>
                  <a:pt x="1355" y="91"/>
                </a:cubicBezTo>
                <a:cubicBezTo>
                  <a:pt x="1356" y="74"/>
                  <a:pt x="1332" y="70"/>
                  <a:pt x="1320" y="65"/>
                </a:cubicBezTo>
                <a:cubicBezTo>
                  <a:pt x="1316" y="63"/>
                  <a:pt x="1313" y="62"/>
                  <a:pt x="1313" y="58"/>
                </a:cubicBezTo>
                <a:cubicBezTo>
                  <a:pt x="1314" y="50"/>
                  <a:pt x="1323" y="48"/>
                  <a:pt x="1330" y="48"/>
                </a:cubicBezTo>
                <a:cubicBezTo>
                  <a:pt x="1338" y="48"/>
                  <a:pt x="1346" y="51"/>
                  <a:pt x="1350" y="55"/>
                </a:cubicBezTo>
                <a:cubicBezTo>
                  <a:pt x="1364" y="43"/>
                  <a:pt x="1364" y="43"/>
                  <a:pt x="1364" y="43"/>
                </a:cubicBezTo>
                <a:cubicBezTo>
                  <a:pt x="1355" y="35"/>
                  <a:pt x="1345" y="32"/>
                  <a:pt x="1333" y="32"/>
                </a:cubicBezTo>
                <a:cubicBezTo>
                  <a:pt x="1314" y="32"/>
                  <a:pt x="1296" y="42"/>
                  <a:pt x="1294" y="60"/>
                </a:cubicBezTo>
                <a:cubicBezTo>
                  <a:pt x="1293" y="77"/>
                  <a:pt x="1308" y="80"/>
                  <a:pt x="1320" y="84"/>
                </a:cubicBezTo>
                <a:cubicBezTo>
                  <a:pt x="1328" y="86"/>
                  <a:pt x="1336" y="88"/>
                  <a:pt x="1335" y="95"/>
                </a:cubicBezTo>
                <a:cubicBezTo>
                  <a:pt x="1335" y="105"/>
                  <a:pt x="1323" y="105"/>
                  <a:pt x="1316" y="105"/>
                </a:cubicBezTo>
                <a:cubicBezTo>
                  <a:pt x="1307" y="105"/>
                  <a:pt x="1298" y="101"/>
                  <a:pt x="1293" y="95"/>
                </a:cubicBezTo>
                <a:cubicBezTo>
                  <a:pt x="1280" y="107"/>
                  <a:pt x="1280" y="107"/>
                  <a:pt x="1280" y="107"/>
                </a:cubicBezTo>
                <a:cubicBezTo>
                  <a:pt x="1287" y="117"/>
                  <a:pt x="1300" y="121"/>
                  <a:pt x="1314" y="121"/>
                </a:cubicBezTo>
                <a:moveTo>
                  <a:pt x="1222" y="69"/>
                </a:moveTo>
                <a:cubicBezTo>
                  <a:pt x="1222" y="67"/>
                  <a:pt x="1223" y="66"/>
                  <a:pt x="1223" y="64"/>
                </a:cubicBezTo>
                <a:cubicBezTo>
                  <a:pt x="1227" y="55"/>
                  <a:pt x="1234" y="49"/>
                  <a:pt x="1245" y="49"/>
                </a:cubicBezTo>
                <a:cubicBezTo>
                  <a:pt x="1253" y="49"/>
                  <a:pt x="1259" y="54"/>
                  <a:pt x="1259" y="62"/>
                </a:cubicBezTo>
                <a:cubicBezTo>
                  <a:pt x="1259" y="64"/>
                  <a:pt x="1258" y="66"/>
                  <a:pt x="1257" y="69"/>
                </a:cubicBezTo>
                <a:lnTo>
                  <a:pt x="1222" y="69"/>
                </a:lnTo>
                <a:close/>
                <a:moveTo>
                  <a:pt x="1228" y="121"/>
                </a:moveTo>
                <a:cubicBezTo>
                  <a:pt x="1244" y="121"/>
                  <a:pt x="1260" y="117"/>
                  <a:pt x="1268" y="110"/>
                </a:cubicBezTo>
                <a:cubicBezTo>
                  <a:pt x="1263" y="97"/>
                  <a:pt x="1263" y="97"/>
                  <a:pt x="1263" y="97"/>
                </a:cubicBezTo>
                <a:cubicBezTo>
                  <a:pt x="1257" y="99"/>
                  <a:pt x="1246" y="105"/>
                  <a:pt x="1233" y="105"/>
                </a:cubicBezTo>
                <a:cubicBezTo>
                  <a:pt x="1224" y="105"/>
                  <a:pt x="1216" y="100"/>
                  <a:pt x="1217" y="91"/>
                </a:cubicBezTo>
                <a:cubicBezTo>
                  <a:pt x="1217" y="88"/>
                  <a:pt x="1218" y="85"/>
                  <a:pt x="1218" y="82"/>
                </a:cubicBezTo>
                <a:cubicBezTo>
                  <a:pt x="1274" y="82"/>
                  <a:pt x="1274" y="82"/>
                  <a:pt x="1274" y="82"/>
                </a:cubicBezTo>
                <a:cubicBezTo>
                  <a:pt x="1276" y="76"/>
                  <a:pt x="1279" y="66"/>
                  <a:pt x="1279" y="59"/>
                </a:cubicBezTo>
                <a:cubicBezTo>
                  <a:pt x="1280" y="41"/>
                  <a:pt x="1266" y="33"/>
                  <a:pt x="1249" y="33"/>
                </a:cubicBezTo>
                <a:cubicBezTo>
                  <a:pt x="1226" y="33"/>
                  <a:pt x="1206" y="47"/>
                  <a:pt x="1200" y="70"/>
                </a:cubicBezTo>
                <a:cubicBezTo>
                  <a:pt x="1199" y="77"/>
                  <a:pt x="1196" y="87"/>
                  <a:pt x="1195" y="93"/>
                </a:cubicBezTo>
                <a:cubicBezTo>
                  <a:pt x="1194" y="113"/>
                  <a:pt x="1210" y="121"/>
                  <a:pt x="1228" y="121"/>
                </a:cubicBezTo>
                <a:moveTo>
                  <a:pt x="1123" y="119"/>
                </a:moveTo>
                <a:cubicBezTo>
                  <a:pt x="1143" y="119"/>
                  <a:pt x="1143" y="119"/>
                  <a:pt x="1143" y="119"/>
                </a:cubicBezTo>
                <a:cubicBezTo>
                  <a:pt x="1154" y="76"/>
                  <a:pt x="1154" y="76"/>
                  <a:pt x="1154" y="76"/>
                </a:cubicBezTo>
                <a:cubicBezTo>
                  <a:pt x="1158" y="60"/>
                  <a:pt x="1170" y="51"/>
                  <a:pt x="1186" y="51"/>
                </a:cubicBezTo>
                <a:cubicBezTo>
                  <a:pt x="1189" y="51"/>
                  <a:pt x="1193" y="51"/>
                  <a:pt x="1195" y="51"/>
                </a:cubicBezTo>
                <a:cubicBezTo>
                  <a:pt x="1200" y="33"/>
                  <a:pt x="1200" y="33"/>
                  <a:pt x="1200" y="33"/>
                </a:cubicBezTo>
                <a:cubicBezTo>
                  <a:pt x="1198" y="33"/>
                  <a:pt x="1196" y="33"/>
                  <a:pt x="1194" y="33"/>
                </a:cubicBezTo>
                <a:cubicBezTo>
                  <a:pt x="1183" y="33"/>
                  <a:pt x="1169" y="39"/>
                  <a:pt x="1161" y="48"/>
                </a:cubicBezTo>
                <a:cubicBezTo>
                  <a:pt x="1161" y="48"/>
                  <a:pt x="1161" y="48"/>
                  <a:pt x="1161" y="48"/>
                </a:cubicBezTo>
                <a:cubicBezTo>
                  <a:pt x="1164" y="34"/>
                  <a:pt x="1164" y="34"/>
                  <a:pt x="1164" y="34"/>
                </a:cubicBezTo>
                <a:cubicBezTo>
                  <a:pt x="1144" y="34"/>
                  <a:pt x="1144" y="34"/>
                  <a:pt x="1144" y="34"/>
                </a:cubicBezTo>
                <a:lnTo>
                  <a:pt x="1123" y="119"/>
                </a:lnTo>
                <a:close/>
                <a:moveTo>
                  <a:pt x="1069" y="102"/>
                </a:moveTo>
                <a:cubicBezTo>
                  <a:pt x="1060" y="102"/>
                  <a:pt x="1053" y="98"/>
                  <a:pt x="1054" y="89"/>
                </a:cubicBezTo>
                <a:cubicBezTo>
                  <a:pt x="1054" y="88"/>
                  <a:pt x="1054" y="87"/>
                  <a:pt x="1059" y="67"/>
                </a:cubicBezTo>
                <a:cubicBezTo>
                  <a:pt x="1062" y="55"/>
                  <a:pt x="1069" y="49"/>
                  <a:pt x="1080" y="49"/>
                </a:cubicBezTo>
                <a:cubicBezTo>
                  <a:pt x="1091" y="49"/>
                  <a:pt x="1098" y="54"/>
                  <a:pt x="1097" y="63"/>
                </a:cubicBezTo>
                <a:cubicBezTo>
                  <a:pt x="1097" y="64"/>
                  <a:pt x="1097" y="65"/>
                  <a:pt x="1092" y="85"/>
                </a:cubicBezTo>
                <a:cubicBezTo>
                  <a:pt x="1089" y="96"/>
                  <a:pt x="1080" y="102"/>
                  <a:pt x="1069" y="102"/>
                </a:cubicBezTo>
                <a:moveTo>
                  <a:pt x="1053" y="153"/>
                </a:moveTo>
                <a:cubicBezTo>
                  <a:pt x="1078" y="153"/>
                  <a:pt x="1097" y="140"/>
                  <a:pt x="1104" y="116"/>
                </a:cubicBezTo>
                <a:cubicBezTo>
                  <a:pt x="1124" y="34"/>
                  <a:pt x="1124" y="34"/>
                  <a:pt x="1124" y="34"/>
                </a:cubicBezTo>
                <a:cubicBezTo>
                  <a:pt x="1104" y="34"/>
                  <a:pt x="1104" y="34"/>
                  <a:pt x="1104" y="34"/>
                </a:cubicBezTo>
                <a:cubicBezTo>
                  <a:pt x="1102" y="44"/>
                  <a:pt x="1102" y="44"/>
                  <a:pt x="1102" y="44"/>
                </a:cubicBezTo>
                <a:cubicBezTo>
                  <a:pt x="1101" y="44"/>
                  <a:pt x="1101" y="44"/>
                  <a:pt x="1101" y="44"/>
                </a:cubicBezTo>
                <a:cubicBezTo>
                  <a:pt x="1098" y="36"/>
                  <a:pt x="1087" y="33"/>
                  <a:pt x="1079" y="33"/>
                </a:cubicBezTo>
                <a:cubicBezTo>
                  <a:pt x="1057" y="33"/>
                  <a:pt x="1044" y="45"/>
                  <a:pt x="1038" y="65"/>
                </a:cubicBezTo>
                <a:cubicBezTo>
                  <a:pt x="1037" y="70"/>
                  <a:pt x="1035" y="77"/>
                  <a:pt x="1034" y="84"/>
                </a:cubicBezTo>
                <a:cubicBezTo>
                  <a:pt x="1033" y="87"/>
                  <a:pt x="1032" y="90"/>
                  <a:pt x="1032" y="93"/>
                </a:cubicBezTo>
                <a:cubicBezTo>
                  <a:pt x="1031" y="111"/>
                  <a:pt x="1043" y="118"/>
                  <a:pt x="1060" y="118"/>
                </a:cubicBezTo>
                <a:cubicBezTo>
                  <a:pt x="1069" y="118"/>
                  <a:pt x="1079" y="114"/>
                  <a:pt x="1085" y="107"/>
                </a:cubicBezTo>
                <a:cubicBezTo>
                  <a:pt x="1086" y="107"/>
                  <a:pt x="1086" y="107"/>
                  <a:pt x="1086" y="107"/>
                </a:cubicBezTo>
                <a:cubicBezTo>
                  <a:pt x="1085" y="110"/>
                  <a:pt x="1084" y="114"/>
                  <a:pt x="1084" y="117"/>
                </a:cubicBezTo>
                <a:cubicBezTo>
                  <a:pt x="1080" y="129"/>
                  <a:pt x="1072" y="137"/>
                  <a:pt x="1059" y="137"/>
                </a:cubicBezTo>
                <a:cubicBezTo>
                  <a:pt x="1051" y="137"/>
                  <a:pt x="1044" y="135"/>
                  <a:pt x="1039" y="129"/>
                </a:cubicBezTo>
                <a:cubicBezTo>
                  <a:pt x="1024" y="139"/>
                  <a:pt x="1024" y="139"/>
                  <a:pt x="1024" y="139"/>
                </a:cubicBezTo>
                <a:cubicBezTo>
                  <a:pt x="1028" y="148"/>
                  <a:pt x="1040" y="153"/>
                  <a:pt x="1053" y="153"/>
                </a:cubicBezTo>
                <a:moveTo>
                  <a:pt x="973" y="105"/>
                </a:moveTo>
                <a:cubicBezTo>
                  <a:pt x="964" y="105"/>
                  <a:pt x="957" y="100"/>
                  <a:pt x="958" y="91"/>
                </a:cubicBezTo>
                <a:cubicBezTo>
                  <a:pt x="958" y="90"/>
                  <a:pt x="958" y="89"/>
                  <a:pt x="958" y="88"/>
                </a:cubicBezTo>
                <a:cubicBezTo>
                  <a:pt x="963" y="67"/>
                  <a:pt x="963" y="67"/>
                  <a:pt x="963" y="67"/>
                </a:cubicBezTo>
                <a:cubicBezTo>
                  <a:pt x="966" y="56"/>
                  <a:pt x="975" y="50"/>
                  <a:pt x="986" y="50"/>
                </a:cubicBezTo>
                <a:cubicBezTo>
                  <a:pt x="995" y="50"/>
                  <a:pt x="1002" y="54"/>
                  <a:pt x="1002" y="63"/>
                </a:cubicBezTo>
                <a:cubicBezTo>
                  <a:pt x="1001" y="64"/>
                  <a:pt x="1001" y="65"/>
                  <a:pt x="1001" y="66"/>
                </a:cubicBezTo>
                <a:cubicBezTo>
                  <a:pt x="996" y="87"/>
                  <a:pt x="996" y="87"/>
                  <a:pt x="996" y="87"/>
                </a:cubicBezTo>
                <a:cubicBezTo>
                  <a:pt x="993" y="98"/>
                  <a:pt x="984" y="105"/>
                  <a:pt x="973" y="105"/>
                </a:cubicBezTo>
                <a:moveTo>
                  <a:pt x="969" y="121"/>
                </a:moveTo>
                <a:cubicBezTo>
                  <a:pt x="990" y="121"/>
                  <a:pt x="1011" y="107"/>
                  <a:pt x="1017" y="86"/>
                </a:cubicBezTo>
                <a:cubicBezTo>
                  <a:pt x="1018" y="80"/>
                  <a:pt x="1020" y="74"/>
                  <a:pt x="1021" y="68"/>
                </a:cubicBezTo>
                <a:cubicBezTo>
                  <a:pt x="1022" y="66"/>
                  <a:pt x="1022" y="64"/>
                  <a:pt x="1022" y="62"/>
                </a:cubicBezTo>
                <a:cubicBezTo>
                  <a:pt x="1023" y="43"/>
                  <a:pt x="1008" y="33"/>
                  <a:pt x="990" y="33"/>
                </a:cubicBezTo>
                <a:cubicBezTo>
                  <a:pt x="969" y="33"/>
                  <a:pt x="948" y="47"/>
                  <a:pt x="942" y="68"/>
                </a:cubicBezTo>
                <a:cubicBezTo>
                  <a:pt x="941" y="75"/>
                  <a:pt x="939" y="81"/>
                  <a:pt x="937" y="88"/>
                </a:cubicBezTo>
                <a:cubicBezTo>
                  <a:pt x="937" y="90"/>
                  <a:pt x="937" y="92"/>
                  <a:pt x="937" y="94"/>
                </a:cubicBezTo>
                <a:cubicBezTo>
                  <a:pt x="935" y="113"/>
                  <a:pt x="952" y="121"/>
                  <a:pt x="969" y="121"/>
                </a:cubicBezTo>
                <a:moveTo>
                  <a:pt x="865" y="119"/>
                </a:moveTo>
                <a:cubicBezTo>
                  <a:pt x="885" y="119"/>
                  <a:pt x="885" y="119"/>
                  <a:pt x="885" y="119"/>
                </a:cubicBezTo>
                <a:cubicBezTo>
                  <a:pt x="896" y="76"/>
                  <a:pt x="896" y="76"/>
                  <a:pt x="896" y="76"/>
                </a:cubicBezTo>
                <a:cubicBezTo>
                  <a:pt x="899" y="60"/>
                  <a:pt x="911" y="51"/>
                  <a:pt x="928" y="51"/>
                </a:cubicBezTo>
                <a:cubicBezTo>
                  <a:pt x="930" y="51"/>
                  <a:pt x="934" y="51"/>
                  <a:pt x="937" y="51"/>
                </a:cubicBezTo>
                <a:cubicBezTo>
                  <a:pt x="942" y="33"/>
                  <a:pt x="942" y="33"/>
                  <a:pt x="942" y="33"/>
                </a:cubicBezTo>
                <a:cubicBezTo>
                  <a:pt x="940" y="33"/>
                  <a:pt x="937" y="33"/>
                  <a:pt x="935" y="33"/>
                </a:cubicBezTo>
                <a:cubicBezTo>
                  <a:pt x="925" y="33"/>
                  <a:pt x="910" y="39"/>
                  <a:pt x="903" y="48"/>
                </a:cubicBezTo>
                <a:cubicBezTo>
                  <a:pt x="902" y="48"/>
                  <a:pt x="902" y="48"/>
                  <a:pt x="902" y="48"/>
                </a:cubicBezTo>
                <a:cubicBezTo>
                  <a:pt x="906" y="34"/>
                  <a:pt x="906" y="34"/>
                  <a:pt x="906" y="34"/>
                </a:cubicBezTo>
                <a:cubicBezTo>
                  <a:pt x="886" y="34"/>
                  <a:pt x="886" y="34"/>
                  <a:pt x="886" y="34"/>
                </a:cubicBezTo>
                <a:lnTo>
                  <a:pt x="865" y="119"/>
                </a:lnTo>
                <a:close/>
                <a:moveTo>
                  <a:pt x="813" y="105"/>
                </a:moveTo>
                <a:cubicBezTo>
                  <a:pt x="804" y="105"/>
                  <a:pt x="796" y="100"/>
                  <a:pt x="797" y="91"/>
                </a:cubicBezTo>
                <a:cubicBezTo>
                  <a:pt x="797" y="90"/>
                  <a:pt x="797" y="89"/>
                  <a:pt x="797" y="88"/>
                </a:cubicBezTo>
                <a:cubicBezTo>
                  <a:pt x="802" y="68"/>
                  <a:pt x="802" y="68"/>
                  <a:pt x="802" y="68"/>
                </a:cubicBezTo>
                <a:cubicBezTo>
                  <a:pt x="805" y="57"/>
                  <a:pt x="815" y="49"/>
                  <a:pt x="826" y="49"/>
                </a:cubicBezTo>
                <a:cubicBezTo>
                  <a:pt x="834" y="49"/>
                  <a:pt x="842" y="54"/>
                  <a:pt x="841" y="63"/>
                </a:cubicBezTo>
                <a:cubicBezTo>
                  <a:pt x="841" y="64"/>
                  <a:pt x="841" y="65"/>
                  <a:pt x="841" y="66"/>
                </a:cubicBezTo>
                <a:cubicBezTo>
                  <a:pt x="835" y="87"/>
                  <a:pt x="835" y="87"/>
                  <a:pt x="835" y="87"/>
                </a:cubicBezTo>
                <a:cubicBezTo>
                  <a:pt x="832" y="98"/>
                  <a:pt x="824" y="105"/>
                  <a:pt x="813" y="105"/>
                </a:cubicBezTo>
                <a:moveTo>
                  <a:pt x="761" y="152"/>
                </a:moveTo>
                <a:cubicBezTo>
                  <a:pt x="781" y="152"/>
                  <a:pt x="781" y="152"/>
                  <a:pt x="781" y="152"/>
                </a:cubicBezTo>
                <a:cubicBezTo>
                  <a:pt x="792" y="111"/>
                  <a:pt x="792" y="111"/>
                  <a:pt x="792" y="111"/>
                </a:cubicBezTo>
                <a:cubicBezTo>
                  <a:pt x="793" y="111"/>
                  <a:pt x="793" y="111"/>
                  <a:pt x="793" y="111"/>
                </a:cubicBezTo>
                <a:cubicBezTo>
                  <a:pt x="796" y="118"/>
                  <a:pt x="804" y="121"/>
                  <a:pt x="812" y="121"/>
                </a:cubicBezTo>
                <a:cubicBezTo>
                  <a:pt x="834" y="121"/>
                  <a:pt x="851" y="108"/>
                  <a:pt x="856" y="87"/>
                </a:cubicBezTo>
                <a:cubicBezTo>
                  <a:pt x="858" y="80"/>
                  <a:pt x="860" y="73"/>
                  <a:pt x="861" y="66"/>
                </a:cubicBezTo>
                <a:cubicBezTo>
                  <a:pt x="862" y="63"/>
                  <a:pt x="862" y="61"/>
                  <a:pt x="862" y="59"/>
                </a:cubicBezTo>
                <a:cubicBezTo>
                  <a:pt x="864" y="42"/>
                  <a:pt x="852" y="33"/>
                  <a:pt x="836" y="33"/>
                </a:cubicBezTo>
                <a:cubicBezTo>
                  <a:pt x="826" y="33"/>
                  <a:pt x="816" y="37"/>
                  <a:pt x="808" y="44"/>
                </a:cubicBezTo>
                <a:cubicBezTo>
                  <a:pt x="808" y="44"/>
                  <a:pt x="808" y="44"/>
                  <a:pt x="808" y="44"/>
                </a:cubicBezTo>
                <a:cubicBezTo>
                  <a:pt x="810" y="34"/>
                  <a:pt x="810" y="34"/>
                  <a:pt x="810" y="34"/>
                </a:cubicBezTo>
                <a:cubicBezTo>
                  <a:pt x="791" y="34"/>
                  <a:pt x="791" y="34"/>
                  <a:pt x="791" y="34"/>
                </a:cubicBezTo>
                <a:lnTo>
                  <a:pt x="761" y="152"/>
                </a:lnTo>
                <a:close/>
                <a:moveTo>
                  <a:pt x="676" y="102"/>
                </a:moveTo>
                <a:cubicBezTo>
                  <a:pt x="667" y="102"/>
                  <a:pt x="660" y="98"/>
                  <a:pt x="661" y="89"/>
                </a:cubicBezTo>
                <a:cubicBezTo>
                  <a:pt x="661" y="88"/>
                  <a:pt x="661" y="87"/>
                  <a:pt x="666" y="67"/>
                </a:cubicBezTo>
                <a:cubicBezTo>
                  <a:pt x="668" y="55"/>
                  <a:pt x="676" y="49"/>
                  <a:pt x="687" y="49"/>
                </a:cubicBezTo>
                <a:cubicBezTo>
                  <a:pt x="698" y="49"/>
                  <a:pt x="704" y="54"/>
                  <a:pt x="704" y="63"/>
                </a:cubicBezTo>
                <a:cubicBezTo>
                  <a:pt x="704" y="64"/>
                  <a:pt x="703" y="65"/>
                  <a:pt x="698" y="85"/>
                </a:cubicBezTo>
                <a:cubicBezTo>
                  <a:pt x="696" y="96"/>
                  <a:pt x="687" y="102"/>
                  <a:pt x="676" y="102"/>
                </a:cubicBezTo>
                <a:moveTo>
                  <a:pt x="660" y="153"/>
                </a:moveTo>
                <a:cubicBezTo>
                  <a:pt x="685" y="153"/>
                  <a:pt x="704" y="140"/>
                  <a:pt x="710" y="116"/>
                </a:cubicBezTo>
                <a:cubicBezTo>
                  <a:pt x="731" y="34"/>
                  <a:pt x="731" y="34"/>
                  <a:pt x="731" y="34"/>
                </a:cubicBezTo>
                <a:cubicBezTo>
                  <a:pt x="711" y="34"/>
                  <a:pt x="711" y="34"/>
                  <a:pt x="711" y="34"/>
                </a:cubicBezTo>
                <a:cubicBezTo>
                  <a:pt x="709" y="44"/>
                  <a:pt x="709" y="44"/>
                  <a:pt x="709" y="44"/>
                </a:cubicBezTo>
                <a:cubicBezTo>
                  <a:pt x="708" y="44"/>
                  <a:pt x="708" y="44"/>
                  <a:pt x="708" y="44"/>
                </a:cubicBezTo>
                <a:cubicBezTo>
                  <a:pt x="705" y="36"/>
                  <a:pt x="694" y="33"/>
                  <a:pt x="686" y="33"/>
                </a:cubicBezTo>
                <a:cubicBezTo>
                  <a:pt x="664" y="33"/>
                  <a:pt x="650" y="45"/>
                  <a:pt x="645" y="65"/>
                </a:cubicBezTo>
                <a:cubicBezTo>
                  <a:pt x="644" y="70"/>
                  <a:pt x="642" y="77"/>
                  <a:pt x="641" y="84"/>
                </a:cubicBezTo>
                <a:cubicBezTo>
                  <a:pt x="640" y="87"/>
                  <a:pt x="639" y="90"/>
                  <a:pt x="639" y="93"/>
                </a:cubicBezTo>
                <a:cubicBezTo>
                  <a:pt x="638" y="111"/>
                  <a:pt x="650" y="118"/>
                  <a:pt x="666" y="118"/>
                </a:cubicBezTo>
                <a:cubicBezTo>
                  <a:pt x="676" y="118"/>
                  <a:pt x="685" y="114"/>
                  <a:pt x="692" y="107"/>
                </a:cubicBezTo>
                <a:cubicBezTo>
                  <a:pt x="693" y="107"/>
                  <a:pt x="693" y="107"/>
                  <a:pt x="693" y="107"/>
                </a:cubicBezTo>
                <a:cubicBezTo>
                  <a:pt x="692" y="110"/>
                  <a:pt x="691" y="114"/>
                  <a:pt x="690" y="117"/>
                </a:cubicBezTo>
                <a:cubicBezTo>
                  <a:pt x="687" y="129"/>
                  <a:pt x="678" y="137"/>
                  <a:pt x="666" y="137"/>
                </a:cubicBezTo>
                <a:cubicBezTo>
                  <a:pt x="658" y="137"/>
                  <a:pt x="651" y="135"/>
                  <a:pt x="646" y="129"/>
                </a:cubicBezTo>
                <a:cubicBezTo>
                  <a:pt x="631" y="139"/>
                  <a:pt x="631" y="139"/>
                  <a:pt x="631" y="139"/>
                </a:cubicBezTo>
                <a:cubicBezTo>
                  <a:pt x="635" y="148"/>
                  <a:pt x="647" y="153"/>
                  <a:pt x="660" y="153"/>
                </a:cubicBezTo>
                <a:moveTo>
                  <a:pt x="538" y="119"/>
                </a:moveTo>
                <a:cubicBezTo>
                  <a:pt x="558" y="119"/>
                  <a:pt x="558" y="119"/>
                  <a:pt x="558" y="119"/>
                </a:cubicBezTo>
                <a:cubicBezTo>
                  <a:pt x="570" y="72"/>
                  <a:pt x="570" y="72"/>
                  <a:pt x="570" y="72"/>
                </a:cubicBezTo>
                <a:cubicBezTo>
                  <a:pt x="573" y="59"/>
                  <a:pt x="580" y="50"/>
                  <a:pt x="593" y="50"/>
                </a:cubicBezTo>
                <a:cubicBezTo>
                  <a:pt x="602" y="50"/>
                  <a:pt x="607" y="55"/>
                  <a:pt x="606" y="62"/>
                </a:cubicBezTo>
                <a:cubicBezTo>
                  <a:pt x="606" y="64"/>
                  <a:pt x="605" y="68"/>
                  <a:pt x="605" y="70"/>
                </a:cubicBezTo>
                <a:cubicBezTo>
                  <a:pt x="592" y="119"/>
                  <a:pt x="592" y="119"/>
                  <a:pt x="592" y="119"/>
                </a:cubicBezTo>
                <a:cubicBezTo>
                  <a:pt x="613" y="119"/>
                  <a:pt x="613" y="119"/>
                  <a:pt x="613" y="119"/>
                </a:cubicBezTo>
                <a:cubicBezTo>
                  <a:pt x="626" y="65"/>
                  <a:pt x="626" y="65"/>
                  <a:pt x="626" y="65"/>
                </a:cubicBezTo>
                <a:cubicBezTo>
                  <a:pt x="627" y="62"/>
                  <a:pt x="628" y="57"/>
                  <a:pt x="628" y="55"/>
                </a:cubicBezTo>
                <a:cubicBezTo>
                  <a:pt x="629" y="43"/>
                  <a:pt x="620" y="33"/>
                  <a:pt x="604" y="33"/>
                </a:cubicBezTo>
                <a:cubicBezTo>
                  <a:pt x="594" y="33"/>
                  <a:pt x="584" y="37"/>
                  <a:pt x="577" y="45"/>
                </a:cubicBezTo>
                <a:cubicBezTo>
                  <a:pt x="576" y="45"/>
                  <a:pt x="576" y="45"/>
                  <a:pt x="576" y="45"/>
                </a:cubicBezTo>
                <a:cubicBezTo>
                  <a:pt x="578" y="34"/>
                  <a:pt x="578" y="34"/>
                  <a:pt x="578" y="34"/>
                </a:cubicBezTo>
                <a:cubicBezTo>
                  <a:pt x="559" y="34"/>
                  <a:pt x="559" y="34"/>
                  <a:pt x="559" y="34"/>
                </a:cubicBezTo>
                <a:lnTo>
                  <a:pt x="538" y="119"/>
                </a:lnTo>
                <a:close/>
                <a:moveTo>
                  <a:pt x="518" y="21"/>
                </a:moveTo>
                <a:cubicBezTo>
                  <a:pt x="538" y="21"/>
                  <a:pt x="538" y="21"/>
                  <a:pt x="538" y="21"/>
                </a:cubicBezTo>
                <a:cubicBezTo>
                  <a:pt x="544" y="0"/>
                  <a:pt x="544" y="0"/>
                  <a:pt x="544" y="0"/>
                </a:cubicBezTo>
                <a:cubicBezTo>
                  <a:pt x="523" y="0"/>
                  <a:pt x="523" y="0"/>
                  <a:pt x="523" y="0"/>
                </a:cubicBezTo>
                <a:lnTo>
                  <a:pt x="518" y="21"/>
                </a:lnTo>
                <a:close/>
                <a:moveTo>
                  <a:pt x="493" y="119"/>
                </a:moveTo>
                <a:cubicBezTo>
                  <a:pt x="514" y="119"/>
                  <a:pt x="514" y="119"/>
                  <a:pt x="514" y="119"/>
                </a:cubicBezTo>
                <a:cubicBezTo>
                  <a:pt x="535" y="34"/>
                  <a:pt x="535" y="34"/>
                  <a:pt x="535" y="34"/>
                </a:cubicBezTo>
                <a:cubicBezTo>
                  <a:pt x="515" y="34"/>
                  <a:pt x="515" y="34"/>
                  <a:pt x="515" y="34"/>
                </a:cubicBezTo>
                <a:lnTo>
                  <a:pt x="493" y="119"/>
                </a:lnTo>
                <a:close/>
                <a:moveTo>
                  <a:pt x="424" y="119"/>
                </a:moveTo>
                <a:cubicBezTo>
                  <a:pt x="444" y="119"/>
                  <a:pt x="444" y="119"/>
                  <a:pt x="444" y="119"/>
                </a:cubicBezTo>
                <a:cubicBezTo>
                  <a:pt x="455" y="76"/>
                  <a:pt x="455" y="76"/>
                  <a:pt x="455" y="76"/>
                </a:cubicBezTo>
                <a:cubicBezTo>
                  <a:pt x="459" y="60"/>
                  <a:pt x="471" y="51"/>
                  <a:pt x="487" y="51"/>
                </a:cubicBezTo>
                <a:cubicBezTo>
                  <a:pt x="490" y="51"/>
                  <a:pt x="494" y="51"/>
                  <a:pt x="497" y="51"/>
                </a:cubicBezTo>
                <a:cubicBezTo>
                  <a:pt x="501" y="33"/>
                  <a:pt x="501" y="33"/>
                  <a:pt x="501" y="33"/>
                </a:cubicBezTo>
                <a:cubicBezTo>
                  <a:pt x="499" y="33"/>
                  <a:pt x="497" y="33"/>
                  <a:pt x="495" y="33"/>
                </a:cubicBezTo>
                <a:cubicBezTo>
                  <a:pt x="484" y="33"/>
                  <a:pt x="470" y="39"/>
                  <a:pt x="463" y="48"/>
                </a:cubicBezTo>
                <a:cubicBezTo>
                  <a:pt x="462" y="48"/>
                  <a:pt x="462" y="48"/>
                  <a:pt x="462" y="48"/>
                </a:cubicBezTo>
                <a:cubicBezTo>
                  <a:pt x="465" y="34"/>
                  <a:pt x="465" y="34"/>
                  <a:pt x="465" y="34"/>
                </a:cubicBezTo>
                <a:cubicBezTo>
                  <a:pt x="445" y="34"/>
                  <a:pt x="445" y="34"/>
                  <a:pt x="445" y="34"/>
                </a:cubicBezTo>
                <a:lnTo>
                  <a:pt x="424" y="119"/>
                </a:lnTo>
                <a:close/>
                <a:moveTo>
                  <a:pt x="360" y="69"/>
                </a:moveTo>
                <a:cubicBezTo>
                  <a:pt x="361" y="67"/>
                  <a:pt x="361" y="66"/>
                  <a:pt x="362" y="64"/>
                </a:cubicBezTo>
                <a:cubicBezTo>
                  <a:pt x="365" y="55"/>
                  <a:pt x="373" y="49"/>
                  <a:pt x="384" y="49"/>
                </a:cubicBezTo>
                <a:cubicBezTo>
                  <a:pt x="392" y="49"/>
                  <a:pt x="398" y="54"/>
                  <a:pt x="397" y="62"/>
                </a:cubicBezTo>
                <a:cubicBezTo>
                  <a:pt x="397" y="64"/>
                  <a:pt x="397" y="66"/>
                  <a:pt x="396" y="69"/>
                </a:cubicBezTo>
                <a:lnTo>
                  <a:pt x="360" y="69"/>
                </a:lnTo>
                <a:close/>
                <a:moveTo>
                  <a:pt x="366" y="121"/>
                </a:moveTo>
                <a:cubicBezTo>
                  <a:pt x="383" y="121"/>
                  <a:pt x="399" y="117"/>
                  <a:pt x="407" y="110"/>
                </a:cubicBezTo>
                <a:cubicBezTo>
                  <a:pt x="401" y="97"/>
                  <a:pt x="401" y="97"/>
                  <a:pt x="401" y="97"/>
                </a:cubicBezTo>
                <a:cubicBezTo>
                  <a:pt x="396" y="99"/>
                  <a:pt x="384" y="105"/>
                  <a:pt x="372" y="105"/>
                </a:cubicBezTo>
                <a:cubicBezTo>
                  <a:pt x="363" y="105"/>
                  <a:pt x="355" y="100"/>
                  <a:pt x="355" y="91"/>
                </a:cubicBezTo>
                <a:cubicBezTo>
                  <a:pt x="355" y="88"/>
                  <a:pt x="356" y="85"/>
                  <a:pt x="357" y="82"/>
                </a:cubicBezTo>
                <a:cubicBezTo>
                  <a:pt x="413" y="82"/>
                  <a:pt x="413" y="82"/>
                  <a:pt x="413" y="82"/>
                </a:cubicBezTo>
                <a:cubicBezTo>
                  <a:pt x="414" y="76"/>
                  <a:pt x="417" y="66"/>
                  <a:pt x="418" y="59"/>
                </a:cubicBezTo>
                <a:cubicBezTo>
                  <a:pt x="419" y="41"/>
                  <a:pt x="405" y="33"/>
                  <a:pt x="388" y="33"/>
                </a:cubicBezTo>
                <a:cubicBezTo>
                  <a:pt x="365" y="33"/>
                  <a:pt x="345" y="47"/>
                  <a:pt x="339" y="70"/>
                </a:cubicBezTo>
                <a:cubicBezTo>
                  <a:pt x="337" y="77"/>
                  <a:pt x="334" y="87"/>
                  <a:pt x="334" y="93"/>
                </a:cubicBezTo>
                <a:cubicBezTo>
                  <a:pt x="332" y="113"/>
                  <a:pt x="349" y="121"/>
                  <a:pt x="366" y="121"/>
                </a:cubicBezTo>
                <a:moveTo>
                  <a:pt x="217" y="119"/>
                </a:moveTo>
                <a:cubicBezTo>
                  <a:pt x="237" y="119"/>
                  <a:pt x="237" y="119"/>
                  <a:pt x="237" y="119"/>
                </a:cubicBezTo>
                <a:cubicBezTo>
                  <a:pt x="268" y="61"/>
                  <a:pt x="268" y="61"/>
                  <a:pt x="268" y="61"/>
                </a:cubicBezTo>
                <a:cubicBezTo>
                  <a:pt x="269" y="61"/>
                  <a:pt x="269" y="61"/>
                  <a:pt x="269" y="61"/>
                </a:cubicBezTo>
                <a:cubicBezTo>
                  <a:pt x="271" y="119"/>
                  <a:pt x="271" y="119"/>
                  <a:pt x="271" y="119"/>
                </a:cubicBezTo>
                <a:cubicBezTo>
                  <a:pt x="291" y="119"/>
                  <a:pt x="291" y="119"/>
                  <a:pt x="291" y="119"/>
                </a:cubicBezTo>
                <a:cubicBezTo>
                  <a:pt x="339" y="34"/>
                  <a:pt x="339" y="34"/>
                  <a:pt x="339" y="34"/>
                </a:cubicBezTo>
                <a:cubicBezTo>
                  <a:pt x="318" y="34"/>
                  <a:pt x="318" y="34"/>
                  <a:pt x="318" y="34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4" y="34"/>
                  <a:pt x="284" y="34"/>
                  <a:pt x="284" y="34"/>
                </a:cubicBezTo>
                <a:cubicBezTo>
                  <a:pt x="267" y="34"/>
                  <a:pt x="267" y="34"/>
                  <a:pt x="267" y="34"/>
                </a:cubicBezTo>
                <a:cubicBezTo>
                  <a:pt x="235" y="93"/>
                  <a:pt x="235" y="93"/>
                  <a:pt x="235" y="93"/>
                </a:cubicBezTo>
                <a:cubicBezTo>
                  <a:pt x="234" y="93"/>
                  <a:pt x="234" y="93"/>
                  <a:pt x="234" y="93"/>
                </a:cubicBezTo>
                <a:cubicBezTo>
                  <a:pt x="232" y="34"/>
                  <a:pt x="232" y="34"/>
                  <a:pt x="232" y="34"/>
                </a:cubicBezTo>
                <a:cubicBezTo>
                  <a:pt x="211" y="34"/>
                  <a:pt x="211" y="34"/>
                  <a:pt x="211" y="34"/>
                </a:cubicBezTo>
                <a:lnTo>
                  <a:pt x="217" y="119"/>
                </a:lnTo>
                <a:close/>
                <a:moveTo>
                  <a:pt x="147" y="105"/>
                </a:moveTo>
                <a:cubicBezTo>
                  <a:pt x="138" y="105"/>
                  <a:pt x="131" y="100"/>
                  <a:pt x="131" y="91"/>
                </a:cubicBezTo>
                <a:cubicBezTo>
                  <a:pt x="132" y="90"/>
                  <a:pt x="132" y="89"/>
                  <a:pt x="132" y="88"/>
                </a:cubicBezTo>
                <a:cubicBezTo>
                  <a:pt x="137" y="67"/>
                  <a:pt x="137" y="67"/>
                  <a:pt x="137" y="67"/>
                </a:cubicBezTo>
                <a:cubicBezTo>
                  <a:pt x="140" y="56"/>
                  <a:pt x="149" y="50"/>
                  <a:pt x="160" y="50"/>
                </a:cubicBezTo>
                <a:cubicBezTo>
                  <a:pt x="168" y="50"/>
                  <a:pt x="176" y="54"/>
                  <a:pt x="175" y="63"/>
                </a:cubicBezTo>
                <a:cubicBezTo>
                  <a:pt x="175" y="64"/>
                  <a:pt x="175" y="65"/>
                  <a:pt x="175" y="66"/>
                </a:cubicBezTo>
                <a:cubicBezTo>
                  <a:pt x="170" y="87"/>
                  <a:pt x="170" y="87"/>
                  <a:pt x="170" y="87"/>
                </a:cubicBezTo>
                <a:cubicBezTo>
                  <a:pt x="167" y="98"/>
                  <a:pt x="158" y="105"/>
                  <a:pt x="147" y="105"/>
                </a:cubicBezTo>
                <a:moveTo>
                  <a:pt x="143" y="121"/>
                </a:moveTo>
                <a:cubicBezTo>
                  <a:pt x="164" y="121"/>
                  <a:pt x="185" y="107"/>
                  <a:pt x="191" y="86"/>
                </a:cubicBezTo>
                <a:cubicBezTo>
                  <a:pt x="192" y="80"/>
                  <a:pt x="193" y="74"/>
                  <a:pt x="195" y="68"/>
                </a:cubicBezTo>
                <a:cubicBezTo>
                  <a:pt x="195" y="66"/>
                  <a:pt x="196" y="64"/>
                  <a:pt x="196" y="62"/>
                </a:cubicBezTo>
                <a:cubicBezTo>
                  <a:pt x="197" y="43"/>
                  <a:pt x="182" y="33"/>
                  <a:pt x="164" y="33"/>
                </a:cubicBezTo>
                <a:cubicBezTo>
                  <a:pt x="143" y="33"/>
                  <a:pt x="122" y="47"/>
                  <a:pt x="116" y="68"/>
                </a:cubicBezTo>
                <a:cubicBezTo>
                  <a:pt x="115" y="75"/>
                  <a:pt x="113" y="81"/>
                  <a:pt x="111" y="88"/>
                </a:cubicBezTo>
                <a:cubicBezTo>
                  <a:pt x="111" y="90"/>
                  <a:pt x="110" y="92"/>
                  <a:pt x="110" y="94"/>
                </a:cubicBezTo>
                <a:cubicBezTo>
                  <a:pt x="109" y="113"/>
                  <a:pt x="125" y="121"/>
                  <a:pt x="143" y="121"/>
                </a:cubicBezTo>
                <a:moveTo>
                  <a:pt x="52" y="105"/>
                </a:moveTo>
                <a:cubicBezTo>
                  <a:pt x="43" y="105"/>
                  <a:pt x="35" y="100"/>
                  <a:pt x="36" y="91"/>
                </a:cubicBezTo>
                <a:cubicBezTo>
                  <a:pt x="36" y="90"/>
                  <a:pt x="36" y="89"/>
                  <a:pt x="37" y="88"/>
                </a:cubicBezTo>
                <a:cubicBezTo>
                  <a:pt x="42" y="68"/>
                  <a:pt x="42" y="68"/>
                  <a:pt x="42" y="68"/>
                </a:cubicBezTo>
                <a:cubicBezTo>
                  <a:pt x="44" y="57"/>
                  <a:pt x="54" y="49"/>
                  <a:pt x="65" y="49"/>
                </a:cubicBezTo>
                <a:cubicBezTo>
                  <a:pt x="74" y="49"/>
                  <a:pt x="81" y="54"/>
                  <a:pt x="81" y="63"/>
                </a:cubicBezTo>
                <a:cubicBezTo>
                  <a:pt x="80" y="64"/>
                  <a:pt x="80" y="65"/>
                  <a:pt x="80" y="66"/>
                </a:cubicBezTo>
                <a:cubicBezTo>
                  <a:pt x="75" y="87"/>
                  <a:pt x="75" y="87"/>
                  <a:pt x="75" y="87"/>
                </a:cubicBezTo>
                <a:cubicBezTo>
                  <a:pt x="72" y="98"/>
                  <a:pt x="63" y="105"/>
                  <a:pt x="52" y="105"/>
                </a:cubicBezTo>
                <a:moveTo>
                  <a:pt x="0" y="152"/>
                </a:moveTo>
                <a:cubicBezTo>
                  <a:pt x="21" y="152"/>
                  <a:pt x="21" y="152"/>
                  <a:pt x="21" y="152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5" y="118"/>
                  <a:pt x="43" y="121"/>
                  <a:pt x="51" y="121"/>
                </a:cubicBezTo>
                <a:cubicBezTo>
                  <a:pt x="73" y="121"/>
                  <a:pt x="90" y="108"/>
                  <a:pt x="95" y="87"/>
                </a:cubicBezTo>
                <a:cubicBezTo>
                  <a:pt x="97" y="80"/>
                  <a:pt x="99" y="73"/>
                  <a:pt x="101" y="66"/>
                </a:cubicBezTo>
                <a:cubicBezTo>
                  <a:pt x="101" y="63"/>
                  <a:pt x="102" y="61"/>
                  <a:pt x="102" y="59"/>
                </a:cubicBezTo>
                <a:cubicBezTo>
                  <a:pt x="103" y="42"/>
                  <a:pt x="91" y="33"/>
                  <a:pt x="75" y="33"/>
                </a:cubicBezTo>
                <a:cubicBezTo>
                  <a:pt x="65" y="33"/>
                  <a:pt x="55" y="37"/>
                  <a:pt x="48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50" y="34"/>
                  <a:pt x="50" y="34"/>
                  <a:pt x="50" y="34"/>
                </a:cubicBezTo>
                <a:cubicBezTo>
                  <a:pt x="30" y="34"/>
                  <a:pt x="30" y="34"/>
                  <a:pt x="30" y="34"/>
                </a:cubicBezTo>
                <a:lnTo>
                  <a:pt x="0" y="152"/>
                </a:ln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Helvetica Light" panose="020B0403020202020204" pitchFamily="34" charset="0"/>
            </a:endParaRPr>
          </a:p>
        </p:txBody>
      </p:sp>
      <p:grpSp>
        <p:nvGrpSpPr>
          <p:cNvPr id="40" name="INSTRUCTION">
            <a:extLst>
              <a:ext uri="{FF2B5EF4-FFF2-40B4-BE49-F238E27FC236}">
                <a16:creationId xmlns:a16="http://schemas.microsoft.com/office/drawing/2014/main" id="{04E82975-3188-4212-89AF-45015C3EA47E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AC4A5491-0A0E-45A6-A791-0DED1EED62A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127D5BCD-1BFA-4C5F-8F94-CB99FE5A9191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82ECD098-627D-4BC9-B9DC-08053B7B98E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ADAAAD-15D5-4E08-8F81-B3EE8FDB3B40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57ED3093-A1CF-4C01-A044-7E4F4FD92AD1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EA9B9A60-7267-4F6F-869C-47BA96A35FBD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ABB49261-5CA4-4EC9-846C-9B710989759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Vrije vorm: vorm 92">
                <a:extLst>
                  <a:ext uri="{FF2B5EF4-FFF2-40B4-BE49-F238E27FC236}">
                    <a16:creationId xmlns:a16="http://schemas.microsoft.com/office/drawing/2014/main" id="{50644E7B-6318-4885-8CB9-FD45E5357EE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Rechthoek: afgeronde hoeken 93">
                <a:extLst>
                  <a:ext uri="{FF2B5EF4-FFF2-40B4-BE49-F238E27FC236}">
                    <a16:creationId xmlns:a16="http://schemas.microsoft.com/office/drawing/2014/main" id="{89813C32-A518-48FB-B57D-4D913881432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5" name="Rechte verbindingslijn 94">
                <a:extLst>
                  <a:ext uri="{FF2B5EF4-FFF2-40B4-BE49-F238E27FC236}">
                    <a16:creationId xmlns:a16="http://schemas.microsoft.com/office/drawing/2014/main" id="{F833A2A1-9173-472C-A827-007DC8307E6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07EA5314-3E8B-4E9F-9C14-8223102902D4}"/>
                  </a:ext>
                </a:extLst>
              </p:cNvPr>
              <p:cNvCxnSpPr>
                <a:cxnSpLocks/>
                <a:stCxn id="9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D050581E-EFCA-400B-8E51-182E4CF731D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54A47234-FE59-4430-91A7-B3DCA71F89BA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91D226C5-5129-4412-A4F6-1F4D08ACBD9B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9078DCC0-204F-47CC-8A1E-4CD7B130467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89" name="Rechte verbindingslijn 88">
                <a:extLst>
                  <a:ext uri="{FF2B5EF4-FFF2-40B4-BE49-F238E27FC236}">
                    <a16:creationId xmlns:a16="http://schemas.microsoft.com/office/drawing/2014/main" id="{248AF12A-2C97-4A77-AF68-7EDED03120C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0" name="Gelijkbenige driehoek 89">
                <a:extLst>
                  <a:ext uri="{FF2B5EF4-FFF2-40B4-BE49-F238E27FC236}">
                    <a16:creationId xmlns:a16="http://schemas.microsoft.com/office/drawing/2014/main" id="{A83EFE70-BE8A-40AD-91ED-621C47187EF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985698F2-88F8-4CAD-BBA1-83C7EF4A696C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56BDF15F-0130-4EB6-971C-ED7410B75272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77174AC2-85AB-4995-8279-B554679A8264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98B59525-EBC7-4626-B9CE-89B4CD161DEE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9FE593D9-6512-441D-9A77-77AB71A48085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998E9248-75B2-4FBF-A0D8-58DFC749F8C7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ED452C94-CE84-4878-93CC-80826C26B962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30FBBEE6-2D3F-4B0D-913C-568F02CF696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85" name="Rechthoek 84">
                      <a:extLst>
                        <a:ext uri="{FF2B5EF4-FFF2-40B4-BE49-F238E27FC236}">
                          <a16:creationId xmlns:a16="http://schemas.microsoft.com/office/drawing/2014/main" id="{525A2BAE-B4C6-4DFB-AB61-98DBFF7759A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B4A5EC2A-5F48-445B-B9D7-BF09DC1BF5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7" name="Ovaal 86">
                      <a:extLst>
                        <a:ext uri="{FF2B5EF4-FFF2-40B4-BE49-F238E27FC236}">
                          <a16:creationId xmlns:a16="http://schemas.microsoft.com/office/drawing/2014/main" id="{8B367C6C-DAF5-4E30-B181-986A10E701B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83" name="Afbeelding 82">
                    <a:extLst>
                      <a:ext uri="{FF2B5EF4-FFF2-40B4-BE49-F238E27FC236}">
                        <a16:creationId xmlns:a16="http://schemas.microsoft.com/office/drawing/2014/main" id="{04E60C00-C0CA-4186-8E51-315E85A65B9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4" name="Afbeelding 83">
                    <a:extLst>
                      <a:ext uri="{FF2B5EF4-FFF2-40B4-BE49-F238E27FC236}">
                        <a16:creationId xmlns:a16="http://schemas.microsoft.com/office/drawing/2014/main" id="{B0489C46-DF87-4187-B3DD-8C716C75B44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9449B414-0BD0-4731-9541-D6461B8B573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D92D17A7-BF52-4C39-9CB5-1FA79E3B602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CAA7C6C3-714C-473E-9E9D-4266C62273F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6B4048C9-D9BF-4D44-A6FD-DBCC7563DC4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A1523436-54A4-416F-B683-D01B260430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6BB22571-7351-47D7-BF40-53A53994BF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53299260-6047-4009-9EA5-04F0ADD3981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74" name="Gelijkbenige driehoek 73">
                <a:extLst>
                  <a:ext uri="{FF2B5EF4-FFF2-40B4-BE49-F238E27FC236}">
                    <a16:creationId xmlns:a16="http://schemas.microsoft.com/office/drawing/2014/main" id="{257DBC37-818A-4F94-9AFC-B55FEAC0633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625280CA-127D-49C4-A05D-2FAA3DBE0560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82D67B5A-E6CD-4B57-816A-B559B93D42ED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2E07AE89-8FC5-4140-9EEC-B4B55F7C54A2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F89A448B-C5B5-4979-8275-B2B414117239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61" name="Tekstvak 60">
                <a:extLst>
                  <a:ext uri="{FF2B5EF4-FFF2-40B4-BE49-F238E27FC236}">
                    <a16:creationId xmlns:a16="http://schemas.microsoft.com/office/drawing/2014/main" id="{8BE7F457-6789-4D05-91C9-30C54A96E854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62" name="Vrije vorm: vorm 61">
                <a:extLst>
                  <a:ext uri="{FF2B5EF4-FFF2-40B4-BE49-F238E27FC236}">
                    <a16:creationId xmlns:a16="http://schemas.microsoft.com/office/drawing/2014/main" id="{893426A5-61D1-4BBF-B64B-7F502F9D073A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Gelijkbenige driehoek 62">
                <a:extLst>
                  <a:ext uri="{FF2B5EF4-FFF2-40B4-BE49-F238E27FC236}">
                    <a16:creationId xmlns:a16="http://schemas.microsoft.com/office/drawing/2014/main" id="{38497865-7F23-4C8A-9452-F2D930575DCB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66AF6232-268A-4CF5-B837-157C57E53017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69" name="Rechthoek 68">
                  <a:extLst>
                    <a:ext uri="{FF2B5EF4-FFF2-40B4-BE49-F238E27FC236}">
                      <a16:creationId xmlns:a16="http://schemas.microsoft.com/office/drawing/2014/main" id="{354FAAC1-EF53-48F2-8FE1-8E2EDD8309E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8FDC6394-2F3E-4430-A55C-A87F9A95765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1" name="Rechthoek 70">
                  <a:extLst>
                    <a:ext uri="{FF2B5EF4-FFF2-40B4-BE49-F238E27FC236}">
                      <a16:creationId xmlns:a16="http://schemas.microsoft.com/office/drawing/2014/main" id="{40A8E216-9C68-43D4-A9DF-32EB7BF95E67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9738B667-4A12-4A20-93C2-D5A6C3BC766D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7C4BD328-3CE8-4B48-8862-C9D7C3ECE63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2AD1FE45-D5FA-4814-B601-5084DBF02F5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11B48BB0-0B63-461C-9C36-46B21F9DDFE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55" name="ICOON_info">
              <a:extLst>
                <a:ext uri="{FF2B5EF4-FFF2-40B4-BE49-F238E27FC236}">
                  <a16:creationId xmlns:a16="http://schemas.microsoft.com/office/drawing/2014/main" id="{B3058F87-A112-4CEB-BFB4-509AC3701D4C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56" name="Ovaal 55">
                <a:extLst>
                  <a:ext uri="{FF2B5EF4-FFF2-40B4-BE49-F238E27FC236}">
                    <a16:creationId xmlns:a16="http://schemas.microsoft.com/office/drawing/2014/main" id="{75EF3193-C0AB-43AF-877A-96587AEC63E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Graphic 163" descr="Informatie">
                <a:extLst>
                  <a:ext uri="{FF2B5EF4-FFF2-40B4-BE49-F238E27FC236}">
                    <a16:creationId xmlns:a16="http://schemas.microsoft.com/office/drawing/2014/main" id="{CE9C9149-FB93-4296-84D2-DE958D04240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64C12-3259-446F-AD3C-0F0E38A94339}" type="datetime2">
              <a:rPr lang="en-GB" noProof="0" smtClean="0"/>
              <a:t>Wednesday, 30 March 2022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6749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6AE7-F908-48A5-A894-E6AC475E36A5}" type="datetime2">
              <a:rPr lang="en-GB" noProof="0" smtClean="0"/>
              <a:t>Wednesday, 30 March 2022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106" name="INSTRUCTION">
            <a:extLst>
              <a:ext uri="{FF2B5EF4-FFF2-40B4-BE49-F238E27FC236}">
                <a16:creationId xmlns:a16="http://schemas.microsoft.com/office/drawing/2014/main" id="{C15A093F-BF17-412D-AB56-730B38E42D57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DFCE0B75-8981-493B-85BA-43DDF0E2C9E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B65E23A0-7C21-466F-8E35-C0315DFD0757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35C153B7-7EA7-44F5-A3DB-8ECFF118A45F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D4F72776-B452-4194-B8F0-0B648D611D32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CBAB1528-9214-4C25-85C2-48AC200C2953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DAE42D13-154F-4A8A-8E08-1104EE866C8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C5700D7A-2836-44EE-B0D2-17F264891B41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3CF1EFED-B187-40A4-8A69-8F8BFA56572E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15" name="Ovaal 114">
              <a:extLst>
                <a:ext uri="{FF2B5EF4-FFF2-40B4-BE49-F238E27FC236}">
                  <a16:creationId xmlns:a16="http://schemas.microsoft.com/office/drawing/2014/main" id="{33191E08-47F6-43E4-B9E7-F9B5CDF34A02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9C17832B-EDEE-4ED3-B1DB-454752A9F664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7DBB0D9E-158B-41F7-8E3F-6FB22957F8E0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295A537A-420B-454B-86F1-C83886C6EE64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361B25F8-ECF3-449E-B416-7E5B7AC94F6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354B8AD4-548C-4737-A198-A99370BDA064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77E33F00-8BD6-42C4-86EF-781D7BBC462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0C96BB19-6A9F-4EDD-ACEC-40EDC3910A7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D43EF24B-45B5-4C70-9AA3-834DDE074E1B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9C923915-7BDE-463C-909B-12BFEF29665E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2817A402-68E4-49CC-9D05-E9E8AD64174B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F1E1D283-2C09-4BF7-BE3F-E01836A9769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FDCA3AA4-4113-461C-ADA5-09DBA18882B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128" name="ICOON_info">
              <a:extLst>
                <a:ext uri="{FF2B5EF4-FFF2-40B4-BE49-F238E27FC236}">
                  <a16:creationId xmlns:a16="http://schemas.microsoft.com/office/drawing/2014/main" id="{0FE5A23B-FE67-41DD-986A-B3A5E53B4E4A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70" name="Ovaal 169">
                <a:extLst>
                  <a:ext uri="{FF2B5EF4-FFF2-40B4-BE49-F238E27FC236}">
                    <a16:creationId xmlns:a16="http://schemas.microsoft.com/office/drawing/2014/main" id="{62144346-9FE5-4BA7-9B16-5BCE986E618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1" name="Graphic 163" descr="Informatie">
                <a:extLst>
                  <a:ext uri="{FF2B5EF4-FFF2-40B4-BE49-F238E27FC236}">
                    <a16:creationId xmlns:a16="http://schemas.microsoft.com/office/drawing/2014/main" id="{67E4E09A-57C8-4094-9BEF-59899AA17F3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9" name="VOORBEELD">
              <a:extLst>
                <a:ext uri="{FF2B5EF4-FFF2-40B4-BE49-F238E27FC236}">
                  <a16:creationId xmlns:a16="http://schemas.microsoft.com/office/drawing/2014/main" id="{21AA3FB4-6175-4CB4-8750-08D6F3A85528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094BE625-A8A4-48C0-ADFD-1CA0287305E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1E01B5FF-1235-4B30-89ED-34079697F73B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A4A86CAD-FCC1-4CDD-AD82-EEDD2CADA1D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63" name="Groep 162">
                  <a:extLst>
                    <a:ext uri="{FF2B5EF4-FFF2-40B4-BE49-F238E27FC236}">
                      <a16:creationId xmlns:a16="http://schemas.microsoft.com/office/drawing/2014/main" id="{81205AD9-B5DB-4E93-ACAF-B621E1D6B0C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AE868336-1CA9-46D5-BC9E-82E8028381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C7307008-6058-441B-8A90-02C6B03B65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7" name="Rechte verbindingslijn 166">
                    <a:extLst>
                      <a:ext uri="{FF2B5EF4-FFF2-40B4-BE49-F238E27FC236}">
                        <a16:creationId xmlns:a16="http://schemas.microsoft.com/office/drawing/2014/main" id="{1EA3EB29-0663-45A6-BC18-A4925DDD02B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60FB9793-2961-427C-B29E-84E5BB640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6044A201-0A80-4923-B9D7-9C004F7F4C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4" name="Pijl: rechts 163">
                  <a:extLst>
                    <a:ext uri="{FF2B5EF4-FFF2-40B4-BE49-F238E27FC236}">
                      <a16:creationId xmlns:a16="http://schemas.microsoft.com/office/drawing/2014/main" id="{DCFFE7E8-DC36-48C5-A59B-D2B4817A37B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3" name="Groep 132">
                <a:extLst>
                  <a:ext uri="{FF2B5EF4-FFF2-40B4-BE49-F238E27FC236}">
                    <a16:creationId xmlns:a16="http://schemas.microsoft.com/office/drawing/2014/main" id="{884CED5C-0591-49D8-92B9-7D1923EACDAA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56" name="Groep 155">
                  <a:extLst>
                    <a:ext uri="{FF2B5EF4-FFF2-40B4-BE49-F238E27FC236}">
                      <a16:creationId xmlns:a16="http://schemas.microsoft.com/office/drawing/2014/main" id="{07FE007E-5B0F-4B3C-9C71-00BE2360662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915735BC-89A2-463A-AE84-9A37A195110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C3723D58-7FA6-46B1-9059-B0EA1F6B45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0" name="Rechte verbindingslijn 159">
                    <a:extLst>
                      <a:ext uri="{FF2B5EF4-FFF2-40B4-BE49-F238E27FC236}">
                        <a16:creationId xmlns:a16="http://schemas.microsoft.com/office/drawing/2014/main" id="{A7A4FC83-09D8-44D9-A865-74B61874FB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874CF489-5269-4B1D-83F9-F1C9A2E670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0A3DCFB8-E607-4B52-B1C0-049C17E7D1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7" name="Pijl: rechts 156">
                  <a:extLst>
                    <a:ext uri="{FF2B5EF4-FFF2-40B4-BE49-F238E27FC236}">
                      <a16:creationId xmlns:a16="http://schemas.microsoft.com/office/drawing/2014/main" id="{73060E4A-E001-4320-89E8-89482B6BCED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DCAC5281-1D8F-4055-906C-5432E76E08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35" name="Rechte verbindingslijn 134">
                <a:extLst>
                  <a:ext uri="{FF2B5EF4-FFF2-40B4-BE49-F238E27FC236}">
                    <a16:creationId xmlns:a16="http://schemas.microsoft.com/office/drawing/2014/main" id="{E4E97608-F03F-4DE8-BFD8-39B046EAF2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103EB599-DFF5-40D2-823F-6D706F7522AC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85DD4B16-C6D6-4074-B02E-CE3370EFBE6A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38" name="Groep 137">
                <a:extLst>
                  <a:ext uri="{FF2B5EF4-FFF2-40B4-BE49-F238E27FC236}">
                    <a16:creationId xmlns:a16="http://schemas.microsoft.com/office/drawing/2014/main" id="{4F12A9EC-4C5C-4C85-AD6B-0473432DE8A9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6EDD054C-ED8A-452B-AE37-C256DA4FD131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96923C34-BEE6-4BE6-8748-C9103AB1F61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46AF791B-C1A1-4B69-AD28-C0242700A8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C6B4DF8A-930F-4318-87B4-EA60CFFE1A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0011F5B1-13DD-4233-95D6-30D2E12BF26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DF5469D7-139F-4288-800B-A549764C7A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E5F4F273-A053-4DA8-8392-63B2553429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0" name="Pijl: rechts 149">
                  <a:extLst>
                    <a:ext uri="{FF2B5EF4-FFF2-40B4-BE49-F238E27FC236}">
                      <a16:creationId xmlns:a16="http://schemas.microsoft.com/office/drawing/2014/main" id="{1C701424-8E44-4F4D-BB8A-D70D2572162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9" name="Groep 138">
                <a:extLst>
                  <a:ext uri="{FF2B5EF4-FFF2-40B4-BE49-F238E27FC236}">
                    <a16:creationId xmlns:a16="http://schemas.microsoft.com/office/drawing/2014/main" id="{79131A71-8D1D-45D0-A735-0ACBFB8DBFB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58C615D6-8A4E-45E3-859C-5775525B88BD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1" name="Groep 140">
                  <a:extLst>
                    <a:ext uri="{FF2B5EF4-FFF2-40B4-BE49-F238E27FC236}">
                      <a16:creationId xmlns:a16="http://schemas.microsoft.com/office/drawing/2014/main" id="{D8BDE966-D9D3-422B-96BE-546ABA197BB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044FAA3C-25F9-48E2-BF72-10C56711926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361CE0F2-443E-4EE9-BC0E-5EB39DE765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FE5FEB92-DE75-4D59-B19D-189BAFFB6E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6" name="Rechte verbindingslijn 145">
                    <a:extLst>
                      <a:ext uri="{FF2B5EF4-FFF2-40B4-BE49-F238E27FC236}">
                        <a16:creationId xmlns:a16="http://schemas.microsoft.com/office/drawing/2014/main" id="{C38A4D75-AE2A-405D-ADD3-AAF1D01FD9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7" name="Rechte verbindingslijn 146">
                    <a:extLst>
                      <a:ext uri="{FF2B5EF4-FFF2-40B4-BE49-F238E27FC236}">
                        <a16:creationId xmlns:a16="http://schemas.microsoft.com/office/drawing/2014/main" id="{AE0E0637-4A18-4E37-B1A0-B78F03117F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2" name="Pijl: rechts 141">
                  <a:extLst>
                    <a:ext uri="{FF2B5EF4-FFF2-40B4-BE49-F238E27FC236}">
                      <a16:creationId xmlns:a16="http://schemas.microsoft.com/office/drawing/2014/main" id="{CB40211E-D53C-4153-AA37-3CB511F467A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8D13A748-C11E-4B00-ABBA-B67EF2619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8100" y="6066698"/>
            <a:ext cx="288000" cy="28800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254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001F30BC-1099-42EE-830F-FAC3333B8A86}"/>
              </a:ext>
            </a:extLst>
          </p:cNvPr>
          <p:cNvSpPr/>
          <p:nvPr userDrawn="1"/>
        </p:nvSpPr>
        <p:spPr>
          <a:xfrm>
            <a:off x="12032" y="-1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3B6AE7-F908-48A5-A894-E6AC475E36A5}" type="datetime2">
              <a:rPr lang="en-GB" smtClean="0"/>
              <a:pPr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629FD920-6C67-4FA8-B6E8-168E3A42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8100" y="6066698"/>
            <a:ext cx="288000" cy="288000"/>
          </a:xfrm>
          <a:solidFill>
            <a:schemeClr val="accent2"/>
          </a:solidFill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40D9FEEC-69E3-4271-8BE7-655BDE5E4AFD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95" name="Rechthoek 194">
              <a:extLst>
                <a:ext uri="{FF2B5EF4-FFF2-40B4-BE49-F238E27FC236}">
                  <a16:creationId xmlns:a16="http://schemas.microsoft.com/office/drawing/2014/main" id="{5BF663FF-B299-4EB4-BE07-65CDAD4B9AB5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C61328B7-6528-42BB-9092-8339386152C3}"/>
                </a:ext>
              </a:extLst>
            </p:cNvPr>
            <p:cNvSpPr/>
            <p:nvPr userDrawn="1"/>
          </p:nvSpPr>
          <p:spPr>
            <a:xfrm>
              <a:off x="-3786165" y="1746358"/>
              <a:ext cx="3593091" cy="3301380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71224">
                  <a:srgbClr val="0064A8"/>
                </a:gs>
                <a:gs pos="56000">
                  <a:srgbClr val="0064A8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lvl="0" algn="ctr"/>
              <a:endParaRPr lang="en-GB" sz="1600" b="0" i="0" noProof="0" dirty="0">
                <a:latin typeface="Helvetica Light" panose="020B0403020202020204" pitchFamily="34" charset="0"/>
              </a:endParaRPr>
            </a:p>
          </p:txBody>
        </p: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CE020CFD-7856-4F5A-9575-32647D8AA88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5E7CE542-AC4C-47F0-897E-8FCCA072EC0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E4E04B95-69D6-45E0-A012-3C1850893C8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B88FFFE5-2AAE-4133-98BB-D8C0E1ED787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1C35F291-FCDC-4424-A4EB-0677677E6F0C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30D52DB5-E778-4E95-8E0C-D224ED88C951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2" name="Rechthoek 201">
              <a:extLst>
                <a:ext uri="{FF2B5EF4-FFF2-40B4-BE49-F238E27FC236}">
                  <a16:creationId xmlns:a16="http://schemas.microsoft.com/office/drawing/2014/main" id="{30B4781C-496C-496E-96D8-70D2BF03B0A5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17144F24-8343-4B07-86FB-6D68181D7A9E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E2346351-BEE4-45DF-B0B8-6DE6E4244C82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5B5FFCB9-3B98-4219-A7B9-B2CFF575FC2E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0146EC48-1D04-4E2C-BCB0-A60921A0BA69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207" name="Ovaal 206">
              <a:extLst>
                <a:ext uri="{FF2B5EF4-FFF2-40B4-BE49-F238E27FC236}">
                  <a16:creationId xmlns:a16="http://schemas.microsoft.com/office/drawing/2014/main" id="{393E5C5B-557E-430F-A8FC-8E29B5621EE8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08" name="Rechthoek 207">
              <a:extLst>
                <a:ext uri="{FF2B5EF4-FFF2-40B4-BE49-F238E27FC236}">
                  <a16:creationId xmlns:a16="http://schemas.microsoft.com/office/drawing/2014/main" id="{45DFD286-3E14-4185-8CD2-B2C6C7728E57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209" name="Ovaal 208">
              <a:extLst>
                <a:ext uri="{FF2B5EF4-FFF2-40B4-BE49-F238E27FC236}">
                  <a16:creationId xmlns:a16="http://schemas.microsoft.com/office/drawing/2014/main" id="{8F9B12E0-D536-4027-BD19-B341C5ACAA3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10" name="Rechthoek 209">
              <a:extLst>
                <a:ext uri="{FF2B5EF4-FFF2-40B4-BE49-F238E27FC236}">
                  <a16:creationId xmlns:a16="http://schemas.microsoft.com/office/drawing/2014/main" id="{1FFB68DE-EC92-4412-A8BE-2FAEF39B4B7F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EA5B21C4-E0DE-472F-8B35-DB31AFC7F9FA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64763B14-E40C-4814-A1E1-7C5C23F97F39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213" name="Ovaal 212">
              <a:extLst>
                <a:ext uri="{FF2B5EF4-FFF2-40B4-BE49-F238E27FC236}">
                  <a16:creationId xmlns:a16="http://schemas.microsoft.com/office/drawing/2014/main" id="{B1754A2B-859B-4DAB-899A-BF485CEFC783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14" name="Rechthoek 213">
              <a:extLst>
                <a:ext uri="{FF2B5EF4-FFF2-40B4-BE49-F238E27FC236}">
                  <a16:creationId xmlns:a16="http://schemas.microsoft.com/office/drawing/2014/main" id="{AAB03CA7-3DAF-4652-881C-BD57ED01FCF0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215" name="Rechthoek 214">
              <a:extLst>
                <a:ext uri="{FF2B5EF4-FFF2-40B4-BE49-F238E27FC236}">
                  <a16:creationId xmlns:a16="http://schemas.microsoft.com/office/drawing/2014/main" id="{50CF1BDC-D5B9-4050-BB57-3397B1F07814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216" name="ICOON_info">
              <a:extLst>
                <a:ext uri="{FF2B5EF4-FFF2-40B4-BE49-F238E27FC236}">
                  <a16:creationId xmlns:a16="http://schemas.microsoft.com/office/drawing/2014/main" id="{2E71FE51-801D-4C0A-ACC3-87AEF7F3C594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58" name="Ovaal 257">
                <a:extLst>
                  <a:ext uri="{FF2B5EF4-FFF2-40B4-BE49-F238E27FC236}">
                    <a16:creationId xmlns:a16="http://schemas.microsoft.com/office/drawing/2014/main" id="{469CA2B2-41B6-48EC-A166-C1E4D5832E8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9" name="Graphic 163" descr="Informatie">
                <a:extLst>
                  <a:ext uri="{FF2B5EF4-FFF2-40B4-BE49-F238E27FC236}">
                    <a16:creationId xmlns:a16="http://schemas.microsoft.com/office/drawing/2014/main" id="{D5D03A44-010B-4B10-A6D7-DA31153ED73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7" name="VOORBEELD">
              <a:extLst>
                <a:ext uri="{FF2B5EF4-FFF2-40B4-BE49-F238E27FC236}">
                  <a16:creationId xmlns:a16="http://schemas.microsoft.com/office/drawing/2014/main" id="{4E45B024-DF38-4DE3-8EB6-7306B4AAAA55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18" name="Rechthoek 217">
                <a:extLst>
                  <a:ext uri="{FF2B5EF4-FFF2-40B4-BE49-F238E27FC236}">
                    <a16:creationId xmlns:a16="http://schemas.microsoft.com/office/drawing/2014/main" id="{0F24D6B6-B8BC-4D83-AB85-5E9A4B497E0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9F1626C6-427D-4112-8C28-7BE6AA360116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0" name="Groep 219">
                <a:extLst>
                  <a:ext uri="{FF2B5EF4-FFF2-40B4-BE49-F238E27FC236}">
                    <a16:creationId xmlns:a16="http://schemas.microsoft.com/office/drawing/2014/main" id="{F771E4AD-A929-4D25-A604-5BA60B118B2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51" name="Groep 250">
                  <a:extLst>
                    <a:ext uri="{FF2B5EF4-FFF2-40B4-BE49-F238E27FC236}">
                      <a16:creationId xmlns:a16="http://schemas.microsoft.com/office/drawing/2014/main" id="{480AA3F0-6D49-420A-809E-1A8B10E325D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53" name="Rechte verbindingslijn 252">
                    <a:extLst>
                      <a:ext uri="{FF2B5EF4-FFF2-40B4-BE49-F238E27FC236}">
                        <a16:creationId xmlns:a16="http://schemas.microsoft.com/office/drawing/2014/main" id="{773AE20C-BE60-4A72-AF3F-0AE84F4D566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4" name="Rechte verbindingslijn 253">
                    <a:extLst>
                      <a:ext uri="{FF2B5EF4-FFF2-40B4-BE49-F238E27FC236}">
                        <a16:creationId xmlns:a16="http://schemas.microsoft.com/office/drawing/2014/main" id="{94B5EA17-D9B7-4F01-8BEE-3E545F92E4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5" name="Rechte verbindingslijn 254">
                    <a:extLst>
                      <a:ext uri="{FF2B5EF4-FFF2-40B4-BE49-F238E27FC236}">
                        <a16:creationId xmlns:a16="http://schemas.microsoft.com/office/drawing/2014/main" id="{8CCF8516-CB1B-42F6-93EA-0DE90D515B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6" name="Rechte verbindingslijn 255">
                    <a:extLst>
                      <a:ext uri="{FF2B5EF4-FFF2-40B4-BE49-F238E27FC236}">
                        <a16:creationId xmlns:a16="http://schemas.microsoft.com/office/drawing/2014/main" id="{76E7FAB0-3BA4-4737-B612-C3E523D3FE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7" name="Rechte verbindingslijn 256">
                    <a:extLst>
                      <a:ext uri="{FF2B5EF4-FFF2-40B4-BE49-F238E27FC236}">
                        <a16:creationId xmlns:a16="http://schemas.microsoft.com/office/drawing/2014/main" id="{7EBDE964-9E25-4D6B-A222-FDFD7CE8A2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2" name="Pijl: rechts 251">
                  <a:extLst>
                    <a:ext uri="{FF2B5EF4-FFF2-40B4-BE49-F238E27FC236}">
                      <a16:creationId xmlns:a16="http://schemas.microsoft.com/office/drawing/2014/main" id="{9731B38E-574C-48B0-9E95-9D593A4C231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11B94EE1-8AE7-404E-9383-012E07C92234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44" name="Groep 243">
                  <a:extLst>
                    <a:ext uri="{FF2B5EF4-FFF2-40B4-BE49-F238E27FC236}">
                      <a16:creationId xmlns:a16="http://schemas.microsoft.com/office/drawing/2014/main" id="{91A41A8C-1541-4778-AE60-74801DCF54A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46" name="Rechte verbindingslijn 245">
                    <a:extLst>
                      <a:ext uri="{FF2B5EF4-FFF2-40B4-BE49-F238E27FC236}">
                        <a16:creationId xmlns:a16="http://schemas.microsoft.com/office/drawing/2014/main" id="{70C5459C-7390-4186-9ECC-AEF17F1A6E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7" name="Rechte verbindingslijn 246">
                    <a:extLst>
                      <a:ext uri="{FF2B5EF4-FFF2-40B4-BE49-F238E27FC236}">
                        <a16:creationId xmlns:a16="http://schemas.microsoft.com/office/drawing/2014/main" id="{828F34E0-8C88-4B19-ACB7-1823E0A58B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8" name="Rechte verbindingslijn 247">
                    <a:extLst>
                      <a:ext uri="{FF2B5EF4-FFF2-40B4-BE49-F238E27FC236}">
                        <a16:creationId xmlns:a16="http://schemas.microsoft.com/office/drawing/2014/main" id="{7B13374F-6111-4927-B750-AA127F1CC4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9" name="Rechte verbindingslijn 248">
                    <a:extLst>
                      <a:ext uri="{FF2B5EF4-FFF2-40B4-BE49-F238E27FC236}">
                        <a16:creationId xmlns:a16="http://schemas.microsoft.com/office/drawing/2014/main" id="{6DAC8D5B-A52C-444E-AA1C-6697ABC9BE2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0" name="Rechte verbindingslijn 249">
                    <a:extLst>
                      <a:ext uri="{FF2B5EF4-FFF2-40B4-BE49-F238E27FC236}">
                        <a16:creationId xmlns:a16="http://schemas.microsoft.com/office/drawing/2014/main" id="{59018EC5-DFDF-4663-AAC5-2FF6C687E0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5" name="Pijl: rechts 244">
                  <a:extLst>
                    <a:ext uri="{FF2B5EF4-FFF2-40B4-BE49-F238E27FC236}">
                      <a16:creationId xmlns:a16="http://schemas.microsoft.com/office/drawing/2014/main" id="{464A8065-52BD-43DA-8FFF-347FC3F2168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22" name="Rechte verbindingslijn 221">
                <a:extLst>
                  <a:ext uri="{FF2B5EF4-FFF2-40B4-BE49-F238E27FC236}">
                    <a16:creationId xmlns:a16="http://schemas.microsoft.com/office/drawing/2014/main" id="{DCDE44D7-248C-46DE-9FCF-5EBE190C59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23" name="Rechte verbindingslijn 222">
                <a:extLst>
                  <a:ext uri="{FF2B5EF4-FFF2-40B4-BE49-F238E27FC236}">
                    <a16:creationId xmlns:a16="http://schemas.microsoft.com/office/drawing/2014/main" id="{DA79D393-E000-40C3-80D7-F581591C50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24" name="Rechthoek 223">
                <a:extLst>
                  <a:ext uri="{FF2B5EF4-FFF2-40B4-BE49-F238E27FC236}">
                    <a16:creationId xmlns:a16="http://schemas.microsoft.com/office/drawing/2014/main" id="{25A7EC35-D97B-451B-9E8A-9D9E70A4232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25" name="Rechthoek 224">
                <a:extLst>
                  <a:ext uri="{FF2B5EF4-FFF2-40B4-BE49-F238E27FC236}">
                    <a16:creationId xmlns:a16="http://schemas.microsoft.com/office/drawing/2014/main" id="{0FF99323-8404-4D49-93C2-4413828AC306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26" name="Groep 225">
                <a:extLst>
                  <a:ext uri="{FF2B5EF4-FFF2-40B4-BE49-F238E27FC236}">
                    <a16:creationId xmlns:a16="http://schemas.microsoft.com/office/drawing/2014/main" id="{C097B053-F3BD-47B4-9CB8-6C2BFA743CF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7E9C5B70-721D-4BC7-B781-67DEC7A4C400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37" name="Groep 236">
                  <a:extLst>
                    <a:ext uri="{FF2B5EF4-FFF2-40B4-BE49-F238E27FC236}">
                      <a16:creationId xmlns:a16="http://schemas.microsoft.com/office/drawing/2014/main" id="{BB17EF77-C3C0-4D4A-96D2-71F3A415C75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39" name="Rechte verbindingslijn 238">
                    <a:extLst>
                      <a:ext uri="{FF2B5EF4-FFF2-40B4-BE49-F238E27FC236}">
                        <a16:creationId xmlns:a16="http://schemas.microsoft.com/office/drawing/2014/main" id="{EA1990C3-33DE-40C6-B07A-FB2CCB1EF00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0" name="Rechte verbindingslijn 239">
                    <a:extLst>
                      <a:ext uri="{FF2B5EF4-FFF2-40B4-BE49-F238E27FC236}">
                        <a16:creationId xmlns:a16="http://schemas.microsoft.com/office/drawing/2014/main" id="{50DE148A-5FD8-4171-9FF3-152C986535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4EFAD037-39D4-42F5-8EED-4074396E67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B2628854-91A6-48A1-9021-F691B8EFB9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3" name="Rechte verbindingslijn 242">
                    <a:extLst>
                      <a:ext uri="{FF2B5EF4-FFF2-40B4-BE49-F238E27FC236}">
                        <a16:creationId xmlns:a16="http://schemas.microsoft.com/office/drawing/2014/main" id="{8A76B6B6-C106-45FD-BE90-BBFAD18950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8" name="Pijl: rechts 237">
                  <a:extLst>
                    <a:ext uri="{FF2B5EF4-FFF2-40B4-BE49-F238E27FC236}">
                      <a16:creationId xmlns:a16="http://schemas.microsoft.com/office/drawing/2014/main" id="{0B856058-C3D2-4A19-A6EE-9A8A13856F5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7" name="Groep 226">
                <a:extLst>
                  <a:ext uri="{FF2B5EF4-FFF2-40B4-BE49-F238E27FC236}">
                    <a16:creationId xmlns:a16="http://schemas.microsoft.com/office/drawing/2014/main" id="{B6D6D34C-F3A0-4178-B200-94B60A9811E6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C1D0FD2F-1547-4C8B-83FF-2D3271F935B1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9" name="Groep 228">
                  <a:extLst>
                    <a:ext uri="{FF2B5EF4-FFF2-40B4-BE49-F238E27FC236}">
                      <a16:creationId xmlns:a16="http://schemas.microsoft.com/office/drawing/2014/main" id="{928890DF-7BFC-4565-853B-11463333F2C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31" name="Rechte verbindingslijn 230">
                    <a:extLst>
                      <a:ext uri="{FF2B5EF4-FFF2-40B4-BE49-F238E27FC236}">
                        <a16:creationId xmlns:a16="http://schemas.microsoft.com/office/drawing/2014/main" id="{BA4A02DC-3EF7-436F-97EA-98C3D80D03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2" name="Rechte verbindingslijn 231">
                    <a:extLst>
                      <a:ext uri="{FF2B5EF4-FFF2-40B4-BE49-F238E27FC236}">
                        <a16:creationId xmlns:a16="http://schemas.microsoft.com/office/drawing/2014/main" id="{9E0ADBD9-14EA-4A22-BE80-F8610C8E26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3" name="Rechte verbindingslijn 232">
                    <a:extLst>
                      <a:ext uri="{FF2B5EF4-FFF2-40B4-BE49-F238E27FC236}">
                        <a16:creationId xmlns:a16="http://schemas.microsoft.com/office/drawing/2014/main" id="{8787B5FC-9058-4041-B3BE-C9F2F8B36A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5F1E93DF-AB22-4DF8-B6C6-5DDA03CDC4E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Rechte verbindingslijn 234">
                    <a:extLst>
                      <a:ext uri="{FF2B5EF4-FFF2-40B4-BE49-F238E27FC236}">
                        <a16:creationId xmlns:a16="http://schemas.microsoft.com/office/drawing/2014/main" id="{E4520BCA-E286-4324-A05A-2A37DB022A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0" name="Pijl: rechts 229">
                  <a:extLst>
                    <a:ext uri="{FF2B5EF4-FFF2-40B4-BE49-F238E27FC236}">
                      <a16:creationId xmlns:a16="http://schemas.microsoft.com/office/drawing/2014/main" id="{5D8FC362-5E73-491B-93A2-8674EC5DEDF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959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(ANIM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7061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BD3A12-23AD-45A1-88E8-731055BDBD73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77" name="Tijdelijke aanduiding voor tekst 16">
            <a:extLst>
              <a:ext uri="{FF2B5EF4-FFF2-40B4-BE49-F238E27FC236}">
                <a16:creationId xmlns:a16="http://schemas.microsoft.com/office/drawing/2014/main" id="{42F51A8D-8E34-4458-93CA-E27C0902D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8000" y="584200"/>
            <a:ext cx="3429000" cy="1825171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34" b="45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  <a:endParaRPr lang="en-GB" dirty="0"/>
          </a:p>
        </p:txBody>
      </p: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40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>
        <p:tmplLst>
          <p:tmpl>
            <p:tnLst>
              <p:par>
                <p:cTn presetID="2" presetClass="entr" presetSubtype="2" accel="20000" decel="8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7061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573429-0BA5-40A0-84FE-57F54B11FD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0706100" cy="6858000"/>
          </a:xfrm>
          <a:gradFill flip="none" rotWithShape="1">
            <a:gsLst>
              <a:gs pos="82000">
                <a:schemeClr val="tx1">
                  <a:alpha val="0"/>
                </a:schemeClr>
              </a:gs>
              <a:gs pos="49000">
                <a:schemeClr val="tx1">
                  <a:alpha val="20000"/>
                </a:schemeClr>
              </a:gs>
              <a:gs pos="21000">
                <a:schemeClr val="tx1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BD3A12-23AD-45A1-88E8-731055BDBD73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6" name="Titel 1">
            <a:extLst>
              <a:ext uri="{FF2B5EF4-FFF2-40B4-BE49-F238E27FC236}">
                <a16:creationId xmlns:a16="http://schemas.microsoft.com/office/drawing/2014/main" id="{D5FFFE05-3143-48A8-B511-ACA1ED139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182669"/>
            <a:ext cx="9914100" cy="492663"/>
          </a:xfr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algn="ctr"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217070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7061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BD3A12-23AD-45A1-88E8-731055BDBD73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6" name="Titel 1">
            <a:extLst>
              <a:ext uri="{FF2B5EF4-FFF2-40B4-BE49-F238E27FC236}">
                <a16:creationId xmlns:a16="http://schemas.microsoft.com/office/drawing/2014/main" id="{E2536935-175F-445E-902B-7F0370508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9913560" cy="492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105212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jdelijke aanduiding voor afbeelding 16">
            <a:extLst>
              <a:ext uri="{FF2B5EF4-FFF2-40B4-BE49-F238E27FC236}">
                <a16:creationId xmlns:a16="http://schemas.microsoft.com/office/drawing/2014/main" id="{E0A0083C-5FAB-4B20-ACD8-C0C39B083C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6200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84" name="Tijdelijke aanduiding voor afbeelding 16">
            <a:extLst>
              <a:ext uri="{FF2B5EF4-FFF2-40B4-BE49-F238E27FC236}">
                <a16:creationId xmlns:a16="http://schemas.microsoft.com/office/drawing/2014/main" id="{B0010FFE-DD39-4DBE-961D-AC88CF7E10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400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142" name="Tijdelijke aanduiding voor afbeelding 16">
            <a:extLst>
              <a:ext uri="{FF2B5EF4-FFF2-40B4-BE49-F238E27FC236}">
                <a16:creationId xmlns:a16="http://schemas.microsoft.com/office/drawing/2014/main" id="{F0F76D04-326C-459B-B97B-A2DE3AEDD1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8600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BD3A12-23AD-45A1-88E8-731055BDBD73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6" name="Titel 1">
            <a:extLst>
              <a:ext uri="{FF2B5EF4-FFF2-40B4-BE49-F238E27FC236}">
                <a16:creationId xmlns:a16="http://schemas.microsoft.com/office/drawing/2014/main" id="{E2536935-175F-445E-902B-7F0370508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9913560" cy="492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362933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PHOTO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hthoek 145">
            <a:extLst>
              <a:ext uri="{FF2B5EF4-FFF2-40B4-BE49-F238E27FC236}">
                <a16:creationId xmlns:a16="http://schemas.microsoft.com/office/drawing/2014/main" id="{6443D139-342A-4B78-9BC3-2B52D08D4ED9}"/>
              </a:ext>
            </a:extLst>
          </p:cNvPr>
          <p:cNvSpPr/>
          <p:nvPr userDrawn="1"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grpSp>
        <p:nvGrpSpPr>
          <p:cNvPr id="147" name="Groep 146">
            <a:extLst>
              <a:ext uri="{FF2B5EF4-FFF2-40B4-BE49-F238E27FC236}">
                <a16:creationId xmlns:a16="http://schemas.microsoft.com/office/drawing/2014/main" id="{DDF269DF-0D64-4680-A4F2-6182F0AC29A7}"/>
              </a:ext>
            </a:extLst>
          </p:cNvPr>
          <p:cNvGrpSpPr/>
          <p:nvPr userDrawn="1"/>
        </p:nvGrpSpPr>
        <p:grpSpPr>
          <a:xfrm>
            <a:off x="11009605" y="5653249"/>
            <a:ext cx="926890" cy="912846"/>
            <a:chOff x="11009605" y="5653249"/>
            <a:chExt cx="926890" cy="912846"/>
          </a:xfrm>
        </p:grpSpPr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B7FB3D80-8F96-4488-BE42-6FD7826BE869}"/>
                </a:ext>
              </a:extLst>
            </p:cNvPr>
            <p:cNvGrpSpPr/>
            <p:nvPr userDrawn="1"/>
          </p:nvGrpSpPr>
          <p:grpSpPr>
            <a:xfrm>
              <a:off x="11236466" y="5653249"/>
              <a:ext cx="566613" cy="425365"/>
              <a:chOff x="11236466" y="5653249"/>
              <a:chExt cx="566613" cy="425365"/>
            </a:xfrm>
            <a:solidFill>
              <a:schemeClr val="bg1"/>
            </a:solidFill>
          </p:grpSpPr>
          <p:sp>
            <p:nvSpPr>
              <p:cNvPr id="232" name="Freeform 5">
                <a:extLst>
                  <a:ext uri="{FF2B5EF4-FFF2-40B4-BE49-F238E27FC236}">
                    <a16:creationId xmlns:a16="http://schemas.microsoft.com/office/drawing/2014/main" id="{CC17B9A1-2F5C-4E49-A5E8-92AC850C97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79605" y="5727789"/>
                <a:ext cx="297080" cy="253868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3" name="Freeform 6">
                <a:extLst>
                  <a:ext uri="{FF2B5EF4-FFF2-40B4-BE49-F238E27FC236}">
                    <a16:creationId xmlns:a16="http://schemas.microsoft.com/office/drawing/2014/main" id="{471952E1-D32C-4B66-9A20-998C3D7BAA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36466" y="5723198"/>
                <a:ext cx="378102" cy="331109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4" name="Freeform 7">
                <a:extLst>
                  <a:ext uri="{FF2B5EF4-FFF2-40B4-BE49-F238E27FC236}">
                    <a16:creationId xmlns:a16="http://schemas.microsoft.com/office/drawing/2014/main" id="{F511C448-7266-46F9-BC3B-A50256FD67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98437" y="5664322"/>
                <a:ext cx="291139" cy="224971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5" name="Freeform 8">
                <a:extLst>
                  <a:ext uri="{FF2B5EF4-FFF2-40B4-BE49-F238E27FC236}">
                    <a16:creationId xmlns:a16="http://schemas.microsoft.com/office/drawing/2014/main" id="{AAD843B1-DCD3-44C5-8042-2B85AFC7A1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6174" y="5978417"/>
                <a:ext cx="347584" cy="100197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6" name="Freeform 9">
                <a:extLst>
                  <a:ext uri="{FF2B5EF4-FFF2-40B4-BE49-F238E27FC236}">
                    <a16:creationId xmlns:a16="http://schemas.microsoft.com/office/drawing/2014/main" id="{EA008482-0DED-4418-AC22-52895AC43F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49014" y="5843920"/>
                <a:ext cx="55905" cy="41591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7" name="Freeform 10">
                <a:extLst>
                  <a:ext uri="{FF2B5EF4-FFF2-40B4-BE49-F238E27FC236}">
                    <a16:creationId xmlns:a16="http://schemas.microsoft.com/office/drawing/2014/main" id="{838E4368-38D0-4A87-8CA1-B6D27D70A7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79189" y="5653249"/>
                <a:ext cx="223890" cy="179598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</p:grpSp>
        <p:sp>
          <p:nvSpPr>
            <p:cNvPr id="149" name="Freeform 11">
              <a:extLst>
                <a:ext uri="{FF2B5EF4-FFF2-40B4-BE49-F238E27FC236}">
                  <a16:creationId xmlns:a16="http://schemas.microsoft.com/office/drawing/2014/main" id="{FA7C9A5D-7D9C-458F-ACD3-7CD82B2FEC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83459" y="6320329"/>
              <a:ext cx="341372" cy="103438"/>
            </a:xfrm>
            <a:custGeom>
              <a:avLst/>
              <a:gdLst>
                <a:gd name="T0" fmla="*/ 61 w 532"/>
                <a:gd name="T1" fmla="*/ 113 h 161"/>
                <a:gd name="T2" fmla="*/ 138 w 532"/>
                <a:gd name="T3" fmla="*/ 69 h 161"/>
                <a:gd name="T4" fmla="*/ 223 w 532"/>
                <a:gd name="T5" fmla="*/ 36 h 161"/>
                <a:gd name="T6" fmla="*/ 311 w 532"/>
                <a:gd name="T7" fmla="*/ 15 h 161"/>
                <a:gd name="T8" fmla="*/ 393 w 532"/>
                <a:gd name="T9" fmla="*/ 9 h 161"/>
                <a:gd name="T10" fmla="*/ 466 w 532"/>
                <a:gd name="T11" fmla="*/ 14 h 161"/>
                <a:gd name="T12" fmla="*/ 524 w 532"/>
                <a:gd name="T13" fmla="*/ 32 h 161"/>
                <a:gd name="T14" fmla="*/ 532 w 532"/>
                <a:gd name="T15" fmla="*/ 35 h 161"/>
                <a:gd name="T16" fmla="*/ 525 w 532"/>
                <a:gd name="T17" fmla="*/ 31 h 161"/>
                <a:gd name="T18" fmla="*/ 470 w 532"/>
                <a:gd name="T19" fmla="*/ 11 h 161"/>
                <a:gd name="T20" fmla="*/ 400 w 532"/>
                <a:gd name="T21" fmla="*/ 1 h 161"/>
                <a:gd name="T22" fmla="*/ 318 w 532"/>
                <a:gd name="T23" fmla="*/ 4 h 161"/>
                <a:gd name="T24" fmla="*/ 230 w 532"/>
                <a:gd name="T25" fmla="*/ 19 h 161"/>
                <a:gd name="T26" fmla="*/ 143 w 532"/>
                <a:gd name="T27" fmla="*/ 48 h 161"/>
                <a:gd name="T28" fmla="*/ 64 w 532"/>
                <a:gd name="T29" fmla="*/ 89 h 161"/>
                <a:gd name="T30" fmla="*/ 0 w 532"/>
                <a:gd name="T31" fmla="*/ 137 h 161"/>
                <a:gd name="T32" fmla="*/ 5 w 532"/>
                <a:gd name="T33" fmla="*/ 161 h 161"/>
                <a:gd name="T34" fmla="*/ 61 w 532"/>
                <a:gd name="T35" fmla="*/ 11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2" h="161">
                  <a:moveTo>
                    <a:pt x="61" y="113"/>
                  </a:moveTo>
                  <a:cubicBezTo>
                    <a:pt x="84" y="97"/>
                    <a:pt x="110" y="83"/>
                    <a:pt x="138" y="69"/>
                  </a:cubicBezTo>
                  <a:cubicBezTo>
                    <a:pt x="165" y="56"/>
                    <a:pt x="194" y="45"/>
                    <a:pt x="223" y="36"/>
                  </a:cubicBezTo>
                  <a:cubicBezTo>
                    <a:pt x="252" y="27"/>
                    <a:pt x="282" y="20"/>
                    <a:pt x="311" y="15"/>
                  </a:cubicBezTo>
                  <a:cubicBezTo>
                    <a:pt x="339" y="11"/>
                    <a:pt x="367" y="9"/>
                    <a:pt x="393" y="9"/>
                  </a:cubicBezTo>
                  <a:cubicBezTo>
                    <a:pt x="419" y="8"/>
                    <a:pt x="443" y="10"/>
                    <a:pt x="466" y="14"/>
                  </a:cubicBezTo>
                  <a:cubicBezTo>
                    <a:pt x="487" y="18"/>
                    <a:pt x="507" y="24"/>
                    <a:pt x="524" y="32"/>
                  </a:cubicBezTo>
                  <a:cubicBezTo>
                    <a:pt x="527" y="33"/>
                    <a:pt x="530" y="34"/>
                    <a:pt x="532" y="35"/>
                  </a:cubicBezTo>
                  <a:cubicBezTo>
                    <a:pt x="530" y="34"/>
                    <a:pt x="527" y="33"/>
                    <a:pt x="525" y="31"/>
                  </a:cubicBezTo>
                  <a:cubicBezTo>
                    <a:pt x="509" y="23"/>
                    <a:pt x="490" y="16"/>
                    <a:pt x="470" y="11"/>
                  </a:cubicBezTo>
                  <a:cubicBezTo>
                    <a:pt x="448" y="6"/>
                    <a:pt x="425" y="3"/>
                    <a:pt x="400" y="1"/>
                  </a:cubicBezTo>
                  <a:cubicBezTo>
                    <a:pt x="374" y="0"/>
                    <a:pt x="346" y="1"/>
                    <a:pt x="318" y="4"/>
                  </a:cubicBezTo>
                  <a:cubicBezTo>
                    <a:pt x="289" y="7"/>
                    <a:pt x="259" y="12"/>
                    <a:pt x="230" y="19"/>
                  </a:cubicBezTo>
                  <a:cubicBezTo>
                    <a:pt x="200" y="27"/>
                    <a:pt x="171" y="37"/>
                    <a:pt x="143" y="48"/>
                  </a:cubicBezTo>
                  <a:cubicBezTo>
                    <a:pt x="114" y="60"/>
                    <a:pt x="88" y="74"/>
                    <a:pt x="64" y="89"/>
                  </a:cubicBezTo>
                  <a:cubicBezTo>
                    <a:pt x="40" y="104"/>
                    <a:pt x="18" y="120"/>
                    <a:pt x="0" y="137"/>
                  </a:cubicBezTo>
                  <a:cubicBezTo>
                    <a:pt x="5" y="161"/>
                    <a:pt x="5" y="161"/>
                    <a:pt x="5" y="161"/>
                  </a:cubicBezTo>
                  <a:cubicBezTo>
                    <a:pt x="21" y="144"/>
                    <a:pt x="40" y="128"/>
                    <a:pt x="61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grpSp>
          <p:nvGrpSpPr>
            <p:cNvPr id="150" name="Groep 149">
              <a:extLst>
                <a:ext uri="{FF2B5EF4-FFF2-40B4-BE49-F238E27FC236}">
                  <a16:creationId xmlns:a16="http://schemas.microsoft.com/office/drawing/2014/main" id="{68599270-7C6A-46FE-81E8-5B611F42CCEC}"/>
                </a:ext>
              </a:extLst>
            </p:cNvPr>
            <p:cNvGrpSpPr/>
            <p:nvPr userDrawn="1"/>
          </p:nvGrpSpPr>
          <p:grpSpPr>
            <a:xfrm>
              <a:off x="11114663" y="6099139"/>
              <a:ext cx="800226" cy="166635"/>
              <a:chOff x="11114663" y="6099139"/>
              <a:chExt cx="800226" cy="166635"/>
            </a:xfrm>
            <a:solidFill>
              <a:schemeClr val="bg1"/>
            </a:solidFill>
          </p:grpSpPr>
          <p:sp>
            <p:nvSpPr>
              <p:cNvPr id="152" name="Freeform 12">
                <a:extLst>
                  <a:ext uri="{FF2B5EF4-FFF2-40B4-BE49-F238E27FC236}">
                    <a16:creationId xmlns:a16="http://schemas.microsoft.com/office/drawing/2014/main" id="{162AC094-D501-441E-A939-069FA7D5D9E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14663" y="6135059"/>
                <a:ext cx="111000" cy="129635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3" name="Freeform 13">
                <a:extLst>
                  <a:ext uri="{FF2B5EF4-FFF2-40B4-BE49-F238E27FC236}">
                    <a16:creationId xmlns:a16="http://schemas.microsoft.com/office/drawing/2014/main" id="{4F3C7318-B8AA-42D1-A6CE-DB363B5E82C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29444" y="6170978"/>
                <a:ext cx="97496" cy="93715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4" name="Freeform 14">
                <a:extLst>
                  <a:ext uri="{FF2B5EF4-FFF2-40B4-BE49-F238E27FC236}">
                    <a16:creationId xmlns:a16="http://schemas.microsoft.com/office/drawing/2014/main" id="{2D9CA797-149E-41D8-932D-B96580D79E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79065" y="6136409"/>
                <a:ext cx="104518" cy="125584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5" name="Freeform 15">
                <a:extLst>
                  <a:ext uri="{FF2B5EF4-FFF2-40B4-BE49-F238E27FC236}">
                    <a16:creationId xmlns:a16="http://schemas.microsoft.com/office/drawing/2014/main" id="{158AD312-E1DE-44B7-B931-7E23EAA8425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99787" y="6170978"/>
                <a:ext cx="96686" cy="93715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3" name="Freeform 16">
                <a:extLst>
                  <a:ext uri="{FF2B5EF4-FFF2-40B4-BE49-F238E27FC236}">
                    <a16:creationId xmlns:a16="http://schemas.microsoft.com/office/drawing/2014/main" id="{41873E23-1B43-4203-AFAF-414317400E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10517" y="6171519"/>
                <a:ext cx="104788" cy="94255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8" name="Freeform 17">
                <a:extLst>
                  <a:ext uri="{FF2B5EF4-FFF2-40B4-BE49-F238E27FC236}">
                    <a16:creationId xmlns:a16="http://schemas.microsoft.com/office/drawing/2014/main" id="{F1D9C869-76CF-4D1B-8641-D2D94ED474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717736" y="6171519"/>
                <a:ext cx="103978" cy="9317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9" name="Freeform 18">
                <a:extLst>
                  <a:ext uri="{FF2B5EF4-FFF2-40B4-BE49-F238E27FC236}">
                    <a16:creationId xmlns:a16="http://schemas.microsoft.com/office/drawing/2014/main" id="{634EED2A-7F74-433C-8DA8-1D1E488CEA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55203" y="6099139"/>
                <a:ext cx="12153" cy="8912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0" name="Freeform 19">
                <a:extLst>
                  <a:ext uri="{FF2B5EF4-FFF2-40B4-BE49-F238E27FC236}">
                    <a16:creationId xmlns:a16="http://schemas.microsoft.com/office/drawing/2014/main" id="{1807FB45-CC7E-4BBE-BCED-CD82FDD029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29546" y="6149103"/>
                <a:ext cx="62657" cy="11073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1" name="Freeform 20">
                <a:extLst>
                  <a:ext uri="{FF2B5EF4-FFF2-40B4-BE49-F238E27FC236}">
                    <a16:creationId xmlns:a16="http://schemas.microsoft.com/office/drawing/2014/main" id="{BE44D8AB-E1C6-4992-A319-0492A69A34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06860" y="6109402"/>
                <a:ext cx="108029" cy="3781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</p:grp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id="{A207A122-B0F4-4A50-BA61-8CC97A64C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9605" y="6468059"/>
              <a:ext cx="926890" cy="98036"/>
            </a:xfrm>
            <a:custGeom>
              <a:avLst/>
              <a:gdLst>
                <a:gd name="T0" fmla="*/ 1412 w 1445"/>
                <a:gd name="T1" fmla="*/ 48 h 153"/>
                <a:gd name="T2" fmla="*/ 1402 w 1445"/>
                <a:gd name="T3" fmla="*/ 84 h 153"/>
                <a:gd name="T4" fmla="*/ 1396 w 1445"/>
                <a:gd name="T5" fmla="*/ 121 h 153"/>
                <a:gd name="T6" fmla="*/ 1330 w 1445"/>
                <a:gd name="T7" fmla="*/ 48 h 153"/>
                <a:gd name="T8" fmla="*/ 1320 w 1445"/>
                <a:gd name="T9" fmla="*/ 84 h 153"/>
                <a:gd name="T10" fmla="*/ 1314 w 1445"/>
                <a:gd name="T11" fmla="*/ 121 h 153"/>
                <a:gd name="T12" fmla="*/ 1257 w 1445"/>
                <a:gd name="T13" fmla="*/ 69 h 153"/>
                <a:gd name="T14" fmla="*/ 1233 w 1445"/>
                <a:gd name="T15" fmla="*/ 105 h 153"/>
                <a:gd name="T16" fmla="*/ 1249 w 1445"/>
                <a:gd name="T17" fmla="*/ 33 h 153"/>
                <a:gd name="T18" fmla="*/ 1143 w 1445"/>
                <a:gd name="T19" fmla="*/ 119 h 153"/>
                <a:gd name="T20" fmla="*/ 1194 w 1445"/>
                <a:gd name="T21" fmla="*/ 33 h 153"/>
                <a:gd name="T22" fmla="*/ 1123 w 1445"/>
                <a:gd name="T23" fmla="*/ 119 h 153"/>
                <a:gd name="T24" fmla="*/ 1097 w 1445"/>
                <a:gd name="T25" fmla="*/ 63 h 153"/>
                <a:gd name="T26" fmla="*/ 1124 w 1445"/>
                <a:gd name="T27" fmla="*/ 34 h 153"/>
                <a:gd name="T28" fmla="*/ 1038 w 1445"/>
                <a:gd name="T29" fmla="*/ 65 h 153"/>
                <a:gd name="T30" fmla="*/ 1086 w 1445"/>
                <a:gd name="T31" fmla="*/ 107 h 153"/>
                <a:gd name="T32" fmla="*/ 1053 w 1445"/>
                <a:gd name="T33" fmla="*/ 153 h 153"/>
                <a:gd name="T34" fmla="*/ 986 w 1445"/>
                <a:gd name="T35" fmla="*/ 50 h 153"/>
                <a:gd name="T36" fmla="*/ 969 w 1445"/>
                <a:gd name="T37" fmla="*/ 121 h 153"/>
                <a:gd name="T38" fmla="*/ 942 w 1445"/>
                <a:gd name="T39" fmla="*/ 68 h 153"/>
                <a:gd name="T40" fmla="*/ 885 w 1445"/>
                <a:gd name="T41" fmla="*/ 119 h 153"/>
                <a:gd name="T42" fmla="*/ 935 w 1445"/>
                <a:gd name="T43" fmla="*/ 33 h 153"/>
                <a:gd name="T44" fmla="*/ 865 w 1445"/>
                <a:gd name="T45" fmla="*/ 119 h 153"/>
                <a:gd name="T46" fmla="*/ 826 w 1445"/>
                <a:gd name="T47" fmla="*/ 49 h 153"/>
                <a:gd name="T48" fmla="*/ 761 w 1445"/>
                <a:gd name="T49" fmla="*/ 152 h 153"/>
                <a:gd name="T50" fmla="*/ 856 w 1445"/>
                <a:gd name="T51" fmla="*/ 87 h 153"/>
                <a:gd name="T52" fmla="*/ 808 w 1445"/>
                <a:gd name="T53" fmla="*/ 44 h 153"/>
                <a:gd name="T54" fmla="*/ 661 w 1445"/>
                <a:gd name="T55" fmla="*/ 89 h 153"/>
                <a:gd name="T56" fmla="*/ 676 w 1445"/>
                <a:gd name="T57" fmla="*/ 102 h 153"/>
                <a:gd name="T58" fmla="*/ 709 w 1445"/>
                <a:gd name="T59" fmla="*/ 44 h 153"/>
                <a:gd name="T60" fmla="*/ 639 w 1445"/>
                <a:gd name="T61" fmla="*/ 93 h 153"/>
                <a:gd name="T62" fmla="*/ 666 w 1445"/>
                <a:gd name="T63" fmla="*/ 137 h 153"/>
                <a:gd name="T64" fmla="*/ 558 w 1445"/>
                <a:gd name="T65" fmla="*/ 119 h 153"/>
                <a:gd name="T66" fmla="*/ 592 w 1445"/>
                <a:gd name="T67" fmla="*/ 119 h 153"/>
                <a:gd name="T68" fmla="*/ 577 w 1445"/>
                <a:gd name="T69" fmla="*/ 45 h 153"/>
                <a:gd name="T70" fmla="*/ 518 w 1445"/>
                <a:gd name="T71" fmla="*/ 21 h 153"/>
                <a:gd name="T72" fmla="*/ 493 w 1445"/>
                <a:gd name="T73" fmla="*/ 119 h 153"/>
                <a:gd name="T74" fmla="*/ 424 w 1445"/>
                <a:gd name="T75" fmla="*/ 119 h 153"/>
                <a:gd name="T76" fmla="*/ 501 w 1445"/>
                <a:gd name="T77" fmla="*/ 33 h 153"/>
                <a:gd name="T78" fmla="*/ 445 w 1445"/>
                <a:gd name="T79" fmla="*/ 34 h 153"/>
                <a:gd name="T80" fmla="*/ 397 w 1445"/>
                <a:gd name="T81" fmla="*/ 62 h 153"/>
                <a:gd name="T82" fmla="*/ 401 w 1445"/>
                <a:gd name="T83" fmla="*/ 97 h 153"/>
                <a:gd name="T84" fmla="*/ 418 w 1445"/>
                <a:gd name="T85" fmla="*/ 59 h 153"/>
                <a:gd name="T86" fmla="*/ 217 w 1445"/>
                <a:gd name="T87" fmla="*/ 119 h 153"/>
                <a:gd name="T88" fmla="*/ 291 w 1445"/>
                <a:gd name="T89" fmla="*/ 119 h 153"/>
                <a:gd name="T90" fmla="*/ 284 w 1445"/>
                <a:gd name="T91" fmla="*/ 34 h 153"/>
                <a:gd name="T92" fmla="*/ 211 w 1445"/>
                <a:gd name="T93" fmla="*/ 34 h 153"/>
                <a:gd name="T94" fmla="*/ 137 w 1445"/>
                <a:gd name="T95" fmla="*/ 67 h 153"/>
                <a:gd name="T96" fmla="*/ 147 w 1445"/>
                <a:gd name="T97" fmla="*/ 105 h 153"/>
                <a:gd name="T98" fmla="*/ 164 w 1445"/>
                <a:gd name="T99" fmla="*/ 33 h 153"/>
                <a:gd name="T100" fmla="*/ 52 w 1445"/>
                <a:gd name="T101" fmla="*/ 105 h 153"/>
                <a:gd name="T102" fmla="*/ 81 w 1445"/>
                <a:gd name="T103" fmla="*/ 63 h 153"/>
                <a:gd name="T104" fmla="*/ 21 w 1445"/>
                <a:gd name="T105" fmla="*/ 152 h 153"/>
                <a:gd name="T106" fmla="*/ 101 w 1445"/>
                <a:gd name="T107" fmla="*/ 66 h 153"/>
                <a:gd name="T108" fmla="*/ 50 w 1445"/>
                <a:gd name="T109" fmla="*/ 3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45" h="153">
                  <a:moveTo>
                    <a:pt x="1396" y="121"/>
                  </a:moveTo>
                  <a:cubicBezTo>
                    <a:pt x="1415" y="121"/>
                    <a:pt x="1436" y="114"/>
                    <a:pt x="1437" y="91"/>
                  </a:cubicBezTo>
                  <a:cubicBezTo>
                    <a:pt x="1438" y="74"/>
                    <a:pt x="1414" y="70"/>
                    <a:pt x="1402" y="65"/>
                  </a:cubicBezTo>
                  <a:cubicBezTo>
                    <a:pt x="1397" y="63"/>
                    <a:pt x="1395" y="62"/>
                    <a:pt x="1395" y="58"/>
                  </a:cubicBezTo>
                  <a:cubicBezTo>
                    <a:pt x="1396" y="50"/>
                    <a:pt x="1405" y="48"/>
                    <a:pt x="1412" y="48"/>
                  </a:cubicBezTo>
                  <a:cubicBezTo>
                    <a:pt x="1420" y="48"/>
                    <a:pt x="1428" y="51"/>
                    <a:pt x="1432" y="55"/>
                  </a:cubicBezTo>
                  <a:cubicBezTo>
                    <a:pt x="1445" y="43"/>
                    <a:pt x="1445" y="43"/>
                    <a:pt x="1445" y="43"/>
                  </a:cubicBezTo>
                  <a:cubicBezTo>
                    <a:pt x="1437" y="35"/>
                    <a:pt x="1427" y="32"/>
                    <a:pt x="1415" y="32"/>
                  </a:cubicBezTo>
                  <a:cubicBezTo>
                    <a:pt x="1395" y="32"/>
                    <a:pt x="1378" y="42"/>
                    <a:pt x="1376" y="60"/>
                  </a:cubicBezTo>
                  <a:cubicBezTo>
                    <a:pt x="1375" y="77"/>
                    <a:pt x="1390" y="80"/>
                    <a:pt x="1402" y="84"/>
                  </a:cubicBezTo>
                  <a:cubicBezTo>
                    <a:pt x="1410" y="86"/>
                    <a:pt x="1418" y="88"/>
                    <a:pt x="1417" y="95"/>
                  </a:cubicBezTo>
                  <a:cubicBezTo>
                    <a:pt x="1416" y="105"/>
                    <a:pt x="1405" y="105"/>
                    <a:pt x="1398" y="105"/>
                  </a:cubicBezTo>
                  <a:cubicBezTo>
                    <a:pt x="1389" y="105"/>
                    <a:pt x="1380" y="101"/>
                    <a:pt x="1375" y="95"/>
                  </a:cubicBezTo>
                  <a:cubicBezTo>
                    <a:pt x="1361" y="107"/>
                    <a:pt x="1361" y="107"/>
                    <a:pt x="1361" y="107"/>
                  </a:cubicBezTo>
                  <a:cubicBezTo>
                    <a:pt x="1368" y="117"/>
                    <a:pt x="1382" y="121"/>
                    <a:pt x="1396" y="121"/>
                  </a:cubicBezTo>
                  <a:moveTo>
                    <a:pt x="1314" y="121"/>
                  </a:moveTo>
                  <a:cubicBezTo>
                    <a:pt x="1333" y="121"/>
                    <a:pt x="1354" y="114"/>
                    <a:pt x="1355" y="91"/>
                  </a:cubicBezTo>
                  <a:cubicBezTo>
                    <a:pt x="1356" y="74"/>
                    <a:pt x="1332" y="70"/>
                    <a:pt x="1320" y="65"/>
                  </a:cubicBezTo>
                  <a:cubicBezTo>
                    <a:pt x="1316" y="63"/>
                    <a:pt x="1313" y="62"/>
                    <a:pt x="1313" y="58"/>
                  </a:cubicBezTo>
                  <a:cubicBezTo>
                    <a:pt x="1314" y="50"/>
                    <a:pt x="1323" y="48"/>
                    <a:pt x="1330" y="48"/>
                  </a:cubicBezTo>
                  <a:cubicBezTo>
                    <a:pt x="1338" y="48"/>
                    <a:pt x="1346" y="51"/>
                    <a:pt x="1350" y="55"/>
                  </a:cubicBezTo>
                  <a:cubicBezTo>
                    <a:pt x="1364" y="43"/>
                    <a:pt x="1364" y="43"/>
                    <a:pt x="1364" y="43"/>
                  </a:cubicBezTo>
                  <a:cubicBezTo>
                    <a:pt x="1355" y="35"/>
                    <a:pt x="1345" y="32"/>
                    <a:pt x="1333" y="32"/>
                  </a:cubicBezTo>
                  <a:cubicBezTo>
                    <a:pt x="1314" y="32"/>
                    <a:pt x="1296" y="42"/>
                    <a:pt x="1294" y="60"/>
                  </a:cubicBezTo>
                  <a:cubicBezTo>
                    <a:pt x="1293" y="77"/>
                    <a:pt x="1308" y="80"/>
                    <a:pt x="1320" y="84"/>
                  </a:cubicBezTo>
                  <a:cubicBezTo>
                    <a:pt x="1328" y="86"/>
                    <a:pt x="1336" y="88"/>
                    <a:pt x="1335" y="95"/>
                  </a:cubicBezTo>
                  <a:cubicBezTo>
                    <a:pt x="1335" y="105"/>
                    <a:pt x="1323" y="105"/>
                    <a:pt x="1316" y="105"/>
                  </a:cubicBezTo>
                  <a:cubicBezTo>
                    <a:pt x="1307" y="105"/>
                    <a:pt x="1298" y="101"/>
                    <a:pt x="1293" y="95"/>
                  </a:cubicBezTo>
                  <a:cubicBezTo>
                    <a:pt x="1280" y="107"/>
                    <a:pt x="1280" y="107"/>
                    <a:pt x="1280" y="107"/>
                  </a:cubicBezTo>
                  <a:cubicBezTo>
                    <a:pt x="1287" y="117"/>
                    <a:pt x="1300" y="121"/>
                    <a:pt x="1314" y="121"/>
                  </a:cubicBezTo>
                  <a:moveTo>
                    <a:pt x="1222" y="69"/>
                  </a:moveTo>
                  <a:cubicBezTo>
                    <a:pt x="1222" y="67"/>
                    <a:pt x="1223" y="66"/>
                    <a:pt x="1223" y="64"/>
                  </a:cubicBezTo>
                  <a:cubicBezTo>
                    <a:pt x="1227" y="55"/>
                    <a:pt x="1234" y="49"/>
                    <a:pt x="1245" y="49"/>
                  </a:cubicBezTo>
                  <a:cubicBezTo>
                    <a:pt x="1253" y="49"/>
                    <a:pt x="1259" y="54"/>
                    <a:pt x="1259" y="62"/>
                  </a:cubicBezTo>
                  <a:cubicBezTo>
                    <a:pt x="1259" y="64"/>
                    <a:pt x="1258" y="66"/>
                    <a:pt x="1257" y="69"/>
                  </a:cubicBezTo>
                  <a:lnTo>
                    <a:pt x="1222" y="69"/>
                  </a:lnTo>
                  <a:close/>
                  <a:moveTo>
                    <a:pt x="1228" y="121"/>
                  </a:moveTo>
                  <a:cubicBezTo>
                    <a:pt x="1244" y="121"/>
                    <a:pt x="1260" y="117"/>
                    <a:pt x="1268" y="110"/>
                  </a:cubicBezTo>
                  <a:cubicBezTo>
                    <a:pt x="1263" y="97"/>
                    <a:pt x="1263" y="97"/>
                    <a:pt x="1263" y="97"/>
                  </a:cubicBezTo>
                  <a:cubicBezTo>
                    <a:pt x="1257" y="99"/>
                    <a:pt x="1246" y="105"/>
                    <a:pt x="1233" y="105"/>
                  </a:cubicBezTo>
                  <a:cubicBezTo>
                    <a:pt x="1224" y="105"/>
                    <a:pt x="1216" y="100"/>
                    <a:pt x="1217" y="91"/>
                  </a:cubicBezTo>
                  <a:cubicBezTo>
                    <a:pt x="1217" y="88"/>
                    <a:pt x="1218" y="85"/>
                    <a:pt x="1218" y="82"/>
                  </a:cubicBezTo>
                  <a:cubicBezTo>
                    <a:pt x="1274" y="82"/>
                    <a:pt x="1274" y="82"/>
                    <a:pt x="1274" y="82"/>
                  </a:cubicBezTo>
                  <a:cubicBezTo>
                    <a:pt x="1276" y="76"/>
                    <a:pt x="1279" y="66"/>
                    <a:pt x="1279" y="59"/>
                  </a:cubicBezTo>
                  <a:cubicBezTo>
                    <a:pt x="1280" y="41"/>
                    <a:pt x="1266" y="33"/>
                    <a:pt x="1249" y="33"/>
                  </a:cubicBezTo>
                  <a:cubicBezTo>
                    <a:pt x="1226" y="33"/>
                    <a:pt x="1206" y="47"/>
                    <a:pt x="1200" y="70"/>
                  </a:cubicBezTo>
                  <a:cubicBezTo>
                    <a:pt x="1199" y="77"/>
                    <a:pt x="1196" y="87"/>
                    <a:pt x="1195" y="93"/>
                  </a:cubicBezTo>
                  <a:cubicBezTo>
                    <a:pt x="1194" y="113"/>
                    <a:pt x="1210" y="121"/>
                    <a:pt x="1228" y="121"/>
                  </a:cubicBezTo>
                  <a:moveTo>
                    <a:pt x="1123" y="119"/>
                  </a:moveTo>
                  <a:cubicBezTo>
                    <a:pt x="1143" y="119"/>
                    <a:pt x="1143" y="119"/>
                    <a:pt x="1143" y="119"/>
                  </a:cubicBezTo>
                  <a:cubicBezTo>
                    <a:pt x="1154" y="76"/>
                    <a:pt x="1154" y="76"/>
                    <a:pt x="1154" y="76"/>
                  </a:cubicBezTo>
                  <a:cubicBezTo>
                    <a:pt x="1158" y="60"/>
                    <a:pt x="1170" y="51"/>
                    <a:pt x="1186" y="51"/>
                  </a:cubicBezTo>
                  <a:cubicBezTo>
                    <a:pt x="1189" y="51"/>
                    <a:pt x="1193" y="51"/>
                    <a:pt x="1195" y="51"/>
                  </a:cubicBezTo>
                  <a:cubicBezTo>
                    <a:pt x="1200" y="33"/>
                    <a:pt x="1200" y="33"/>
                    <a:pt x="1200" y="33"/>
                  </a:cubicBezTo>
                  <a:cubicBezTo>
                    <a:pt x="1198" y="33"/>
                    <a:pt x="1196" y="33"/>
                    <a:pt x="1194" y="33"/>
                  </a:cubicBezTo>
                  <a:cubicBezTo>
                    <a:pt x="1183" y="33"/>
                    <a:pt x="1169" y="39"/>
                    <a:pt x="1161" y="48"/>
                  </a:cubicBezTo>
                  <a:cubicBezTo>
                    <a:pt x="1161" y="48"/>
                    <a:pt x="1161" y="48"/>
                    <a:pt x="1161" y="48"/>
                  </a:cubicBezTo>
                  <a:cubicBezTo>
                    <a:pt x="1164" y="34"/>
                    <a:pt x="1164" y="34"/>
                    <a:pt x="1164" y="34"/>
                  </a:cubicBezTo>
                  <a:cubicBezTo>
                    <a:pt x="1144" y="34"/>
                    <a:pt x="1144" y="34"/>
                    <a:pt x="1144" y="34"/>
                  </a:cubicBezTo>
                  <a:lnTo>
                    <a:pt x="1123" y="119"/>
                  </a:lnTo>
                  <a:close/>
                  <a:moveTo>
                    <a:pt x="1069" y="102"/>
                  </a:moveTo>
                  <a:cubicBezTo>
                    <a:pt x="1060" y="102"/>
                    <a:pt x="1053" y="98"/>
                    <a:pt x="1054" y="89"/>
                  </a:cubicBezTo>
                  <a:cubicBezTo>
                    <a:pt x="1054" y="88"/>
                    <a:pt x="1054" y="87"/>
                    <a:pt x="1059" y="67"/>
                  </a:cubicBezTo>
                  <a:cubicBezTo>
                    <a:pt x="1062" y="55"/>
                    <a:pt x="1069" y="49"/>
                    <a:pt x="1080" y="49"/>
                  </a:cubicBezTo>
                  <a:cubicBezTo>
                    <a:pt x="1091" y="49"/>
                    <a:pt x="1098" y="54"/>
                    <a:pt x="1097" y="63"/>
                  </a:cubicBezTo>
                  <a:cubicBezTo>
                    <a:pt x="1097" y="64"/>
                    <a:pt x="1097" y="65"/>
                    <a:pt x="1092" y="85"/>
                  </a:cubicBezTo>
                  <a:cubicBezTo>
                    <a:pt x="1089" y="96"/>
                    <a:pt x="1080" y="102"/>
                    <a:pt x="1069" y="102"/>
                  </a:cubicBezTo>
                  <a:moveTo>
                    <a:pt x="1053" y="153"/>
                  </a:moveTo>
                  <a:cubicBezTo>
                    <a:pt x="1078" y="153"/>
                    <a:pt x="1097" y="140"/>
                    <a:pt x="1104" y="116"/>
                  </a:cubicBezTo>
                  <a:cubicBezTo>
                    <a:pt x="1124" y="34"/>
                    <a:pt x="1124" y="34"/>
                    <a:pt x="1124" y="34"/>
                  </a:cubicBezTo>
                  <a:cubicBezTo>
                    <a:pt x="1104" y="34"/>
                    <a:pt x="1104" y="34"/>
                    <a:pt x="1104" y="34"/>
                  </a:cubicBezTo>
                  <a:cubicBezTo>
                    <a:pt x="1102" y="44"/>
                    <a:pt x="1102" y="44"/>
                    <a:pt x="1102" y="44"/>
                  </a:cubicBezTo>
                  <a:cubicBezTo>
                    <a:pt x="1101" y="44"/>
                    <a:pt x="1101" y="44"/>
                    <a:pt x="1101" y="44"/>
                  </a:cubicBezTo>
                  <a:cubicBezTo>
                    <a:pt x="1098" y="36"/>
                    <a:pt x="1087" y="33"/>
                    <a:pt x="1079" y="33"/>
                  </a:cubicBezTo>
                  <a:cubicBezTo>
                    <a:pt x="1057" y="33"/>
                    <a:pt x="1044" y="45"/>
                    <a:pt x="1038" y="65"/>
                  </a:cubicBezTo>
                  <a:cubicBezTo>
                    <a:pt x="1037" y="70"/>
                    <a:pt x="1035" y="77"/>
                    <a:pt x="1034" y="84"/>
                  </a:cubicBezTo>
                  <a:cubicBezTo>
                    <a:pt x="1033" y="87"/>
                    <a:pt x="1032" y="90"/>
                    <a:pt x="1032" y="93"/>
                  </a:cubicBezTo>
                  <a:cubicBezTo>
                    <a:pt x="1031" y="111"/>
                    <a:pt x="1043" y="118"/>
                    <a:pt x="1060" y="118"/>
                  </a:cubicBezTo>
                  <a:cubicBezTo>
                    <a:pt x="1069" y="118"/>
                    <a:pt x="1079" y="114"/>
                    <a:pt x="1085" y="107"/>
                  </a:cubicBezTo>
                  <a:cubicBezTo>
                    <a:pt x="1086" y="107"/>
                    <a:pt x="1086" y="107"/>
                    <a:pt x="1086" y="107"/>
                  </a:cubicBezTo>
                  <a:cubicBezTo>
                    <a:pt x="1085" y="110"/>
                    <a:pt x="1084" y="114"/>
                    <a:pt x="1084" y="117"/>
                  </a:cubicBezTo>
                  <a:cubicBezTo>
                    <a:pt x="1080" y="129"/>
                    <a:pt x="1072" y="137"/>
                    <a:pt x="1059" y="137"/>
                  </a:cubicBezTo>
                  <a:cubicBezTo>
                    <a:pt x="1051" y="137"/>
                    <a:pt x="1044" y="135"/>
                    <a:pt x="1039" y="129"/>
                  </a:cubicBezTo>
                  <a:cubicBezTo>
                    <a:pt x="1024" y="139"/>
                    <a:pt x="1024" y="139"/>
                    <a:pt x="1024" y="139"/>
                  </a:cubicBezTo>
                  <a:cubicBezTo>
                    <a:pt x="1028" y="148"/>
                    <a:pt x="1040" y="153"/>
                    <a:pt x="1053" y="153"/>
                  </a:cubicBezTo>
                  <a:moveTo>
                    <a:pt x="973" y="105"/>
                  </a:moveTo>
                  <a:cubicBezTo>
                    <a:pt x="964" y="105"/>
                    <a:pt x="957" y="100"/>
                    <a:pt x="958" y="91"/>
                  </a:cubicBezTo>
                  <a:cubicBezTo>
                    <a:pt x="958" y="90"/>
                    <a:pt x="958" y="89"/>
                    <a:pt x="958" y="88"/>
                  </a:cubicBezTo>
                  <a:cubicBezTo>
                    <a:pt x="963" y="67"/>
                    <a:pt x="963" y="67"/>
                    <a:pt x="963" y="67"/>
                  </a:cubicBezTo>
                  <a:cubicBezTo>
                    <a:pt x="966" y="56"/>
                    <a:pt x="975" y="50"/>
                    <a:pt x="986" y="50"/>
                  </a:cubicBezTo>
                  <a:cubicBezTo>
                    <a:pt x="995" y="50"/>
                    <a:pt x="1002" y="54"/>
                    <a:pt x="1002" y="63"/>
                  </a:cubicBezTo>
                  <a:cubicBezTo>
                    <a:pt x="1001" y="64"/>
                    <a:pt x="1001" y="65"/>
                    <a:pt x="1001" y="66"/>
                  </a:cubicBezTo>
                  <a:cubicBezTo>
                    <a:pt x="996" y="87"/>
                    <a:pt x="996" y="87"/>
                    <a:pt x="996" y="87"/>
                  </a:cubicBezTo>
                  <a:cubicBezTo>
                    <a:pt x="993" y="98"/>
                    <a:pt x="984" y="105"/>
                    <a:pt x="973" y="105"/>
                  </a:cubicBezTo>
                  <a:moveTo>
                    <a:pt x="969" y="121"/>
                  </a:moveTo>
                  <a:cubicBezTo>
                    <a:pt x="990" y="121"/>
                    <a:pt x="1011" y="107"/>
                    <a:pt x="1017" y="86"/>
                  </a:cubicBezTo>
                  <a:cubicBezTo>
                    <a:pt x="1018" y="80"/>
                    <a:pt x="1020" y="74"/>
                    <a:pt x="1021" y="68"/>
                  </a:cubicBezTo>
                  <a:cubicBezTo>
                    <a:pt x="1022" y="66"/>
                    <a:pt x="1022" y="64"/>
                    <a:pt x="1022" y="62"/>
                  </a:cubicBezTo>
                  <a:cubicBezTo>
                    <a:pt x="1023" y="43"/>
                    <a:pt x="1008" y="33"/>
                    <a:pt x="990" y="33"/>
                  </a:cubicBezTo>
                  <a:cubicBezTo>
                    <a:pt x="969" y="33"/>
                    <a:pt x="948" y="47"/>
                    <a:pt x="942" y="68"/>
                  </a:cubicBezTo>
                  <a:cubicBezTo>
                    <a:pt x="941" y="75"/>
                    <a:pt x="939" y="81"/>
                    <a:pt x="937" y="88"/>
                  </a:cubicBezTo>
                  <a:cubicBezTo>
                    <a:pt x="937" y="90"/>
                    <a:pt x="937" y="92"/>
                    <a:pt x="937" y="94"/>
                  </a:cubicBezTo>
                  <a:cubicBezTo>
                    <a:pt x="935" y="113"/>
                    <a:pt x="952" y="121"/>
                    <a:pt x="969" y="121"/>
                  </a:cubicBezTo>
                  <a:moveTo>
                    <a:pt x="865" y="119"/>
                  </a:moveTo>
                  <a:cubicBezTo>
                    <a:pt x="885" y="119"/>
                    <a:pt x="885" y="119"/>
                    <a:pt x="885" y="119"/>
                  </a:cubicBezTo>
                  <a:cubicBezTo>
                    <a:pt x="896" y="76"/>
                    <a:pt x="896" y="76"/>
                    <a:pt x="896" y="76"/>
                  </a:cubicBezTo>
                  <a:cubicBezTo>
                    <a:pt x="899" y="60"/>
                    <a:pt x="911" y="51"/>
                    <a:pt x="928" y="51"/>
                  </a:cubicBezTo>
                  <a:cubicBezTo>
                    <a:pt x="930" y="51"/>
                    <a:pt x="934" y="51"/>
                    <a:pt x="937" y="51"/>
                  </a:cubicBezTo>
                  <a:cubicBezTo>
                    <a:pt x="942" y="33"/>
                    <a:pt x="942" y="33"/>
                    <a:pt x="942" y="33"/>
                  </a:cubicBezTo>
                  <a:cubicBezTo>
                    <a:pt x="940" y="33"/>
                    <a:pt x="937" y="33"/>
                    <a:pt x="935" y="33"/>
                  </a:cubicBezTo>
                  <a:cubicBezTo>
                    <a:pt x="925" y="33"/>
                    <a:pt x="910" y="39"/>
                    <a:pt x="903" y="48"/>
                  </a:cubicBezTo>
                  <a:cubicBezTo>
                    <a:pt x="902" y="48"/>
                    <a:pt x="902" y="48"/>
                    <a:pt x="902" y="48"/>
                  </a:cubicBezTo>
                  <a:cubicBezTo>
                    <a:pt x="906" y="34"/>
                    <a:pt x="906" y="34"/>
                    <a:pt x="906" y="34"/>
                  </a:cubicBezTo>
                  <a:cubicBezTo>
                    <a:pt x="886" y="34"/>
                    <a:pt x="886" y="34"/>
                    <a:pt x="886" y="34"/>
                  </a:cubicBezTo>
                  <a:lnTo>
                    <a:pt x="865" y="119"/>
                  </a:lnTo>
                  <a:close/>
                  <a:moveTo>
                    <a:pt x="813" y="105"/>
                  </a:moveTo>
                  <a:cubicBezTo>
                    <a:pt x="804" y="105"/>
                    <a:pt x="796" y="100"/>
                    <a:pt x="797" y="91"/>
                  </a:cubicBezTo>
                  <a:cubicBezTo>
                    <a:pt x="797" y="90"/>
                    <a:pt x="797" y="89"/>
                    <a:pt x="797" y="88"/>
                  </a:cubicBezTo>
                  <a:cubicBezTo>
                    <a:pt x="802" y="68"/>
                    <a:pt x="802" y="68"/>
                    <a:pt x="802" y="68"/>
                  </a:cubicBezTo>
                  <a:cubicBezTo>
                    <a:pt x="805" y="57"/>
                    <a:pt x="815" y="49"/>
                    <a:pt x="826" y="49"/>
                  </a:cubicBezTo>
                  <a:cubicBezTo>
                    <a:pt x="834" y="49"/>
                    <a:pt x="842" y="54"/>
                    <a:pt x="841" y="63"/>
                  </a:cubicBezTo>
                  <a:cubicBezTo>
                    <a:pt x="841" y="64"/>
                    <a:pt x="841" y="65"/>
                    <a:pt x="841" y="66"/>
                  </a:cubicBezTo>
                  <a:cubicBezTo>
                    <a:pt x="835" y="87"/>
                    <a:pt x="835" y="87"/>
                    <a:pt x="835" y="87"/>
                  </a:cubicBezTo>
                  <a:cubicBezTo>
                    <a:pt x="832" y="98"/>
                    <a:pt x="824" y="105"/>
                    <a:pt x="813" y="105"/>
                  </a:cubicBezTo>
                  <a:moveTo>
                    <a:pt x="761" y="152"/>
                  </a:moveTo>
                  <a:cubicBezTo>
                    <a:pt x="781" y="152"/>
                    <a:pt x="781" y="152"/>
                    <a:pt x="781" y="152"/>
                  </a:cubicBezTo>
                  <a:cubicBezTo>
                    <a:pt x="792" y="111"/>
                    <a:pt x="792" y="111"/>
                    <a:pt x="792" y="111"/>
                  </a:cubicBezTo>
                  <a:cubicBezTo>
                    <a:pt x="793" y="111"/>
                    <a:pt x="793" y="111"/>
                    <a:pt x="793" y="111"/>
                  </a:cubicBezTo>
                  <a:cubicBezTo>
                    <a:pt x="796" y="118"/>
                    <a:pt x="804" y="121"/>
                    <a:pt x="812" y="121"/>
                  </a:cubicBezTo>
                  <a:cubicBezTo>
                    <a:pt x="834" y="121"/>
                    <a:pt x="851" y="108"/>
                    <a:pt x="856" y="87"/>
                  </a:cubicBezTo>
                  <a:cubicBezTo>
                    <a:pt x="858" y="80"/>
                    <a:pt x="860" y="73"/>
                    <a:pt x="861" y="66"/>
                  </a:cubicBezTo>
                  <a:cubicBezTo>
                    <a:pt x="862" y="63"/>
                    <a:pt x="862" y="61"/>
                    <a:pt x="862" y="59"/>
                  </a:cubicBezTo>
                  <a:cubicBezTo>
                    <a:pt x="864" y="42"/>
                    <a:pt x="852" y="33"/>
                    <a:pt x="836" y="33"/>
                  </a:cubicBezTo>
                  <a:cubicBezTo>
                    <a:pt x="826" y="33"/>
                    <a:pt x="816" y="37"/>
                    <a:pt x="808" y="44"/>
                  </a:cubicBezTo>
                  <a:cubicBezTo>
                    <a:pt x="808" y="44"/>
                    <a:pt x="808" y="44"/>
                    <a:pt x="808" y="44"/>
                  </a:cubicBezTo>
                  <a:cubicBezTo>
                    <a:pt x="810" y="34"/>
                    <a:pt x="810" y="34"/>
                    <a:pt x="810" y="34"/>
                  </a:cubicBezTo>
                  <a:cubicBezTo>
                    <a:pt x="791" y="34"/>
                    <a:pt x="791" y="34"/>
                    <a:pt x="791" y="34"/>
                  </a:cubicBezTo>
                  <a:lnTo>
                    <a:pt x="761" y="152"/>
                  </a:lnTo>
                  <a:close/>
                  <a:moveTo>
                    <a:pt x="676" y="102"/>
                  </a:moveTo>
                  <a:cubicBezTo>
                    <a:pt x="667" y="102"/>
                    <a:pt x="660" y="98"/>
                    <a:pt x="661" y="89"/>
                  </a:cubicBezTo>
                  <a:cubicBezTo>
                    <a:pt x="661" y="88"/>
                    <a:pt x="661" y="87"/>
                    <a:pt x="666" y="67"/>
                  </a:cubicBezTo>
                  <a:cubicBezTo>
                    <a:pt x="668" y="55"/>
                    <a:pt x="676" y="49"/>
                    <a:pt x="687" y="49"/>
                  </a:cubicBezTo>
                  <a:cubicBezTo>
                    <a:pt x="698" y="49"/>
                    <a:pt x="704" y="54"/>
                    <a:pt x="704" y="63"/>
                  </a:cubicBezTo>
                  <a:cubicBezTo>
                    <a:pt x="704" y="64"/>
                    <a:pt x="703" y="65"/>
                    <a:pt x="698" y="85"/>
                  </a:cubicBezTo>
                  <a:cubicBezTo>
                    <a:pt x="696" y="96"/>
                    <a:pt x="687" y="102"/>
                    <a:pt x="676" y="102"/>
                  </a:cubicBezTo>
                  <a:moveTo>
                    <a:pt x="660" y="153"/>
                  </a:moveTo>
                  <a:cubicBezTo>
                    <a:pt x="685" y="153"/>
                    <a:pt x="704" y="140"/>
                    <a:pt x="710" y="116"/>
                  </a:cubicBezTo>
                  <a:cubicBezTo>
                    <a:pt x="731" y="34"/>
                    <a:pt x="731" y="34"/>
                    <a:pt x="731" y="34"/>
                  </a:cubicBezTo>
                  <a:cubicBezTo>
                    <a:pt x="711" y="34"/>
                    <a:pt x="711" y="34"/>
                    <a:pt x="711" y="34"/>
                  </a:cubicBezTo>
                  <a:cubicBezTo>
                    <a:pt x="709" y="44"/>
                    <a:pt x="709" y="44"/>
                    <a:pt x="709" y="44"/>
                  </a:cubicBezTo>
                  <a:cubicBezTo>
                    <a:pt x="708" y="44"/>
                    <a:pt x="708" y="44"/>
                    <a:pt x="708" y="44"/>
                  </a:cubicBezTo>
                  <a:cubicBezTo>
                    <a:pt x="705" y="36"/>
                    <a:pt x="694" y="33"/>
                    <a:pt x="686" y="33"/>
                  </a:cubicBezTo>
                  <a:cubicBezTo>
                    <a:pt x="664" y="33"/>
                    <a:pt x="650" y="45"/>
                    <a:pt x="645" y="65"/>
                  </a:cubicBezTo>
                  <a:cubicBezTo>
                    <a:pt x="644" y="70"/>
                    <a:pt x="642" y="77"/>
                    <a:pt x="641" y="84"/>
                  </a:cubicBezTo>
                  <a:cubicBezTo>
                    <a:pt x="640" y="87"/>
                    <a:pt x="639" y="90"/>
                    <a:pt x="639" y="93"/>
                  </a:cubicBezTo>
                  <a:cubicBezTo>
                    <a:pt x="638" y="111"/>
                    <a:pt x="650" y="118"/>
                    <a:pt x="666" y="118"/>
                  </a:cubicBezTo>
                  <a:cubicBezTo>
                    <a:pt x="676" y="118"/>
                    <a:pt x="685" y="114"/>
                    <a:pt x="692" y="107"/>
                  </a:cubicBezTo>
                  <a:cubicBezTo>
                    <a:pt x="693" y="107"/>
                    <a:pt x="693" y="107"/>
                    <a:pt x="693" y="107"/>
                  </a:cubicBezTo>
                  <a:cubicBezTo>
                    <a:pt x="692" y="110"/>
                    <a:pt x="691" y="114"/>
                    <a:pt x="690" y="117"/>
                  </a:cubicBezTo>
                  <a:cubicBezTo>
                    <a:pt x="687" y="129"/>
                    <a:pt x="678" y="137"/>
                    <a:pt x="666" y="137"/>
                  </a:cubicBezTo>
                  <a:cubicBezTo>
                    <a:pt x="658" y="137"/>
                    <a:pt x="651" y="135"/>
                    <a:pt x="646" y="129"/>
                  </a:cubicBezTo>
                  <a:cubicBezTo>
                    <a:pt x="631" y="139"/>
                    <a:pt x="631" y="139"/>
                    <a:pt x="631" y="139"/>
                  </a:cubicBezTo>
                  <a:cubicBezTo>
                    <a:pt x="635" y="148"/>
                    <a:pt x="647" y="153"/>
                    <a:pt x="660" y="153"/>
                  </a:cubicBezTo>
                  <a:moveTo>
                    <a:pt x="538" y="119"/>
                  </a:moveTo>
                  <a:cubicBezTo>
                    <a:pt x="558" y="119"/>
                    <a:pt x="558" y="119"/>
                    <a:pt x="558" y="119"/>
                  </a:cubicBezTo>
                  <a:cubicBezTo>
                    <a:pt x="570" y="72"/>
                    <a:pt x="570" y="72"/>
                    <a:pt x="570" y="72"/>
                  </a:cubicBezTo>
                  <a:cubicBezTo>
                    <a:pt x="573" y="59"/>
                    <a:pt x="580" y="50"/>
                    <a:pt x="593" y="50"/>
                  </a:cubicBezTo>
                  <a:cubicBezTo>
                    <a:pt x="602" y="50"/>
                    <a:pt x="607" y="55"/>
                    <a:pt x="606" y="62"/>
                  </a:cubicBezTo>
                  <a:cubicBezTo>
                    <a:pt x="606" y="64"/>
                    <a:pt x="605" y="68"/>
                    <a:pt x="605" y="70"/>
                  </a:cubicBezTo>
                  <a:cubicBezTo>
                    <a:pt x="592" y="119"/>
                    <a:pt x="592" y="119"/>
                    <a:pt x="592" y="119"/>
                  </a:cubicBezTo>
                  <a:cubicBezTo>
                    <a:pt x="613" y="119"/>
                    <a:pt x="613" y="119"/>
                    <a:pt x="613" y="119"/>
                  </a:cubicBezTo>
                  <a:cubicBezTo>
                    <a:pt x="626" y="65"/>
                    <a:pt x="626" y="65"/>
                    <a:pt x="626" y="65"/>
                  </a:cubicBezTo>
                  <a:cubicBezTo>
                    <a:pt x="627" y="62"/>
                    <a:pt x="628" y="57"/>
                    <a:pt x="628" y="55"/>
                  </a:cubicBezTo>
                  <a:cubicBezTo>
                    <a:pt x="629" y="43"/>
                    <a:pt x="620" y="33"/>
                    <a:pt x="604" y="33"/>
                  </a:cubicBezTo>
                  <a:cubicBezTo>
                    <a:pt x="594" y="33"/>
                    <a:pt x="584" y="37"/>
                    <a:pt x="577" y="45"/>
                  </a:cubicBezTo>
                  <a:cubicBezTo>
                    <a:pt x="576" y="45"/>
                    <a:pt x="576" y="45"/>
                    <a:pt x="576" y="45"/>
                  </a:cubicBezTo>
                  <a:cubicBezTo>
                    <a:pt x="578" y="34"/>
                    <a:pt x="578" y="34"/>
                    <a:pt x="578" y="34"/>
                  </a:cubicBezTo>
                  <a:cubicBezTo>
                    <a:pt x="559" y="34"/>
                    <a:pt x="559" y="34"/>
                    <a:pt x="559" y="34"/>
                  </a:cubicBezTo>
                  <a:lnTo>
                    <a:pt x="538" y="119"/>
                  </a:lnTo>
                  <a:close/>
                  <a:moveTo>
                    <a:pt x="518" y="21"/>
                  </a:moveTo>
                  <a:cubicBezTo>
                    <a:pt x="538" y="21"/>
                    <a:pt x="538" y="21"/>
                    <a:pt x="538" y="21"/>
                  </a:cubicBezTo>
                  <a:cubicBezTo>
                    <a:pt x="544" y="0"/>
                    <a:pt x="544" y="0"/>
                    <a:pt x="544" y="0"/>
                  </a:cubicBezTo>
                  <a:cubicBezTo>
                    <a:pt x="523" y="0"/>
                    <a:pt x="523" y="0"/>
                    <a:pt x="523" y="0"/>
                  </a:cubicBezTo>
                  <a:lnTo>
                    <a:pt x="518" y="21"/>
                  </a:lnTo>
                  <a:close/>
                  <a:moveTo>
                    <a:pt x="493" y="119"/>
                  </a:moveTo>
                  <a:cubicBezTo>
                    <a:pt x="514" y="119"/>
                    <a:pt x="514" y="119"/>
                    <a:pt x="514" y="119"/>
                  </a:cubicBezTo>
                  <a:cubicBezTo>
                    <a:pt x="535" y="34"/>
                    <a:pt x="535" y="34"/>
                    <a:pt x="535" y="34"/>
                  </a:cubicBezTo>
                  <a:cubicBezTo>
                    <a:pt x="515" y="34"/>
                    <a:pt x="515" y="34"/>
                    <a:pt x="515" y="34"/>
                  </a:cubicBezTo>
                  <a:lnTo>
                    <a:pt x="493" y="119"/>
                  </a:lnTo>
                  <a:close/>
                  <a:moveTo>
                    <a:pt x="424" y="119"/>
                  </a:moveTo>
                  <a:cubicBezTo>
                    <a:pt x="444" y="119"/>
                    <a:pt x="444" y="119"/>
                    <a:pt x="444" y="119"/>
                  </a:cubicBezTo>
                  <a:cubicBezTo>
                    <a:pt x="455" y="76"/>
                    <a:pt x="455" y="76"/>
                    <a:pt x="455" y="76"/>
                  </a:cubicBezTo>
                  <a:cubicBezTo>
                    <a:pt x="459" y="60"/>
                    <a:pt x="471" y="51"/>
                    <a:pt x="487" y="51"/>
                  </a:cubicBezTo>
                  <a:cubicBezTo>
                    <a:pt x="490" y="51"/>
                    <a:pt x="494" y="51"/>
                    <a:pt x="497" y="51"/>
                  </a:cubicBezTo>
                  <a:cubicBezTo>
                    <a:pt x="501" y="33"/>
                    <a:pt x="501" y="33"/>
                    <a:pt x="501" y="33"/>
                  </a:cubicBezTo>
                  <a:cubicBezTo>
                    <a:pt x="499" y="33"/>
                    <a:pt x="497" y="33"/>
                    <a:pt x="495" y="33"/>
                  </a:cubicBezTo>
                  <a:cubicBezTo>
                    <a:pt x="484" y="33"/>
                    <a:pt x="470" y="39"/>
                    <a:pt x="463" y="48"/>
                  </a:cubicBezTo>
                  <a:cubicBezTo>
                    <a:pt x="462" y="48"/>
                    <a:pt x="462" y="48"/>
                    <a:pt x="462" y="48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45" y="34"/>
                    <a:pt x="445" y="34"/>
                    <a:pt x="445" y="34"/>
                  </a:cubicBezTo>
                  <a:lnTo>
                    <a:pt x="424" y="119"/>
                  </a:lnTo>
                  <a:close/>
                  <a:moveTo>
                    <a:pt x="360" y="69"/>
                  </a:moveTo>
                  <a:cubicBezTo>
                    <a:pt x="361" y="67"/>
                    <a:pt x="361" y="66"/>
                    <a:pt x="362" y="64"/>
                  </a:cubicBezTo>
                  <a:cubicBezTo>
                    <a:pt x="365" y="55"/>
                    <a:pt x="373" y="49"/>
                    <a:pt x="384" y="49"/>
                  </a:cubicBezTo>
                  <a:cubicBezTo>
                    <a:pt x="392" y="49"/>
                    <a:pt x="398" y="54"/>
                    <a:pt x="397" y="62"/>
                  </a:cubicBezTo>
                  <a:cubicBezTo>
                    <a:pt x="397" y="64"/>
                    <a:pt x="397" y="66"/>
                    <a:pt x="396" y="69"/>
                  </a:cubicBezTo>
                  <a:lnTo>
                    <a:pt x="360" y="69"/>
                  </a:lnTo>
                  <a:close/>
                  <a:moveTo>
                    <a:pt x="366" y="121"/>
                  </a:moveTo>
                  <a:cubicBezTo>
                    <a:pt x="383" y="121"/>
                    <a:pt x="399" y="117"/>
                    <a:pt x="407" y="110"/>
                  </a:cubicBezTo>
                  <a:cubicBezTo>
                    <a:pt x="401" y="97"/>
                    <a:pt x="401" y="97"/>
                    <a:pt x="401" y="97"/>
                  </a:cubicBezTo>
                  <a:cubicBezTo>
                    <a:pt x="396" y="99"/>
                    <a:pt x="384" y="105"/>
                    <a:pt x="372" y="105"/>
                  </a:cubicBezTo>
                  <a:cubicBezTo>
                    <a:pt x="363" y="105"/>
                    <a:pt x="355" y="100"/>
                    <a:pt x="355" y="91"/>
                  </a:cubicBezTo>
                  <a:cubicBezTo>
                    <a:pt x="355" y="88"/>
                    <a:pt x="356" y="85"/>
                    <a:pt x="357" y="82"/>
                  </a:cubicBezTo>
                  <a:cubicBezTo>
                    <a:pt x="413" y="82"/>
                    <a:pt x="413" y="82"/>
                    <a:pt x="413" y="82"/>
                  </a:cubicBezTo>
                  <a:cubicBezTo>
                    <a:pt x="414" y="76"/>
                    <a:pt x="417" y="66"/>
                    <a:pt x="418" y="59"/>
                  </a:cubicBezTo>
                  <a:cubicBezTo>
                    <a:pt x="419" y="41"/>
                    <a:pt x="405" y="33"/>
                    <a:pt x="388" y="33"/>
                  </a:cubicBezTo>
                  <a:cubicBezTo>
                    <a:pt x="365" y="33"/>
                    <a:pt x="345" y="47"/>
                    <a:pt x="339" y="70"/>
                  </a:cubicBezTo>
                  <a:cubicBezTo>
                    <a:pt x="337" y="77"/>
                    <a:pt x="334" y="87"/>
                    <a:pt x="334" y="93"/>
                  </a:cubicBezTo>
                  <a:cubicBezTo>
                    <a:pt x="332" y="113"/>
                    <a:pt x="349" y="121"/>
                    <a:pt x="366" y="121"/>
                  </a:cubicBezTo>
                  <a:moveTo>
                    <a:pt x="217" y="119"/>
                  </a:moveTo>
                  <a:cubicBezTo>
                    <a:pt x="237" y="119"/>
                    <a:pt x="237" y="119"/>
                    <a:pt x="237" y="119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69" y="61"/>
                    <a:pt x="269" y="61"/>
                    <a:pt x="269" y="61"/>
                  </a:cubicBezTo>
                  <a:cubicBezTo>
                    <a:pt x="271" y="119"/>
                    <a:pt x="271" y="119"/>
                    <a:pt x="271" y="119"/>
                  </a:cubicBezTo>
                  <a:cubicBezTo>
                    <a:pt x="291" y="119"/>
                    <a:pt x="291" y="119"/>
                    <a:pt x="291" y="119"/>
                  </a:cubicBezTo>
                  <a:cubicBezTo>
                    <a:pt x="339" y="34"/>
                    <a:pt x="339" y="34"/>
                    <a:pt x="339" y="34"/>
                  </a:cubicBezTo>
                  <a:cubicBezTo>
                    <a:pt x="318" y="34"/>
                    <a:pt x="318" y="34"/>
                    <a:pt x="318" y="34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4" y="34"/>
                    <a:pt x="284" y="34"/>
                    <a:pt x="284" y="34"/>
                  </a:cubicBezTo>
                  <a:cubicBezTo>
                    <a:pt x="267" y="34"/>
                    <a:pt x="267" y="34"/>
                    <a:pt x="267" y="34"/>
                  </a:cubicBezTo>
                  <a:cubicBezTo>
                    <a:pt x="235" y="93"/>
                    <a:pt x="235" y="93"/>
                    <a:pt x="235" y="93"/>
                  </a:cubicBezTo>
                  <a:cubicBezTo>
                    <a:pt x="234" y="93"/>
                    <a:pt x="234" y="93"/>
                    <a:pt x="234" y="93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11" y="34"/>
                    <a:pt x="211" y="34"/>
                    <a:pt x="211" y="34"/>
                  </a:cubicBezTo>
                  <a:lnTo>
                    <a:pt x="217" y="119"/>
                  </a:lnTo>
                  <a:close/>
                  <a:moveTo>
                    <a:pt x="147" y="105"/>
                  </a:moveTo>
                  <a:cubicBezTo>
                    <a:pt x="138" y="105"/>
                    <a:pt x="131" y="100"/>
                    <a:pt x="131" y="91"/>
                  </a:cubicBezTo>
                  <a:cubicBezTo>
                    <a:pt x="132" y="90"/>
                    <a:pt x="132" y="89"/>
                    <a:pt x="132" y="88"/>
                  </a:cubicBezTo>
                  <a:cubicBezTo>
                    <a:pt x="137" y="67"/>
                    <a:pt x="137" y="67"/>
                    <a:pt x="137" y="67"/>
                  </a:cubicBezTo>
                  <a:cubicBezTo>
                    <a:pt x="140" y="56"/>
                    <a:pt x="149" y="50"/>
                    <a:pt x="160" y="50"/>
                  </a:cubicBezTo>
                  <a:cubicBezTo>
                    <a:pt x="168" y="50"/>
                    <a:pt x="176" y="54"/>
                    <a:pt x="175" y="63"/>
                  </a:cubicBezTo>
                  <a:cubicBezTo>
                    <a:pt x="175" y="64"/>
                    <a:pt x="175" y="65"/>
                    <a:pt x="175" y="66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67" y="98"/>
                    <a:pt x="158" y="105"/>
                    <a:pt x="147" y="105"/>
                  </a:cubicBezTo>
                  <a:moveTo>
                    <a:pt x="143" y="121"/>
                  </a:moveTo>
                  <a:cubicBezTo>
                    <a:pt x="164" y="121"/>
                    <a:pt x="185" y="107"/>
                    <a:pt x="191" y="86"/>
                  </a:cubicBezTo>
                  <a:cubicBezTo>
                    <a:pt x="192" y="80"/>
                    <a:pt x="193" y="74"/>
                    <a:pt x="195" y="68"/>
                  </a:cubicBezTo>
                  <a:cubicBezTo>
                    <a:pt x="195" y="66"/>
                    <a:pt x="196" y="64"/>
                    <a:pt x="196" y="62"/>
                  </a:cubicBezTo>
                  <a:cubicBezTo>
                    <a:pt x="197" y="43"/>
                    <a:pt x="182" y="33"/>
                    <a:pt x="164" y="33"/>
                  </a:cubicBezTo>
                  <a:cubicBezTo>
                    <a:pt x="143" y="33"/>
                    <a:pt x="122" y="47"/>
                    <a:pt x="116" y="68"/>
                  </a:cubicBezTo>
                  <a:cubicBezTo>
                    <a:pt x="115" y="75"/>
                    <a:pt x="113" y="81"/>
                    <a:pt x="111" y="88"/>
                  </a:cubicBezTo>
                  <a:cubicBezTo>
                    <a:pt x="111" y="90"/>
                    <a:pt x="110" y="92"/>
                    <a:pt x="110" y="94"/>
                  </a:cubicBezTo>
                  <a:cubicBezTo>
                    <a:pt x="109" y="113"/>
                    <a:pt x="125" y="121"/>
                    <a:pt x="143" y="121"/>
                  </a:cubicBezTo>
                  <a:moveTo>
                    <a:pt x="52" y="105"/>
                  </a:moveTo>
                  <a:cubicBezTo>
                    <a:pt x="43" y="105"/>
                    <a:pt x="35" y="100"/>
                    <a:pt x="36" y="91"/>
                  </a:cubicBezTo>
                  <a:cubicBezTo>
                    <a:pt x="36" y="90"/>
                    <a:pt x="36" y="89"/>
                    <a:pt x="37" y="8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4" y="57"/>
                    <a:pt x="54" y="49"/>
                    <a:pt x="65" y="49"/>
                  </a:cubicBezTo>
                  <a:cubicBezTo>
                    <a:pt x="74" y="49"/>
                    <a:pt x="81" y="54"/>
                    <a:pt x="81" y="63"/>
                  </a:cubicBezTo>
                  <a:cubicBezTo>
                    <a:pt x="80" y="64"/>
                    <a:pt x="80" y="65"/>
                    <a:pt x="80" y="66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2" y="98"/>
                    <a:pt x="63" y="105"/>
                    <a:pt x="52" y="105"/>
                  </a:cubicBezTo>
                  <a:moveTo>
                    <a:pt x="0" y="152"/>
                  </a:moveTo>
                  <a:cubicBezTo>
                    <a:pt x="21" y="152"/>
                    <a:pt x="21" y="152"/>
                    <a:pt x="21" y="152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35" y="118"/>
                    <a:pt x="43" y="121"/>
                    <a:pt x="51" y="121"/>
                  </a:cubicBezTo>
                  <a:cubicBezTo>
                    <a:pt x="73" y="121"/>
                    <a:pt x="90" y="108"/>
                    <a:pt x="95" y="87"/>
                  </a:cubicBezTo>
                  <a:cubicBezTo>
                    <a:pt x="97" y="80"/>
                    <a:pt x="99" y="73"/>
                    <a:pt x="101" y="66"/>
                  </a:cubicBezTo>
                  <a:cubicBezTo>
                    <a:pt x="101" y="63"/>
                    <a:pt x="102" y="61"/>
                    <a:pt x="102" y="59"/>
                  </a:cubicBezTo>
                  <a:cubicBezTo>
                    <a:pt x="103" y="42"/>
                    <a:pt x="91" y="33"/>
                    <a:pt x="75" y="33"/>
                  </a:cubicBezTo>
                  <a:cubicBezTo>
                    <a:pt x="65" y="33"/>
                    <a:pt x="55" y="37"/>
                    <a:pt x="48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30" y="34"/>
                    <a:pt x="30" y="34"/>
                    <a:pt x="30" y="34"/>
                  </a:cubicBezTo>
                  <a:lnTo>
                    <a:pt x="0" y="1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</p:grp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516810" cy="68580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6875968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7675114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E795E2-2C51-442C-AB92-3CE99FA8505A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24" name="INSTRUCTION">
            <a:extLst>
              <a:ext uri="{FF2B5EF4-FFF2-40B4-BE49-F238E27FC236}">
                <a16:creationId xmlns:a16="http://schemas.microsoft.com/office/drawing/2014/main" id="{2FC7310B-C83B-4D07-B599-1129721493EF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225" name="Rechthoek 224">
              <a:extLst>
                <a:ext uri="{FF2B5EF4-FFF2-40B4-BE49-F238E27FC236}">
                  <a16:creationId xmlns:a16="http://schemas.microsoft.com/office/drawing/2014/main" id="{ECEBB041-F556-4EE2-82B3-A7B12B21528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2AF803B0-B6D8-4818-9BB6-6C1339916DF5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227" name="Ovaal 226">
              <a:extLst>
                <a:ext uri="{FF2B5EF4-FFF2-40B4-BE49-F238E27FC236}">
                  <a16:creationId xmlns:a16="http://schemas.microsoft.com/office/drawing/2014/main" id="{37AE2ED6-4121-450C-B77F-E76675BCC7B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8" name="Rechthoek 307">
              <a:extLst>
                <a:ext uri="{FF2B5EF4-FFF2-40B4-BE49-F238E27FC236}">
                  <a16:creationId xmlns:a16="http://schemas.microsoft.com/office/drawing/2014/main" id="{6E2B66D9-1FC1-4B24-BCCC-B12FA1EB1B8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309" name="Groep 308">
              <a:extLst>
                <a:ext uri="{FF2B5EF4-FFF2-40B4-BE49-F238E27FC236}">
                  <a16:creationId xmlns:a16="http://schemas.microsoft.com/office/drawing/2014/main" id="{918FD756-A24C-40A7-9F73-B65D20DB65E0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55" name="Rechthoek 354">
                <a:extLst>
                  <a:ext uri="{FF2B5EF4-FFF2-40B4-BE49-F238E27FC236}">
                    <a16:creationId xmlns:a16="http://schemas.microsoft.com/office/drawing/2014/main" id="{4E4C33FF-6A2D-45D6-AE73-A7AC644376D0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6" name="Ovaal 355">
                <a:extLst>
                  <a:ext uri="{FF2B5EF4-FFF2-40B4-BE49-F238E27FC236}">
                    <a16:creationId xmlns:a16="http://schemas.microsoft.com/office/drawing/2014/main" id="{0DE89D7B-13D5-40DB-B19F-50D60506F51C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7" name="Vrije vorm: vorm 356">
                <a:extLst>
                  <a:ext uri="{FF2B5EF4-FFF2-40B4-BE49-F238E27FC236}">
                    <a16:creationId xmlns:a16="http://schemas.microsoft.com/office/drawing/2014/main" id="{561E3C35-698E-446B-A6BD-3FB4478089A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8" name="Rechthoek: afgeronde hoeken 357">
                <a:extLst>
                  <a:ext uri="{FF2B5EF4-FFF2-40B4-BE49-F238E27FC236}">
                    <a16:creationId xmlns:a16="http://schemas.microsoft.com/office/drawing/2014/main" id="{86463CB9-599D-41BE-B6CB-E89F9C8D07F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59" name="Rechte verbindingslijn 358">
                <a:extLst>
                  <a:ext uri="{FF2B5EF4-FFF2-40B4-BE49-F238E27FC236}">
                    <a16:creationId xmlns:a16="http://schemas.microsoft.com/office/drawing/2014/main" id="{F1FB2C7B-D0C7-4034-9246-04D81CBC86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0" name="Rechte verbindingslijn 359">
                <a:extLst>
                  <a:ext uri="{FF2B5EF4-FFF2-40B4-BE49-F238E27FC236}">
                    <a16:creationId xmlns:a16="http://schemas.microsoft.com/office/drawing/2014/main" id="{ED46DBB3-BD44-44C3-81CD-5D1A479E1E6F}"/>
                  </a:ext>
                </a:extLst>
              </p:cNvPr>
              <p:cNvCxnSpPr>
                <a:cxnSpLocks/>
                <a:stCxn id="35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B88832B9-EA3E-46FF-B327-BADD82929261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E6E145D6-FECC-4465-B02E-09DDA83C5F98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5EA210A6-47E3-4664-A13B-C7F0FE59B0A1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52" name="Rechthoek 351">
                <a:extLst>
                  <a:ext uri="{FF2B5EF4-FFF2-40B4-BE49-F238E27FC236}">
                    <a16:creationId xmlns:a16="http://schemas.microsoft.com/office/drawing/2014/main" id="{6A97ACC9-4B48-49FF-9BE5-1DD9C7352E6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53" name="Rechte verbindingslijn 352">
                <a:extLst>
                  <a:ext uri="{FF2B5EF4-FFF2-40B4-BE49-F238E27FC236}">
                    <a16:creationId xmlns:a16="http://schemas.microsoft.com/office/drawing/2014/main" id="{8AD803FE-685A-4F13-90FE-4C41227D741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54" name="Gelijkbenige driehoek 353">
                <a:extLst>
                  <a:ext uri="{FF2B5EF4-FFF2-40B4-BE49-F238E27FC236}">
                    <a16:creationId xmlns:a16="http://schemas.microsoft.com/office/drawing/2014/main" id="{69EFC864-E50C-433C-B715-32C3FE79C0D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13" name="Ovaal 312">
              <a:extLst>
                <a:ext uri="{FF2B5EF4-FFF2-40B4-BE49-F238E27FC236}">
                  <a16:creationId xmlns:a16="http://schemas.microsoft.com/office/drawing/2014/main" id="{28056DBB-0855-4992-9FC0-29B6F1F05E4D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4" name="Rechthoek 313">
              <a:extLst>
                <a:ext uri="{FF2B5EF4-FFF2-40B4-BE49-F238E27FC236}">
                  <a16:creationId xmlns:a16="http://schemas.microsoft.com/office/drawing/2014/main" id="{C89DC460-C0CF-4454-8075-4CFD25D4AE33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315" name="Ovaal 314">
              <a:extLst>
                <a:ext uri="{FF2B5EF4-FFF2-40B4-BE49-F238E27FC236}">
                  <a16:creationId xmlns:a16="http://schemas.microsoft.com/office/drawing/2014/main" id="{C5CA49EC-EF32-40BA-951B-64F0AA0D6729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396087A7-7622-428D-9CD6-A5A3EB00768F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317" name="Groep 316">
              <a:extLst>
                <a:ext uri="{FF2B5EF4-FFF2-40B4-BE49-F238E27FC236}">
                  <a16:creationId xmlns:a16="http://schemas.microsoft.com/office/drawing/2014/main" id="{7B0E1873-A33A-4608-A180-85FA5FB58006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336" name="Groep 335">
                <a:extLst>
                  <a:ext uri="{FF2B5EF4-FFF2-40B4-BE49-F238E27FC236}">
                    <a16:creationId xmlns:a16="http://schemas.microsoft.com/office/drawing/2014/main" id="{88804D94-22E7-4F39-A38E-99A445224BB8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339" name="Groep 338">
                  <a:extLst>
                    <a:ext uri="{FF2B5EF4-FFF2-40B4-BE49-F238E27FC236}">
                      <a16:creationId xmlns:a16="http://schemas.microsoft.com/office/drawing/2014/main" id="{3364E5B0-E838-435C-A7C1-4309B32D3E0A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346" name="Groep 345">
                    <a:extLst>
                      <a:ext uri="{FF2B5EF4-FFF2-40B4-BE49-F238E27FC236}">
                        <a16:creationId xmlns:a16="http://schemas.microsoft.com/office/drawing/2014/main" id="{6E41C978-9D81-4A55-8D8D-61C973AEFA2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349" name="Rechthoek 348">
                      <a:extLst>
                        <a:ext uri="{FF2B5EF4-FFF2-40B4-BE49-F238E27FC236}">
                          <a16:creationId xmlns:a16="http://schemas.microsoft.com/office/drawing/2014/main" id="{506ABB38-6C21-473E-A20D-DE397AA3330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50" name="Rechthoek 349">
                      <a:extLst>
                        <a:ext uri="{FF2B5EF4-FFF2-40B4-BE49-F238E27FC236}">
                          <a16:creationId xmlns:a16="http://schemas.microsoft.com/office/drawing/2014/main" id="{D31B6A3E-AE05-4830-BA76-6422D0A2C8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51" name="Ovaal 350">
                      <a:extLst>
                        <a:ext uri="{FF2B5EF4-FFF2-40B4-BE49-F238E27FC236}">
                          <a16:creationId xmlns:a16="http://schemas.microsoft.com/office/drawing/2014/main" id="{094BE1A9-FACD-4750-BB24-684577CF98F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47" name="Afbeelding 346">
                    <a:extLst>
                      <a:ext uri="{FF2B5EF4-FFF2-40B4-BE49-F238E27FC236}">
                        <a16:creationId xmlns:a16="http://schemas.microsoft.com/office/drawing/2014/main" id="{089C82C3-B94A-44BA-9165-4B779D2A8E8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48" name="Afbeelding 347">
                    <a:extLst>
                      <a:ext uri="{FF2B5EF4-FFF2-40B4-BE49-F238E27FC236}">
                        <a16:creationId xmlns:a16="http://schemas.microsoft.com/office/drawing/2014/main" id="{21B15192-38E1-4487-BCB4-E18E84E0CBE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40" name="Groep 339">
                  <a:extLst>
                    <a:ext uri="{FF2B5EF4-FFF2-40B4-BE49-F238E27FC236}">
                      <a16:creationId xmlns:a16="http://schemas.microsoft.com/office/drawing/2014/main" id="{D10E1EB6-D79D-434D-9CDF-723214E18B4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44" name="Rechthoek 343">
                    <a:extLst>
                      <a:ext uri="{FF2B5EF4-FFF2-40B4-BE49-F238E27FC236}">
                        <a16:creationId xmlns:a16="http://schemas.microsoft.com/office/drawing/2014/main" id="{4032CB92-687B-490F-9575-153E26DC5F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5" name="Rechthoek 344">
                    <a:extLst>
                      <a:ext uri="{FF2B5EF4-FFF2-40B4-BE49-F238E27FC236}">
                        <a16:creationId xmlns:a16="http://schemas.microsoft.com/office/drawing/2014/main" id="{B29FD19E-88C3-4F0E-9826-BA57517D60A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41" name="Groep 340">
                  <a:extLst>
                    <a:ext uri="{FF2B5EF4-FFF2-40B4-BE49-F238E27FC236}">
                      <a16:creationId xmlns:a16="http://schemas.microsoft.com/office/drawing/2014/main" id="{62B84046-8FFE-412E-9CD7-378E9724A42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42" name="Rechthoek 341">
                    <a:extLst>
                      <a:ext uri="{FF2B5EF4-FFF2-40B4-BE49-F238E27FC236}">
                        <a16:creationId xmlns:a16="http://schemas.microsoft.com/office/drawing/2014/main" id="{F7928B9E-0637-4025-8AE1-56B4F6A6B8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3" name="Rechthoek 342">
                    <a:extLst>
                      <a:ext uri="{FF2B5EF4-FFF2-40B4-BE49-F238E27FC236}">
                        <a16:creationId xmlns:a16="http://schemas.microsoft.com/office/drawing/2014/main" id="{15ADC188-E65C-415C-A930-61083F00791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37" name="Rechthoek 336">
                <a:extLst>
                  <a:ext uri="{FF2B5EF4-FFF2-40B4-BE49-F238E27FC236}">
                    <a16:creationId xmlns:a16="http://schemas.microsoft.com/office/drawing/2014/main" id="{674764F3-CE57-4449-9FE2-8C3BF53BCCC9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38" name="Gelijkbenige driehoek 337">
                <a:extLst>
                  <a:ext uri="{FF2B5EF4-FFF2-40B4-BE49-F238E27FC236}">
                    <a16:creationId xmlns:a16="http://schemas.microsoft.com/office/drawing/2014/main" id="{17BAA0D3-A481-4E78-BE1E-ED0BC2A5985E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8" name="Groep 317">
              <a:extLst>
                <a:ext uri="{FF2B5EF4-FFF2-40B4-BE49-F238E27FC236}">
                  <a16:creationId xmlns:a16="http://schemas.microsoft.com/office/drawing/2014/main" id="{48173854-C2D7-458E-AC98-0E59DF47A62D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322" name="Rechthoek 321">
                <a:extLst>
                  <a:ext uri="{FF2B5EF4-FFF2-40B4-BE49-F238E27FC236}">
                    <a16:creationId xmlns:a16="http://schemas.microsoft.com/office/drawing/2014/main" id="{124ECE8C-3F9D-4EE6-8BA9-305BCAA041EB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Rechthoek 322">
                <a:extLst>
                  <a:ext uri="{FF2B5EF4-FFF2-40B4-BE49-F238E27FC236}">
                    <a16:creationId xmlns:a16="http://schemas.microsoft.com/office/drawing/2014/main" id="{9D5ADA63-2FAF-432F-B98D-9C7271518212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4" name="Tekstvak 323">
                <a:extLst>
                  <a:ext uri="{FF2B5EF4-FFF2-40B4-BE49-F238E27FC236}">
                    <a16:creationId xmlns:a16="http://schemas.microsoft.com/office/drawing/2014/main" id="{1D00CDD1-803F-486A-818D-3BA87120EC25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325" name="Tekstvak 324">
                <a:extLst>
                  <a:ext uri="{FF2B5EF4-FFF2-40B4-BE49-F238E27FC236}">
                    <a16:creationId xmlns:a16="http://schemas.microsoft.com/office/drawing/2014/main" id="{A3EF8C69-2DDB-458B-BCD6-8A00D39CF2F5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326" name="Vrije vorm: vorm 325">
                <a:extLst>
                  <a:ext uri="{FF2B5EF4-FFF2-40B4-BE49-F238E27FC236}">
                    <a16:creationId xmlns:a16="http://schemas.microsoft.com/office/drawing/2014/main" id="{1212909E-6B26-4A1D-BF5F-9F93778A3F6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7" name="Gelijkbenige driehoek 326">
                <a:extLst>
                  <a:ext uri="{FF2B5EF4-FFF2-40B4-BE49-F238E27FC236}">
                    <a16:creationId xmlns:a16="http://schemas.microsoft.com/office/drawing/2014/main" id="{F343D2A9-95B7-4C71-97F1-27AAE515293F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8" name="Groep 327">
                <a:extLst>
                  <a:ext uri="{FF2B5EF4-FFF2-40B4-BE49-F238E27FC236}">
                    <a16:creationId xmlns:a16="http://schemas.microsoft.com/office/drawing/2014/main" id="{3A270A77-EE80-4441-AB82-2E0954960A14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D48BBBD9-6557-4F46-956C-F916075B5CD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4" name="Rechthoek 333">
                  <a:extLst>
                    <a:ext uri="{FF2B5EF4-FFF2-40B4-BE49-F238E27FC236}">
                      <a16:creationId xmlns:a16="http://schemas.microsoft.com/office/drawing/2014/main" id="{8708343D-A58D-4FA7-9107-D6DF3F14ADC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5" name="Rechthoek 334">
                  <a:extLst>
                    <a:ext uri="{FF2B5EF4-FFF2-40B4-BE49-F238E27FC236}">
                      <a16:creationId xmlns:a16="http://schemas.microsoft.com/office/drawing/2014/main" id="{27A985BC-9ABA-41B0-BAC4-8960A96CD61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9" name="Groep 328">
                <a:extLst>
                  <a:ext uri="{FF2B5EF4-FFF2-40B4-BE49-F238E27FC236}">
                    <a16:creationId xmlns:a16="http://schemas.microsoft.com/office/drawing/2014/main" id="{454AF623-2D16-4326-AE3D-27559EEB665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77D4803C-B271-4883-A935-8964179E2E12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1" name="Rechthoek 330">
                  <a:extLst>
                    <a:ext uri="{FF2B5EF4-FFF2-40B4-BE49-F238E27FC236}">
                      <a16:creationId xmlns:a16="http://schemas.microsoft.com/office/drawing/2014/main" id="{5ECFDFB6-E509-4A08-94B2-F173BF9EFA7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2" name="Rechthoek 331">
                  <a:extLst>
                    <a:ext uri="{FF2B5EF4-FFF2-40B4-BE49-F238E27FC236}">
                      <a16:creationId xmlns:a16="http://schemas.microsoft.com/office/drawing/2014/main" id="{EE978192-66B2-4DB3-BC7C-6EB5385907D6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19" name="ICOON_info">
              <a:extLst>
                <a:ext uri="{FF2B5EF4-FFF2-40B4-BE49-F238E27FC236}">
                  <a16:creationId xmlns:a16="http://schemas.microsoft.com/office/drawing/2014/main" id="{53EDB77E-D0D8-4A34-AAD5-7ACD601123EE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320" name="Ovaal 319">
                <a:extLst>
                  <a:ext uri="{FF2B5EF4-FFF2-40B4-BE49-F238E27FC236}">
                    <a16:creationId xmlns:a16="http://schemas.microsoft.com/office/drawing/2014/main" id="{F6FC8285-403B-4F8C-8F2E-E7FAE8BA6CE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1" name="Graphic 163" descr="Informatie">
                <a:extLst>
                  <a:ext uri="{FF2B5EF4-FFF2-40B4-BE49-F238E27FC236}">
                    <a16:creationId xmlns:a16="http://schemas.microsoft.com/office/drawing/2014/main" id="{F5295792-0F77-4BEE-963F-DC6BFFA1DD6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38" name="Titel 1">
            <a:extLst>
              <a:ext uri="{FF2B5EF4-FFF2-40B4-BE49-F238E27FC236}">
                <a16:creationId xmlns:a16="http://schemas.microsoft.com/office/drawing/2014/main" id="{B21E3475-0702-4B96-B0E9-8A8EEAC7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5356" y="932456"/>
            <a:ext cx="5170204" cy="492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239" name="Tijdelijke aanduiding voor verticale tekst 2">
            <a:extLst>
              <a:ext uri="{FF2B5EF4-FFF2-40B4-BE49-F238E27FC236}">
                <a16:creationId xmlns:a16="http://schemas.microsoft.com/office/drawing/2014/main" id="{F5F5BEBA-C579-4906-9ADD-6DDA2911B195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535356" y="1746358"/>
            <a:ext cx="5170204" cy="4003075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14232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932456"/>
            <a:ext cx="9913560" cy="4926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000" y="1746358"/>
            <a:ext cx="9913560" cy="4003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Bold</a:t>
            </a:r>
          </a:p>
          <a:p>
            <a:pPr lvl="5"/>
            <a:r>
              <a:rPr lang="en-GB" noProof="0" dirty="0"/>
              <a:t>Header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Grey bullet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91300" y="6454344"/>
            <a:ext cx="4114800" cy="127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 b="0" i="0">
                <a:solidFill>
                  <a:schemeClr val="tx2"/>
                </a:solidFill>
                <a:latin typeface="Helvetica Light" panose="020B0403020202020204" pitchFamily="34" charset="0"/>
              </a:defRPr>
            </a:lvl1pPr>
          </a:lstStyle>
          <a:p>
            <a:fld id="{2D2BA62A-3789-4DE2-A3DD-6A9494A1D7AF}" type="datetime2">
              <a:rPr lang="en-GB" smtClean="0"/>
              <a:pPr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000" y="6464961"/>
            <a:ext cx="4114800" cy="1164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 b="0" i="0">
                <a:solidFill>
                  <a:schemeClr val="tx2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pt-BR" dirty="0"/>
              <a:t>De </a:t>
            </a:r>
            <a:r>
              <a:rPr lang="pt-BR" dirty="0" err="1"/>
              <a:t>Heus</a:t>
            </a:r>
            <a:r>
              <a:rPr lang="pt-BR" dirty="0"/>
              <a:t>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8100" y="6066698"/>
            <a:ext cx="288000" cy="28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900" b="0" i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 userDrawn="1"/>
        </p:nvGrpSpPr>
        <p:grpSpPr>
          <a:xfrm>
            <a:off x="-12032" y="0"/>
            <a:ext cx="12204032" cy="6857999"/>
            <a:chOff x="-12032" y="0"/>
            <a:chExt cx="12204032" cy="6857999"/>
          </a:xfrm>
          <a:solidFill>
            <a:schemeClr val="tx1">
              <a:alpha val="3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 userDrawn="1"/>
          </p:nvSpPr>
          <p:spPr>
            <a:xfrm>
              <a:off x="0" y="0"/>
              <a:ext cx="12192000" cy="939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 userDrawn="1"/>
          </p:nvSpPr>
          <p:spPr>
            <a:xfrm>
              <a:off x="0" y="1244600"/>
              <a:ext cx="12192000" cy="4977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118E804-CD4F-495F-B6B8-AB34617C0B7D}"/>
                </a:ext>
              </a:extLst>
            </p:cNvPr>
            <p:cNvSpPr/>
            <p:nvPr userDrawn="1"/>
          </p:nvSpPr>
          <p:spPr>
            <a:xfrm>
              <a:off x="10706100" y="0"/>
              <a:ext cx="14859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6C9D970-60FE-4B38-ADC1-AAA785A7A505}"/>
                </a:ext>
              </a:extLst>
            </p:cNvPr>
            <p:cNvSpPr/>
            <p:nvPr userDrawn="1"/>
          </p:nvSpPr>
          <p:spPr>
            <a:xfrm>
              <a:off x="-12032" y="5749435"/>
              <a:ext cx="12204032" cy="110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20" name="Groep 37">
            <a:extLst>
              <a:ext uri="{FF2B5EF4-FFF2-40B4-BE49-F238E27FC236}">
                <a16:creationId xmlns:a16="http://schemas.microsoft.com/office/drawing/2014/main" id="{11E2442F-18D9-430C-A2B3-222D737B40E9}"/>
              </a:ext>
            </a:extLst>
          </p:cNvPr>
          <p:cNvGrpSpPr/>
          <p:nvPr userDrawn="1"/>
        </p:nvGrpSpPr>
        <p:grpSpPr>
          <a:xfrm>
            <a:off x="11236466" y="5653249"/>
            <a:ext cx="566613" cy="425365"/>
            <a:chOff x="11236466" y="5653249"/>
            <a:chExt cx="566613" cy="425365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FD6A97F-6FE6-474E-9B87-34FAED28AF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9605" y="5727789"/>
              <a:ext cx="297080" cy="253868"/>
            </a:xfrm>
            <a:custGeom>
              <a:avLst/>
              <a:gdLst>
                <a:gd name="T0" fmla="*/ 133 w 463"/>
                <a:gd name="T1" fmla="*/ 162 h 396"/>
                <a:gd name="T2" fmla="*/ 165 w 463"/>
                <a:gd name="T3" fmla="*/ 144 h 396"/>
                <a:gd name="T4" fmla="*/ 230 w 463"/>
                <a:gd name="T5" fmla="*/ 205 h 396"/>
                <a:gd name="T6" fmla="*/ 199 w 463"/>
                <a:gd name="T7" fmla="*/ 225 h 396"/>
                <a:gd name="T8" fmla="*/ 206 w 463"/>
                <a:gd name="T9" fmla="*/ 232 h 396"/>
                <a:gd name="T10" fmla="*/ 235 w 463"/>
                <a:gd name="T11" fmla="*/ 259 h 396"/>
                <a:gd name="T12" fmla="*/ 254 w 463"/>
                <a:gd name="T13" fmla="*/ 278 h 396"/>
                <a:gd name="T14" fmla="*/ 266 w 463"/>
                <a:gd name="T15" fmla="*/ 289 h 396"/>
                <a:gd name="T16" fmla="*/ 272 w 463"/>
                <a:gd name="T17" fmla="*/ 296 h 396"/>
                <a:gd name="T18" fmla="*/ 300 w 463"/>
                <a:gd name="T19" fmla="*/ 322 h 396"/>
                <a:gd name="T20" fmla="*/ 307 w 463"/>
                <a:gd name="T21" fmla="*/ 329 h 396"/>
                <a:gd name="T22" fmla="*/ 337 w 463"/>
                <a:gd name="T23" fmla="*/ 358 h 396"/>
                <a:gd name="T24" fmla="*/ 376 w 463"/>
                <a:gd name="T25" fmla="*/ 396 h 396"/>
                <a:gd name="T26" fmla="*/ 424 w 463"/>
                <a:gd name="T27" fmla="*/ 346 h 396"/>
                <a:gd name="T28" fmla="*/ 452 w 463"/>
                <a:gd name="T29" fmla="*/ 293 h 396"/>
                <a:gd name="T30" fmla="*/ 462 w 463"/>
                <a:gd name="T31" fmla="*/ 241 h 396"/>
                <a:gd name="T32" fmla="*/ 457 w 463"/>
                <a:gd name="T33" fmla="*/ 192 h 396"/>
                <a:gd name="T34" fmla="*/ 440 w 463"/>
                <a:gd name="T35" fmla="*/ 148 h 396"/>
                <a:gd name="T36" fmla="*/ 414 w 463"/>
                <a:gd name="T37" fmla="*/ 109 h 396"/>
                <a:gd name="T38" fmla="*/ 381 w 463"/>
                <a:gd name="T39" fmla="*/ 76 h 396"/>
                <a:gd name="T40" fmla="*/ 341 w 463"/>
                <a:gd name="T41" fmla="*/ 48 h 396"/>
                <a:gd name="T42" fmla="*/ 298 w 463"/>
                <a:gd name="T43" fmla="*/ 28 h 396"/>
                <a:gd name="T44" fmla="*/ 254 w 463"/>
                <a:gd name="T45" fmla="*/ 14 h 396"/>
                <a:gd name="T46" fmla="*/ 166 w 463"/>
                <a:gd name="T47" fmla="*/ 1 h 396"/>
                <a:gd name="T48" fmla="*/ 0 w 463"/>
                <a:gd name="T49" fmla="*/ 33 h 396"/>
                <a:gd name="T50" fmla="*/ 11 w 463"/>
                <a:gd name="T51" fmla="*/ 43 h 396"/>
                <a:gd name="T52" fmla="*/ 24 w 463"/>
                <a:gd name="T53" fmla="*/ 56 h 396"/>
                <a:gd name="T54" fmla="*/ 56 w 463"/>
                <a:gd name="T55" fmla="*/ 87 h 396"/>
                <a:gd name="T56" fmla="*/ 91 w 463"/>
                <a:gd name="T57" fmla="*/ 121 h 396"/>
                <a:gd name="T58" fmla="*/ 132 w 463"/>
                <a:gd name="T59" fmla="*/ 161 h 396"/>
                <a:gd name="T60" fmla="*/ 133 w 463"/>
                <a:gd name="T61" fmla="*/ 162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396">
                  <a:moveTo>
                    <a:pt x="133" y="162"/>
                  </a:moveTo>
                  <a:cubicBezTo>
                    <a:pt x="165" y="144"/>
                    <a:pt x="165" y="144"/>
                    <a:pt x="165" y="144"/>
                  </a:cubicBezTo>
                  <a:cubicBezTo>
                    <a:pt x="230" y="205"/>
                    <a:pt x="230" y="205"/>
                    <a:pt x="230" y="205"/>
                  </a:cubicBezTo>
                  <a:cubicBezTo>
                    <a:pt x="199" y="225"/>
                    <a:pt x="199" y="225"/>
                    <a:pt x="199" y="225"/>
                  </a:cubicBezTo>
                  <a:cubicBezTo>
                    <a:pt x="206" y="232"/>
                    <a:pt x="206" y="232"/>
                    <a:pt x="206" y="232"/>
                  </a:cubicBezTo>
                  <a:cubicBezTo>
                    <a:pt x="235" y="259"/>
                    <a:pt x="235" y="259"/>
                    <a:pt x="235" y="259"/>
                  </a:cubicBezTo>
                  <a:cubicBezTo>
                    <a:pt x="254" y="278"/>
                    <a:pt x="254" y="278"/>
                    <a:pt x="254" y="278"/>
                  </a:cubicBezTo>
                  <a:cubicBezTo>
                    <a:pt x="266" y="289"/>
                    <a:pt x="266" y="289"/>
                    <a:pt x="266" y="289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300" y="322"/>
                    <a:pt x="300" y="322"/>
                    <a:pt x="300" y="322"/>
                  </a:cubicBezTo>
                  <a:cubicBezTo>
                    <a:pt x="307" y="329"/>
                    <a:pt x="307" y="329"/>
                    <a:pt x="307" y="329"/>
                  </a:cubicBezTo>
                  <a:cubicBezTo>
                    <a:pt x="337" y="358"/>
                    <a:pt x="337" y="358"/>
                    <a:pt x="337" y="358"/>
                  </a:cubicBezTo>
                  <a:cubicBezTo>
                    <a:pt x="376" y="396"/>
                    <a:pt x="376" y="396"/>
                    <a:pt x="376" y="396"/>
                  </a:cubicBezTo>
                  <a:cubicBezTo>
                    <a:pt x="395" y="381"/>
                    <a:pt x="411" y="364"/>
                    <a:pt x="424" y="346"/>
                  </a:cubicBezTo>
                  <a:cubicBezTo>
                    <a:pt x="436" y="329"/>
                    <a:pt x="446" y="312"/>
                    <a:pt x="452" y="293"/>
                  </a:cubicBezTo>
                  <a:cubicBezTo>
                    <a:pt x="458" y="276"/>
                    <a:pt x="461" y="259"/>
                    <a:pt x="462" y="241"/>
                  </a:cubicBezTo>
                  <a:cubicBezTo>
                    <a:pt x="463" y="225"/>
                    <a:pt x="461" y="208"/>
                    <a:pt x="457" y="192"/>
                  </a:cubicBezTo>
                  <a:cubicBezTo>
                    <a:pt x="454" y="177"/>
                    <a:pt x="448" y="162"/>
                    <a:pt x="440" y="148"/>
                  </a:cubicBezTo>
                  <a:cubicBezTo>
                    <a:pt x="433" y="134"/>
                    <a:pt x="425" y="121"/>
                    <a:pt x="414" y="109"/>
                  </a:cubicBezTo>
                  <a:cubicBezTo>
                    <a:pt x="404" y="97"/>
                    <a:pt x="393" y="86"/>
                    <a:pt x="381" y="76"/>
                  </a:cubicBezTo>
                  <a:cubicBezTo>
                    <a:pt x="368" y="66"/>
                    <a:pt x="355" y="57"/>
                    <a:pt x="341" y="48"/>
                  </a:cubicBezTo>
                  <a:cubicBezTo>
                    <a:pt x="327" y="41"/>
                    <a:pt x="313" y="34"/>
                    <a:pt x="298" y="28"/>
                  </a:cubicBezTo>
                  <a:cubicBezTo>
                    <a:pt x="284" y="22"/>
                    <a:pt x="269" y="17"/>
                    <a:pt x="254" y="14"/>
                  </a:cubicBezTo>
                  <a:cubicBezTo>
                    <a:pt x="226" y="6"/>
                    <a:pt x="196" y="2"/>
                    <a:pt x="166" y="1"/>
                  </a:cubicBezTo>
                  <a:cubicBezTo>
                    <a:pt x="108" y="0"/>
                    <a:pt x="50" y="11"/>
                    <a:pt x="0" y="3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132" y="161"/>
                    <a:pt x="132" y="161"/>
                    <a:pt x="132" y="161"/>
                  </a:cubicBezTo>
                  <a:lnTo>
                    <a:pt x="133" y="16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76D5713A-F043-49F9-93B4-BD39844FD0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36466" y="5723198"/>
              <a:ext cx="378102" cy="331109"/>
            </a:xfrm>
            <a:custGeom>
              <a:avLst/>
              <a:gdLst>
                <a:gd name="T0" fmla="*/ 409 w 589"/>
                <a:gd name="T1" fmla="*/ 241 h 516"/>
                <a:gd name="T2" fmla="*/ 362 w 589"/>
                <a:gd name="T3" fmla="*/ 271 h 516"/>
                <a:gd name="T4" fmla="*/ 296 w 589"/>
                <a:gd name="T5" fmla="*/ 204 h 516"/>
                <a:gd name="T6" fmla="*/ 343 w 589"/>
                <a:gd name="T7" fmla="*/ 177 h 516"/>
                <a:gd name="T8" fmla="*/ 333 w 589"/>
                <a:gd name="T9" fmla="*/ 168 h 516"/>
                <a:gd name="T10" fmla="*/ 308 w 589"/>
                <a:gd name="T11" fmla="*/ 143 h 516"/>
                <a:gd name="T12" fmla="*/ 263 w 589"/>
                <a:gd name="T13" fmla="*/ 100 h 516"/>
                <a:gd name="T14" fmla="*/ 224 w 589"/>
                <a:gd name="T15" fmla="*/ 62 h 516"/>
                <a:gd name="T16" fmla="*/ 190 w 589"/>
                <a:gd name="T17" fmla="*/ 29 h 516"/>
                <a:gd name="T18" fmla="*/ 160 w 589"/>
                <a:gd name="T19" fmla="*/ 0 h 516"/>
                <a:gd name="T20" fmla="*/ 120 w 589"/>
                <a:gd name="T21" fmla="*/ 25 h 516"/>
                <a:gd name="T22" fmla="*/ 84 w 589"/>
                <a:gd name="T23" fmla="*/ 55 h 516"/>
                <a:gd name="T24" fmla="*/ 54 w 589"/>
                <a:gd name="T25" fmla="*/ 89 h 516"/>
                <a:gd name="T26" fmla="*/ 29 w 589"/>
                <a:gd name="T27" fmla="*/ 129 h 516"/>
                <a:gd name="T28" fmla="*/ 11 w 589"/>
                <a:gd name="T29" fmla="*/ 173 h 516"/>
                <a:gd name="T30" fmla="*/ 1 w 589"/>
                <a:gd name="T31" fmla="*/ 223 h 516"/>
                <a:gd name="T32" fmla="*/ 3 w 589"/>
                <a:gd name="T33" fmla="*/ 277 h 516"/>
                <a:gd name="T34" fmla="*/ 20 w 589"/>
                <a:gd name="T35" fmla="*/ 335 h 516"/>
                <a:gd name="T36" fmla="*/ 54 w 589"/>
                <a:gd name="T37" fmla="*/ 392 h 516"/>
                <a:gd name="T38" fmla="*/ 105 w 589"/>
                <a:gd name="T39" fmla="*/ 442 h 516"/>
                <a:gd name="T40" fmla="*/ 172 w 589"/>
                <a:gd name="T41" fmla="*/ 482 h 516"/>
                <a:gd name="T42" fmla="*/ 253 w 589"/>
                <a:gd name="T43" fmla="*/ 507 h 516"/>
                <a:gd name="T44" fmla="*/ 342 w 589"/>
                <a:gd name="T45" fmla="*/ 515 h 516"/>
                <a:gd name="T46" fmla="*/ 433 w 589"/>
                <a:gd name="T47" fmla="*/ 501 h 516"/>
                <a:gd name="T48" fmla="*/ 518 w 589"/>
                <a:gd name="T49" fmla="*/ 467 h 516"/>
                <a:gd name="T50" fmla="*/ 589 w 589"/>
                <a:gd name="T51" fmla="*/ 415 h 516"/>
                <a:gd name="T52" fmla="*/ 409 w 589"/>
                <a:gd name="T53" fmla="*/ 241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9" h="516">
                  <a:moveTo>
                    <a:pt x="409" y="241"/>
                  </a:moveTo>
                  <a:cubicBezTo>
                    <a:pt x="362" y="271"/>
                    <a:pt x="362" y="271"/>
                    <a:pt x="362" y="271"/>
                  </a:cubicBezTo>
                  <a:cubicBezTo>
                    <a:pt x="296" y="204"/>
                    <a:pt x="296" y="204"/>
                    <a:pt x="296" y="204"/>
                  </a:cubicBezTo>
                  <a:cubicBezTo>
                    <a:pt x="343" y="177"/>
                    <a:pt x="343" y="177"/>
                    <a:pt x="343" y="177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25" y="159"/>
                    <a:pt x="316" y="151"/>
                    <a:pt x="308" y="143"/>
                  </a:cubicBezTo>
                  <a:cubicBezTo>
                    <a:pt x="292" y="128"/>
                    <a:pt x="277" y="114"/>
                    <a:pt x="263" y="100"/>
                  </a:cubicBezTo>
                  <a:cubicBezTo>
                    <a:pt x="249" y="87"/>
                    <a:pt x="236" y="74"/>
                    <a:pt x="224" y="62"/>
                  </a:cubicBezTo>
                  <a:cubicBezTo>
                    <a:pt x="212" y="51"/>
                    <a:pt x="201" y="40"/>
                    <a:pt x="190" y="29"/>
                  </a:cubicBezTo>
                  <a:cubicBezTo>
                    <a:pt x="179" y="19"/>
                    <a:pt x="169" y="9"/>
                    <a:pt x="160" y="0"/>
                  </a:cubicBezTo>
                  <a:cubicBezTo>
                    <a:pt x="145" y="8"/>
                    <a:pt x="132" y="16"/>
                    <a:pt x="120" y="25"/>
                  </a:cubicBezTo>
                  <a:cubicBezTo>
                    <a:pt x="107" y="35"/>
                    <a:pt x="95" y="44"/>
                    <a:pt x="84" y="55"/>
                  </a:cubicBezTo>
                  <a:cubicBezTo>
                    <a:pt x="73" y="66"/>
                    <a:pt x="63" y="77"/>
                    <a:pt x="54" y="89"/>
                  </a:cubicBezTo>
                  <a:cubicBezTo>
                    <a:pt x="44" y="102"/>
                    <a:pt x="36" y="115"/>
                    <a:pt x="29" y="129"/>
                  </a:cubicBezTo>
                  <a:cubicBezTo>
                    <a:pt x="21" y="143"/>
                    <a:pt x="15" y="158"/>
                    <a:pt x="11" y="173"/>
                  </a:cubicBezTo>
                  <a:cubicBezTo>
                    <a:pt x="6" y="189"/>
                    <a:pt x="3" y="206"/>
                    <a:pt x="1" y="223"/>
                  </a:cubicBezTo>
                  <a:cubicBezTo>
                    <a:pt x="0" y="240"/>
                    <a:pt x="0" y="258"/>
                    <a:pt x="3" y="277"/>
                  </a:cubicBezTo>
                  <a:cubicBezTo>
                    <a:pt x="6" y="296"/>
                    <a:pt x="12" y="315"/>
                    <a:pt x="20" y="335"/>
                  </a:cubicBezTo>
                  <a:cubicBezTo>
                    <a:pt x="28" y="355"/>
                    <a:pt x="40" y="374"/>
                    <a:pt x="54" y="392"/>
                  </a:cubicBezTo>
                  <a:cubicBezTo>
                    <a:pt x="68" y="410"/>
                    <a:pt x="85" y="427"/>
                    <a:pt x="105" y="442"/>
                  </a:cubicBezTo>
                  <a:cubicBezTo>
                    <a:pt x="125" y="458"/>
                    <a:pt x="147" y="471"/>
                    <a:pt x="172" y="482"/>
                  </a:cubicBezTo>
                  <a:cubicBezTo>
                    <a:pt x="197" y="493"/>
                    <a:pt x="224" y="502"/>
                    <a:pt x="253" y="507"/>
                  </a:cubicBezTo>
                  <a:cubicBezTo>
                    <a:pt x="282" y="513"/>
                    <a:pt x="312" y="516"/>
                    <a:pt x="342" y="515"/>
                  </a:cubicBezTo>
                  <a:cubicBezTo>
                    <a:pt x="373" y="514"/>
                    <a:pt x="403" y="509"/>
                    <a:pt x="433" y="501"/>
                  </a:cubicBezTo>
                  <a:cubicBezTo>
                    <a:pt x="463" y="493"/>
                    <a:pt x="491" y="482"/>
                    <a:pt x="518" y="467"/>
                  </a:cubicBezTo>
                  <a:cubicBezTo>
                    <a:pt x="544" y="452"/>
                    <a:pt x="568" y="435"/>
                    <a:pt x="589" y="415"/>
                  </a:cubicBezTo>
                  <a:lnTo>
                    <a:pt x="409" y="241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13A760D-AFE6-4A38-A97D-8FF80CA93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98437" y="5664322"/>
              <a:ext cx="291139" cy="224971"/>
            </a:xfrm>
            <a:custGeom>
              <a:avLst/>
              <a:gdLst>
                <a:gd name="T0" fmla="*/ 0 w 454"/>
                <a:gd name="T1" fmla="*/ 83 h 351"/>
                <a:gd name="T2" fmla="*/ 298 w 454"/>
                <a:gd name="T3" fmla="*/ 351 h 351"/>
                <a:gd name="T4" fmla="*/ 0 w 454"/>
                <a:gd name="T5" fmla="*/ 8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351">
                  <a:moveTo>
                    <a:pt x="0" y="83"/>
                  </a:moveTo>
                  <a:cubicBezTo>
                    <a:pt x="0" y="83"/>
                    <a:pt x="454" y="0"/>
                    <a:pt x="298" y="351"/>
                  </a:cubicBezTo>
                  <a:cubicBezTo>
                    <a:pt x="298" y="351"/>
                    <a:pt x="332" y="125"/>
                    <a:pt x="0" y="8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9DAF3AFC-D430-4053-B96E-56FBD73C9B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66174" y="5978417"/>
              <a:ext cx="347584" cy="100197"/>
            </a:xfrm>
            <a:custGeom>
              <a:avLst/>
              <a:gdLst>
                <a:gd name="T0" fmla="*/ 474 w 542"/>
                <a:gd name="T1" fmla="*/ 87 h 156"/>
                <a:gd name="T2" fmla="*/ 389 w 542"/>
                <a:gd name="T3" fmla="*/ 120 h 156"/>
                <a:gd name="T4" fmla="*/ 298 w 542"/>
                <a:gd name="T5" fmla="*/ 132 h 156"/>
                <a:gd name="T6" fmla="*/ 208 w 542"/>
                <a:gd name="T7" fmla="*/ 125 h 156"/>
                <a:gd name="T8" fmla="*/ 127 w 542"/>
                <a:gd name="T9" fmla="*/ 100 h 156"/>
                <a:gd name="T10" fmla="*/ 59 w 542"/>
                <a:gd name="T11" fmla="*/ 60 h 156"/>
                <a:gd name="T12" fmla="*/ 7 w 542"/>
                <a:gd name="T13" fmla="*/ 9 h 156"/>
                <a:gd name="T14" fmla="*/ 0 w 542"/>
                <a:gd name="T15" fmla="*/ 0 h 156"/>
                <a:gd name="T16" fmla="*/ 7 w 542"/>
                <a:gd name="T17" fmla="*/ 9 h 156"/>
                <a:gd name="T18" fmla="*/ 54 w 542"/>
                <a:gd name="T19" fmla="*/ 63 h 156"/>
                <a:gd name="T20" fmla="*/ 119 w 542"/>
                <a:gd name="T21" fmla="*/ 108 h 156"/>
                <a:gd name="T22" fmla="*/ 198 w 542"/>
                <a:gd name="T23" fmla="*/ 140 h 156"/>
                <a:gd name="T24" fmla="*/ 287 w 542"/>
                <a:gd name="T25" fmla="*/ 154 h 156"/>
                <a:gd name="T26" fmla="*/ 379 w 542"/>
                <a:gd name="T27" fmla="*/ 148 h 156"/>
                <a:gd name="T28" fmla="*/ 466 w 542"/>
                <a:gd name="T29" fmla="*/ 122 h 156"/>
                <a:gd name="T30" fmla="*/ 540 w 542"/>
                <a:gd name="T31" fmla="*/ 77 h 156"/>
                <a:gd name="T32" fmla="*/ 542 w 542"/>
                <a:gd name="T33" fmla="*/ 39 h 156"/>
                <a:gd name="T34" fmla="*/ 474 w 542"/>
                <a:gd name="T35" fmla="*/ 8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2" h="156">
                  <a:moveTo>
                    <a:pt x="474" y="87"/>
                  </a:moveTo>
                  <a:cubicBezTo>
                    <a:pt x="448" y="102"/>
                    <a:pt x="419" y="111"/>
                    <a:pt x="389" y="120"/>
                  </a:cubicBezTo>
                  <a:cubicBezTo>
                    <a:pt x="359" y="128"/>
                    <a:pt x="329" y="131"/>
                    <a:pt x="298" y="132"/>
                  </a:cubicBezTo>
                  <a:cubicBezTo>
                    <a:pt x="267" y="133"/>
                    <a:pt x="237" y="131"/>
                    <a:pt x="208" y="125"/>
                  </a:cubicBezTo>
                  <a:cubicBezTo>
                    <a:pt x="179" y="120"/>
                    <a:pt x="152" y="111"/>
                    <a:pt x="127" y="100"/>
                  </a:cubicBezTo>
                  <a:cubicBezTo>
                    <a:pt x="102" y="89"/>
                    <a:pt x="79" y="76"/>
                    <a:pt x="59" y="60"/>
                  </a:cubicBezTo>
                  <a:cubicBezTo>
                    <a:pt x="39" y="45"/>
                    <a:pt x="22" y="28"/>
                    <a:pt x="7" y="9"/>
                  </a:cubicBezTo>
                  <a:cubicBezTo>
                    <a:pt x="5" y="6"/>
                    <a:pt x="3" y="3"/>
                    <a:pt x="0" y="0"/>
                  </a:cubicBezTo>
                  <a:cubicBezTo>
                    <a:pt x="2" y="3"/>
                    <a:pt x="4" y="6"/>
                    <a:pt x="7" y="9"/>
                  </a:cubicBezTo>
                  <a:cubicBezTo>
                    <a:pt x="20" y="29"/>
                    <a:pt x="36" y="47"/>
                    <a:pt x="54" y="63"/>
                  </a:cubicBezTo>
                  <a:cubicBezTo>
                    <a:pt x="73" y="80"/>
                    <a:pt x="95" y="95"/>
                    <a:pt x="119" y="108"/>
                  </a:cubicBezTo>
                  <a:cubicBezTo>
                    <a:pt x="143" y="121"/>
                    <a:pt x="170" y="132"/>
                    <a:pt x="198" y="140"/>
                  </a:cubicBezTo>
                  <a:cubicBezTo>
                    <a:pt x="227" y="148"/>
                    <a:pt x="256" y="153"/>
                    <a:pt x="287" y="154"/>
                  </a:cubicBezTo>
                  <a:cubicBezTo>
                    <a:pt x="318" y="156"/>
                    <a:pt x="349" y="154"/>
                    <a:pt x="379" y="148"/>
                  </a:cubicBezTo>
                  <a:cubicBezTo>
                    <a:pt x="409" y="143"/>
                    <a:pt x="438" y="134"/>
                    <a:pt x="466" y="122"/>
                  </a:cubicBezTo>
                  <a:cubicBezTo>
                    <a:pt x="493" y="110"/>
                    <a:pt x="518" y="95"/>
                    <a:pt x="540" y="77"/>
                  </a:cubicBezTo>
                  <a:cubicBezTo>
                    <a:pt x="542" y="39"/>
                    <a:pt x="542" y="39"/>
                    <a:pt x="542" y="39"/>
                  </a:cubicBezTo>
                  <a:cubicBezTo>
                    <a:pt x="522" y="58"/>
                    <a:pt x="499" y="73"/>
                    <a:pt x="474" y="8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A5883CAF-97A9-4DD9-8AAE-B61A253232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49014" y="5843920"/>
              <a:ext cx="55905" cy="41591"/>
            </a:xfrm>
            <a:custGeom>
              <a:avLst/>
              <a:gdLst>
                <a:gd name="T0" fmla="*/ 0 w 207"/>
                <a:gd name="T1" fmla="*/ 76 h 154"/>
                <a:gd name="T2" fmla="*/ 128 w 207"/>
                <a:gd name="T3" fmla="*/ 0 h 154"/>
                <a:gd name="T4" fmla="*/ 207 w 207"/>
                <a:gd name="T5" fmla="*/ 73 h 154"/>
                <a:gd name="T6" fmla="*/ 78 w 207"/>
                <a:gd name="T7" fmla="*/ 154 h 154"/>
                <a:gd name="T8" fmla="*/ 0 w 207"/>
                <a:gd name="T9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54">
                  <a:moveTo>
                    <a:pt x="0" y="76"/>
                  </a:moveTo>
                  <a:lnTo>
                    <a:pt x="128" y="0"/>
                  </a:lnTo>
                  <a:lnTo>
                    <a:pt x="207" y="73"/>
                  </a:lnTo>
                  <a:lnTo>
                    <a:pt x="78" y="15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AF60AB59-20BD-45FE-A816-2B0B315430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79189" y="5653249"/>
              <a:ext cx="223890" cy="179598"/>
            </a:xfrm>
            <a:custGeom>
              <a:avLst/>
              <a:gdLst>
                <a:gd name="T0" fmla="*/ 0 w 349"/>
                <a:gd name="T1" fmla="*/ 71 h 280"/>
                <a:gd name="T2" fmla="*/ 224 w 349"/>
                <a:gd name="T3" fmla="*/ 280 h 280"/>
                <a:gd name="T4" fmla="*/ 0 w 349"/>
                <a:gd name="T5" fmla="*/ 7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9" h="280">
                  <a:moveTo>
                    <a:pt x="0" y="71"/>
                  </a:moveTo>
                  <a:cubicBezTo>
                    <a:pt x="0" y="71"/>
                    <a:pt x="349" y="0"/>
                    <a:pt x="224" y="280"/>
                  </a:cubicBezTo>
                  <a:cubicBezTo>
                    <a:pt x="224" y="280"/>
                    <a:pt x="301" y="82"/>
                    <a:pt x="0" y="71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</p:grpSp>
      <p:sp>
        <p:nvSpPr>
          <p:cNvPr id="28" name="Freeform 11">
            <a:extLst>
              <a:ext uri="{FF2B5EF4-FFF2-40B4-BE49-F238E27FC236}">
                <a16:creationId xmlns:a16="http://schemas.microsoft.com/office/drawing/2014/main" id="{9EE2B5EA-B98C-49F7-ADCC-CAF6FCB89EAB}"/>
              </a:ext>
            </a:extLst>
          </p:cNvPr>
          <p:cNvSpPr>
            <a:spLocks/>
          </p:cNvSpPr>
          <p:nvPr userDrawn="1"/>
        </p:nvSpPr>
        <p:spPr bwMode="auto">
          <a:xfrm>
            <a:off x="11283459" y="6320329"/>
            <a:ext cx="341372" cy="103438"/>
          </a:xfrm>
          <a:custGeom>
            <a:avLst/>
            <a:gdLst>
              <a:gd name="T0" fmla="*/ 61 w 532"/>
              <a:gd name="T1" fmla="*/ 113 h 161"/>
              <a:gd name="T2" fmla="*/ 138 w 532"/>
              <a:gd name="T3" fmla="*/ 69 h 161"/>
              <a:gd name="T4" fmla="*/ 223 w 532"/>
              <a:gd name="T5" fmla="*/ 36 h 161"/>
              <a:gd name="T6" fmla="*/ 311 w 532"/>
              <a:gd name="T7" fmla="*/ 15 h 161"/>
              <a:gd name="T8" fmla="*/ 393 w 532"/>
              <a:gd name="T9" fmla="*/ 9 h 161"/>
              <a:gd name="T10" fmla="*/ 466 w 532"/>
              <a:gd name="T11" fmla="*/ 14 h 161"/>
              <a:gd name="T12" fmla="*/ 524 w 532"/>
              <a:gd name="T13" fmla="*/ 32 h 161"/>
              <a:gd name="T14" fmla="*/ 532 w 532"/>
              <a:gd name="T15" fmla="*/ 35 h 161"/>
              <a:gd name="T16" fmla="*/ 525 w 532"/>
              <a:gd name="T17" fmla="*/ 31 h 161"/>
              <a:gd name="T18" fmla="*/ 470 w 532"/>
              <a:gd name="T19" fmla="*/ 11 h 161"/>
              <a:gd name="T20" fmla="*/ 400 w 532"/>
              <a:gd name="T21" fmla="*/ 1 h 161"/>
              <a:gd name="T22" fmla="*/ 318 w 532"/>
              <a:gd name="T23" fmla="*/ 4 h 161"/>
              <a:gd name="T24" fmla="*/ 230 w 532"/>
              <a:gd name="T25" fmla="*/ 19 h 161"/>
              <a:gd name="T26" fmla="*/ 143 w 532"/>
              <a:gd name="T27" fmla="*/ 48 h 161"/>
              <a:gd name="T28" fmla="*/ 64 w 532"/>
              <a:gd name="T29" fmla="*/ 89 h 161"/>
              <a:gd name="T30" fmla="*/ 0 w 532"/>
              <a:gd name="T31" fmla="*/ 137 h 161"/>
              <a:gd name="T32" fmla="*/ 5 w 532"/>
              <a:gd name="T33" fmla="*/ 161 h 161"/>
              <a:gd name="T34" fmla="*/ 61 w 532"/>
              <a:gd name="T35" fmla="*/ 11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2" h="161">
                <a:moveTo>
                  <a:pt x="61" y="113"/>
                </a:moveTo>
                <a:cubicBezTo>
                  <a:pt x="84" y="97"/>
                  <a:pt x="110" y="83"/>
                  <a:pt x="138" y="69"/>
                </a:cubicBezTo>
                <a:cubicBezTo>
                  <a:pt x="165" y="56"/>
                  <a:pt x="194" y="45"/>
                  <a:pt x="223" y="36"/>
                </a:cubicBezTo>
                <a:cubicBezTo>
                  <a:pt x="252" y="27"/>
                  <a:pt x="282" y="20"/>
                  <a:pt x="311" y="15"/>
                </a:cubicBezTo>
                <a:cubicBezTo>
                  <a:pt x="339" y="11"/>
                  <a:pt x="367" y="9"/>
                  <a:pt x="393" y="9"/>
                </a:cubicBezTo>
                <a:cubicBezTo>
                  <a:pt x="419" y="8"/>
                  <a:pt x="443" y="10"/>
                  <a:pt x="466" y="14"/>
                </a:cubicBezTo>
                <a:cubicBezTo>
                  <a:pt x="487" y="18"/>
                  <a:pt x="507" y="24"/>
                  <a:pt x="524" y="32"/>
                </a:cubicBezTo>
                <a:cubicBezTo>
                  <a:pt x="527" y="33"/>
                  <a:pt x="530" y="34"/>
                  <a:pt x="532" y="35"/>
                </a:cubicBezTo>
                <a:cubicBezTo>
                  <a:pt x="530" y="34"/>
                  <a:pt x="527" y="33"/>
                  <a:pt x="525" y="31"/>
                </a:cubicBezTo>
                <a:cubicBezTo>
                  <a:pt x="509" y="23"/>
                  <a:pt x="490" y="16"/>
                  <a:pt x="470" y="11"/>
                </a:cubicBezTo>
                <a:cubicBezTo>
                  <a:pt x="448" y="6"/>
                  <a:pt x="425" y="3"/>
                  <a:pt x="400" y="1"/>
                </a:cubicBezTo>
                <a:cubicBezTo>
                  <a:pt x="374" y="0"/>
                  <a:pt x="346" y="1"/>
                  <a:pt x="318" y="4"/>
                </a:cubicBezTo>
                <a:cubicBezTo>
                  <a:pt x="289" y="7"/>
                  <a:pt x="259" y="12"/>
                  <a:pt x="230" y="19"/>
                </a:cubicBezTo>
                <a:cubicBezTo>
                  <a:pt x="200" y="27"/>
                  <a:pt x="171" y="37"/>
                  <a:pt x="143" y="48"/>
                </a:cubicBezTo>
                <a:cubicBezTo>
                  <a:pt x="114" y="60"/>
                  <a:pt x="88" y="74"/>
                  <a:pt x="64" y="89"/>
                </a:cubicBezTo>
                <a:cubicBezTo>
                  <a:pt x="40" y="104"/>
                  <a:pt x="18" y="120"/>
                  <a:pt x="0" y="137"/>
                </a:cubicBezTo>
                <a:cubicBezTo>
                  <a:pt x="5" y="161"/>
                  <a:pt x="5" y="161"/>
                  <a:pt x="5" y="161"/>
                </a:cubicBezTo>
                <a:cubicBezTo>
                  <a:pt x="21" y="144"/>
                  <a:pt x="40" y="128"/>
                  <a:pt x="61" y="1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Helvetica Light" panose="020B0403020202020204" pitchFamily="34" charset="0"/>
            </a:endParaRPr>
          </a:p>
        </p:txBody>
      </p:sp>
      <p:grpSp>
        <p:nvGrpSpPr>
          <p:cNvPr id="29" name="Groep 38">
            <a:extLst>
              <a:ext uri="{FF2B5EF4-FFF2-40B4-BE49-F238E27FC236}">
                <a16:creationId xmlns:a16="http://schemas.microsoft.com/office/drawing/2014/main" id="{08040B2B-4483-4F88-BA63-3D0D843C7358}"/>
              </a:ext>
            </a:extLst>
          </p:cNvPr>
          <p:cNvGrpSpPr/>
          <p:nvPr userDrawn="1"/>
        </p:nvGrpSpPr>
        <p:grpSpPr>
          <a:xfrm>
            <a:off x="11114663" y="6099139"/>
            <a:ext cx="800226" cy="166635"/>
            <a:chOff x="11114663" y="6099139"/>
            <a:chExt cx="800226" cy="166635"/>
          </a:xfrm>
        </p:grpSpPr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922CE137-F01A-4E0D-89CB-6654EA4F14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14663" y="6135059"/>
              <a:ext cx="111000" cy="129635"/>
            </a:xfrm>
            <a:custGeom>
              <a:avLst/>
              <a:gdLst>
                <a:gd name="T0" fmla="*/ 83 w 173"/>
                <a:gd name="T1" fmla="*/ 158 h 202"/>
                <a:gd name="T2" fmla="*/ 67 w 173"/>
                <a:gd name="T3" fmla="*/ 167 h 202"/>
                <a:gd name="T4" fmla="*/ 56 w 173"/>
                <a:gd name="T5" fmla="*/ 153 h 202"/>
                <a:gd name="T6" fmla="*/ 87 w 173"/>
                <a:gd name="T7" fmla="*/ 92 h 202"/>
                <a:gd name="T8" fmla="*/ 97 w 173"/>
                <a:gd name="T9" fmla="*/ 98 h 202"/>
                <a:gd name="T10" fmla="*/ 83 w 173"/>
                <a:gd name="T11" fmla="*/ 158 h 202"/>
                <a:gd name="T12" fmla="*/ 168 w 173"/>
                <a:gd name="T13" fmla="*/ 33 h 202"/>
                <a:gd name="T14" fmla="*/ 173 w 173"/>
                <a:gd name="T15" fmla="*/ 0 h 202"/>
                <a:gd name="T16" fmla="*/ 118 w 173"/>
                <a:gd name="T17" fmla="*/ 8 h 202"/>
                <a:gd name="T18" fmla="*/ 109 w 173"/>
                <a:gd name="T19" fmla="*/ 61 h 202"/>
                <a:gd name="T20" fmla="*/ 90 w 173"/>
                <a:gd name="T21" fmla="*/ 57 h 202"/>
                <a:gd name="T22" fmla="*/ 1 w 173"/>
                <a:gd name="T23" fmla="*/ 157 h 202"/>
                <a:gd name="T24" fmla="*/ 48 w 173"/>
                <a:gd name="T25" fmla="*/ 202 h 202"/>
                <a:gd name="T26" fmla="*/ 85 w 173"/>
                <a:gd name="T27" fmla="*/ 188 h 202"/>
                <a:gd name="T28" fmla="*/ 86 w 173"/>
                <a:gd name="T29" fmla="*/ 198 h 202"/>
                <a:gd name="T30" fmla="*/ 132 w 173"/>
                <a:gd name="T31" fmla="*/ 198 h 202"/>
                <a:gd name="T32" fmla="*/ 139 w 173"/>
                <a:gd name="T33" fmla="*/ 143 h 202"/>
                <a:gd name="T34" fmla="*/ 168 w 173"/>
                <a:gd name="T35" fmla="*/ 3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202">
                  <a:moveTo>
                    <a:pt x="83" y="158"/>
                  </a:moveTo>
                  <a:cubicBezTo>
                    <a:pt x="80" y="162"/>
                    <a:pt x="73" y="167"/>
                    <a:pt x="67" y="167"/>
                  </a:cubicBezTo>
                  <a:cubicBezTo>
                    <a:pt x="59" y="167"/>
                    <a:pt x="56" y="162"/>
                    <a:pt x="56" y="153"/>
                  </a:cubicBezTo>
                  <a:cubicBezTo>
                    <a:pt x="56" y="144"/>
                    <a:pt x="63" y="92"/>
                    <a:pt x="87" y="92"/>
                  </a:cubicBezTo>
                  <a:cubicBezTo>
                    <a:pt x="92" y="92"/>
                    <a:pt x="96" y="95"/>
                    <a:pt x="97" y="98"/>
                  </a:cubicBezTo>
                  <a:lnTo>
                    <a:pt x="83" y="158"/>
                  </a:lnTo>
                  <a:close/>
                  <a:moveTo>
                    <a:pt x="168" y="33"/>
                  </a:moveTo>
                  <a:cubicBezTo>
                    <a:pt x="171" y="22"/>
                    <a:pt x="173" y="7"/>
                    <a:pt x="173" y="0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16"/>
                    <a:pt x="117" y="29"/>
                    <a:pt x="109" y="61"/>
                  </a:cubicBezTo>
                  <a:cubicBezTo>
                    <a:pt x="104" y="60"/>
                    <a:pt x="97" y="57"/>
                    <a:pt x="90" y="57"/>
                  </a:cubicBezTo>
                  <a:cubicBezTo>
                    <a:pt x="20" y="57"/>
                    <a:pt x="0" y="122"/>
                    <a:pt x="1" y="157"/>
                  </a:cubicBezTo>
                  <a:cubicBezTo>
                    <a:pt x="2" y="185"/>
                    <a:pt x="18" y="202"/>
                    <a:pt x="48" y="202"/>
                  </a:cubicBezTo>
                  <a:cubicBezTo>
                    <a:pt x="65" y="202"/>
                    <a:pt x="78" y="196"/>
                    <a:pt x="85" y="188"/>
                  </a:cubicBezTo>
                  <a:cubicBezTo>
                    <a:pt x="85" y="191"/>
                    <a:pt x="85" y="196"/>
                    <a:pt x="86" y="198"/>
                  </a:cubicBezTo>
                  <a:cubicBezTo>
                    <a:pt x="132" y="198"/>
                    <a:pt x="132" y="198"/>
                    <a:pt x="132" y="198"/>
                  </a:cubicBezTo>
                  <a:cubicBezTo>
                    <a:pt x="130" y="188"/>
                    <a:pt x="131" y="178"/>
                    <a:pt x="139" y="143"/>
                  </a:cubicBezTo>
                  <a:lnTo>
                    <a:pt x="168" y="33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870C2436-CFCB-4C35-845D-4BB8551099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29444" y="6170978"/>
              <a:ext cx="97496" cy="93715"/>
            </a:xfrm>
            <a:custGeom>
              <a:avLst/>
              <a:gdLst>
                <a:gd name="T0" fmla="*/ 63 w 152"/>
                <a:gd name="T1" fmla="*/ 56 h 146"/>
                <a:gd name="T2" fmla="*/ 87 w 152"/>
                <a:gd name="T3" fmla="*/ 33 h 146"/>
                <a:gd name="T4" fmla="*/ 99 w 152"/>
                <a:gd name="T5" fmla="*/ 43 h 146"/>
                <a:gd name="T6" fmla="*/ 74 w 152"/>
                <a:gd name="T7" fmla="*/ 58 h 146"/>
                <a:gd name="T8" fmla="*/ 63 w 152"/>
                <a:gd name="T9" fmla="*/ 56 h 146"/>
                <a:gd name="T10" fmla="*/ 55 w 152"/>
                <a:gd name="T11" fmla="*/ 88 h 146"/>
                <a:gd name="T12" fmla="*/ 73 w 152"/>
                <a:gd name="T13" fmla="*/ 89 h 146"/>
                <a:gd name="T14" fmla="*/ 152 w 152"/>
                <a:gd name="T15" fmla="*/ 40 h 146"/>
                <a:gd name="T16" fmla="*/ 93 w 152"/>
                <a:gd name="T17" fmla="*/ 0 h 146"/>
                <a:gd name="T18" fmla="*/ 0 w 152"/>
                <a:gd name="T19" fmla="*/ 95 h 146"/>
                <a:gd name="T20" fmla="*/ 66 w 152"/>
                <a:gd name="T21" fmla="*/ 146 h 146"/>
                <a:gd name="T22" fmla="*/ 130 w 152"/>
                <a:gd name="T23" fmla="*/ 128 h 146"/>
                <a:gd name="T24" fmla="*/ 120 w 152"/>
                <a:gd name="T25" fmla="*/ 99 h 146"/>
                <a:gd name="T26" fmla="*/ 76 w 152"/>
                <a:gd name="T27" fmla="*/ 113 h 146"/>
                <a:gd name="T28" fmla="*/ 54 w 152"/>
                <a:gd name="T29" fmla="*/ 96 h 146"/>
                <a:gd name="T30" fmla="*/ 55 w 152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46">
                  <a:moveTo>
                    <a:pt x="63" y="56"/>
                  </a:moveTo>
                  <a:cubicBezTo>
                    <a:pt x="67" y="42"/>
                    <a:pt x="74" y="33"/>
                    <a:pt x="87" y="33"/>
                  </a:cubicBezTo>
                  <a:cubicBezTo>
                    <a:pt x="95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9" y="58"/>
                    <a:pt x="65" y="57"/>
                    <a:pt x="63" y="56"/>
                  </a:cubicBezTo>
                  <a:close/>
                  <a:moveTo>
                    <a:pt x="55" y="88"/>
                  </a:moveTo>
                  <a:cubicBezTo>
                    <a:pt x="57" y="88"/>
                    <a:pt x="65" y="89"/>
                    <a:pt x="73" y="89"/>
                  </a:cubicBezTo>
                  <a:cubicBezTo>
                    <a:pt x="125" y="89"/>
                    <a:pt x="152" y="65"/>
                    <a:pt x="152" y="40"/>
                  </a:cubicBezTo>
                  <a:cubicBezTo>
                    <a:pt x="152" y="11"/>
                    <a:pt x="126" y="0"/>
                    <a:pt x="93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1" y="146"/>
                    <a:pt x="66" y="146"/>
                  </a:cubicBezTo>
                  <a:cubicBezTo>
                    <a:pt x="82" y="146"/>
                    <a:pt x="105" y="141"/>
                    <a:pt x="130" y="128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07" y="107"/>
                    <a:pt x="89" y="113"/>
                    <a:pt x="76" y="113"/>
                  </a:cubicBezTo>
                  <a:cubicBezTo>
                    <a:pt x="60" y="113"/>
                    <a:pt x="54" y="109"/>
                    <a:pt x="54" y="96"/>
                  </a:cubicBezTo>
                  <a:cubicBezTo>
                    <a:pt x="54" y="95"/>
                    <a:pt x="54" y="90"/>
                    <a:pt x="55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3F209215-A791-469A-A8BD-5A738328A8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9065" y="6136409"/>
              <a:ext cx="104518" cy="125584"/>
            </a:xfrm>
            <a:custGeom>
              <a:avLst/>
              <a:gdLst>
                <a:gd name="T0" fmla="*/ 41 w 163"/>
                <a:gd name="T1" fmla="*/ 8 h 196"/>
                <a:gd name="T2" fmla="*/ 97 w 163"/>
                <a:gd name="T3" fmla="*/ 0 h 196"/>
                <a:gd name="T4" fmla="*/ 92 w 163"/>
                <a:gd name="T5" fmla="*/ 33 h 196"/>
                <a:gd name="T6" fmla="*/ 87 w 163"/>
                <a:gd name="T7" fmla="*/ 54 h 196"/>
                <a:gd name="T8" fmla="*/ 84 w 163"/>
                <a:gd name="T9" fmla="*/ 65 h 196"/>
                <a:gd name="T10" fmla="*/ 123 w 163"/>
                <a:gd name="T11" fmla="*/ 55 h 196"/>
                <a:gd name="T12" fmla="*/ 163 w 163"/>
                <a:gd name="T13" fmla="*/ 81 h 196"/>
                <a:gd name="T14" fmla="*/ 161 w 163"/>
                <a:gd name="T15" fmla="*/ 95 h 196"/>
                <a:gd name="T16" fmla="*/ 136 w 163"/>
                <a:gd name="T17" fmla="*/ 196 h 196"/>
                <a:gd name="T18" fmla="*/ 83 w 163"/>
                <a:gd name="T19" fmla="*/ 196 h 196"/>
                <a:gd name="T20" fmla="*/ 105 w 163"/>
                <a:gd name="T21" fmla="*/ 105 h 196"/>
                <a:gd name="T22" fmla="*/ 107 w 163"/>
                <a:gd name="T23" fmla="*/ 96 h 196"/>
                <a:gd name="T24" fmla="*/ 97 w 163"/>
                <a:gd name="T25" fmla="*/ 91 h 196"/>
                <a:gd name="T26" fmla="*/ 76 w 163"/>
                <a:gd name="T27" fmla="*/ 99 h 196"/>
                <a:gd name="T28" fmla="*/ 53 w 163"/>
                <a:gd name="T29" fmla="*/ 196 h 196"/>
                <a:gd name="T30" fmla="*/ 0 w 163"/>
                <a:gd name="T31" fmla="*/ 196 h 196"/>
                <a:gd name="T32" fmla="*/ 33 w 163"/>
                <a:gd name="T33" fmla="*/ 58 h 196"/>
                <a:gd name="T34" fmla="*/ 41 w 163"/>
                <a:gd name="T35" fmla="*/ 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196">
                  <a:moveTo>
                    <a:pt x="41" y="8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7" y="7"/>
                    <a:pt x="95" y="22"/>
                    <a:pt x="92" y="33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6" y="57"/>
                    <a:pt x="85" y="62"/>
                    <a:pt x="84" y="65"/>
                  </a:cubicBezTo>
                  <a:cubicBezTo>
                    <a:pt x="93" y="59"/>
                    <a:pt x="106" y="55"/>
                    <a:pt x="123" y="55"/>
                  </a:cubicBezTo>
                  <a:cubicBezTo>
                    <a:pt x="144" y="55"/>
                    <a:pt x="162" y="60"/>
                    <a:pt x="163" y="81"/>
                  </a:cubicBezTo>
                  <a:cubicBezTo>
                    <a:pt x="163" y="85"/>
                    <a:pt x="162" y="90"/>
                    <a:pt x="161" y="95"/>
                  </a:cubicBezTo>
                  <a:cubicBezTo>
                    <a:pt x="136" y="196"/>
                    <a:pt x="136" y="196"/>
                    <a:pt x="136" y="196"/>
                  </a:cubicBezTo>
                  <a:cubicBezTo>
                    <a:pt x="83" y="196"/>
                    <a:pt x="83" y="196"/>
                    <a:pt x="83" y="196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6" y="102"/>
                    <a:pt x="107" y="99"/>
                    <a:pt x="107" y="96"/>
                  </a:cubicBezTo>
                  <a:cubicBezTo>
                    <a:pt x="107" y="92"/>
                    <a:pt x="104" y="91"/>
                    <a:pt x="97" y="91"/>
                  </a:cubicBezTo>
                  <a:cubicBezTo>
                    <a:pt x="90" y="91"/>
                    <a:pt x="81" y="95"/>
                    <a:pt x="76" y="99"/>
                  </a:cubicBezTo>
                  <a:cubicBezTo>
                    <a:pt x="53" y="196"/>
                    <a:pt x="53" y="196"/>
                    <a:pt x="53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41" y="26"/>
                    <a:pt x="42" y="16"/>
                    <a:pt x="41" y="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C6B37A39-A153-4821-BB14-AE3A235B92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99787" y="6170978"/>
              <a:ext cx="96686" cy="93715"/>
            </a:xfrm>
            <a:custGeom>
              <a:avLst/>
              <a:gdLst>
                <a:gd name="T0" fmla="*/ 63 w 151"/>
                <a:gd name="T1" fmla="*/ 56 h 146"/>
                <a:gd name="T2" fmla="*/ 87 w 151"/>
                <a:gd name="T3" fmla="*/ 33 h 146"/>
                <a:gd name="T4" fmla="*/ 99 w 151"/>
                <a:gd name="T5" fmla="*/ 43 h 146"/>
                <a:gd name="T6" fmla="*/ 74 w 151"/>
                <a:gd name="T7" fmla="*/ 58 h 146"/>
                <a:gd name="T8" fmla="*/ 63 w 151"/>
                <a:gd name="T9" fmla="*/ 56 h 146"/>
                <a:gd name="T10" fmla="*/ 54 w 151"/>
                <a:gd name="T11" fmla="*/ 88 h 146"/>
                <a:gd name="T12" fmla="*/ 73 w 151"/>
                <a:gd name="T13" fmla="*/ 89 h 146"/>
                <a:gd name="T14" fmla="*/ 151 w 151"/>
                <a:gd name="T15" fmla="*/ 40 h 146"/>
                <a:gd name="T16" fmla="*/ 92 w 151"/>
                <a:gd name="T17" fmla="*/ 0 h 146"/>
                <a:gd name="T18" fmla="*/ 0 w 151"/>
                <a:gd name="T19" fmla="*/ 95 h 146"/>
                <a:gd name="T20" fmla="*/ 65 w 151"/>
                <a:gd name="T21" fmla="*/ 146 h 146"/>
                <a:gd name="T22" fmla="*/ 130 w 151"/>
                <a:gd name="T23" fmla="*/ 128 h 146"/>
                <a:gd name="T24" fmla="*/ 119 w 151"/>
                <a:gd name="T25" fmla="*/ 99 h 146"/>
                <a:gd name="T26" fmla="*/ 75 w 151"/>
                <a:gd name="T27" fmla="*/ 113 h 146"/>
                <a:gd name="T28" fmla="*/ 53 w 151"/>
                <a:gd name="T29" fmla="*/ 96 h 146"/>
                <a:gd name="T30" fmla="*/ 54 w 151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46">
                  <a:moveTo>
                    <a:pt x="63" y="56"/>
                  </a:moveTo>
                  <a:cubicBezTo>
                    <a:pt x="66" y="42"/>
                    <a:pt x="73" y="33"/>
                    <a:pt x="87" y="33"/>
                  </a:cubicBezTo>
                  <a:cubicBezTo>
                    <a:pt x="94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8" y="58"/>
                    <a:pt x="64" y="57"/>
                    <a:pt x="63" y="56"/>
                  </a:cubicBezTo>
                  <a:close/>
                  <a:moveTo>
                    <a:pt x="54" y="88"/>
                  </a:moveTo>
                  <a:cubicBezTo>
                    <a:pt x="57" y="88"/>
                    <a:pt x="64" y="89"/>
                    <a:pt x="73" y="89"/>
                  </a:cubicBezTo>
                  <a:cubicBezTo>
                    <a:pt x="124" y="89"/>
                    <a:pt x="151" y="65"/>
                    <a:pt x="151" y="40"/>
                  </a:cubicBezTo>
                  <a:cubicBezTo>
                    <a:pt x="151" y="11"/>
                    <a:pt x="125" y="0"/>
                    <a:pt x="92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0" y="146"/>
                    <a:pt x="65" y="146"/>
                  </a:cubicBezTo>
                  <a:cubicBezTo>
                    <a:pt x="81" y="146"/>
                    <a:pt x="105" y="141"/>
                    <a:pt x="130" y="12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06" y="107"/>
                    <a:pt x="89" y="113"/>
                    <a:pt x="75" y="113"/>
                  </a:cubicBezTo>
                  <a:cubicBezTo>
                    <a:pt x="59" y="113"/>
                    <a:pt x="53" y="109"/>
                    <a:pt x="53" y="96"/>
                  </a:cubicBezTo>
                  <a:cubicBezTo>
                    <a:pt x="53" y="95"/>
                    <a:pt x="54" y="90"/>
                    <a:pt x="54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B520C820-5411-4A21-BC67-D71F631A64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10517" y="6171519"/>
              <a:ext cx="104788" cy="94255"/>
            </a:xfrm>
            <a:custGeom>
              <a:avLst/>
              <a:gdLst>
                <a:gd name="T0" fmla="*/ 163 w 163"/>
                <a:gd name="T1" fmla="*/ 0 h 147"/>
                <a:gd name="T2" fmla="*/ 141 w 163"/>
                <a:gd name="T3" fmla="*/ 90 h 147"/>
                <a:gd name="T4" fmla="*/ 141 w 163"/>
                <a:gd name="T5" fmla="*/ 132 h 147"/>
                <a:gd name="T6" fmla="*/ 91 w 163"/>
                <a:gd name="T7" fmla="*/ 147 h 147"/>
                <a:gd name="T8" fmla="*/ 86 w 163"/>
                <a:gd name="T9" fmla="*/ 130 h 147"/>
                <a:gd name="T10" fmla="*/ 39 w 163"/>
                <a:gd name="T11" fmla="*/ 145 h 147"/>
                <a:gd name="T12" fmla="*/ 0 w 163"/>
                <a:gd name="T13" fmla="*/ 117 h 147"/>
                <a:gd name="T14" fmla="*/ 5 w 163"/>
                <a:gd name="T15" fmla="*/ 87 h 147"/>
                <a:gd name="T16" fmla="*/ 25 w 163"/>
                <a:gd name="T17" fmla="*/ 6 h 147"/>
                <a:gd name="T18" fmla="*/ 79 w 163"/>
                <a:gd name="T19" fmla="*/ 0 h 147"/>
                <a:gd name="T20" fmla="*/ 57 w 163"/>
                <a:gd name="T21" fmla="*/ 92 h 147"/>
                <a:gd name="T22" fmla="*/ 65 w 163"/>
                <a:gd name="T23" fmla="*/ 107 h 147"/>
                <a:gd name="T24" fmla="*/ 87 w 163"/>
                <a:gd name="T25" fmla="*/ 94 h 147"/>
                <a:gd name="T26" fmla="*/ 108 w 163"/>
                <a:gd name="T27" fmla="*/ 6 h 147"/>
                <a:gd name="T28" fmla="*/ 163 w 163"/>
                <a:gd name="T2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47">
                  <a:moveTo>
                    <a:pt x="163" y="0"/>
                  </a:moveTo>
                  <a:cubicBezTo>
                    <a:pt x="141" y="90"/>
                    <a:pt x="141" y="90"/>
                    <a:pt x="141" y="90"/>
                  </a:cubicBezTo>
                  <a:cubicBezTo>
                    <a:pt x="137" y="105"/>
                    <a:pt x="137" y="117"/>
                    <a:pt x="141" y="13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89" y="143"/>
                    <a:pt x="87" y="133"/>
                    <a:pt x="86" y="130"/>
                  </a:cubicBezTo>
                  <a:cubicBezTo>
                    <a:pt x="73" y="139"/>
                    <a:pt x="57" y="145"/>
                    <a:pt x="39" y="145"/>
                  </a:cubicBezTo>
                  <a:cubicBezTo>
                    <a:pt x="19" y="145"/>
                    <a:pt x="0" y="139"/>
                    <a:pt x="0" y="117"/>
                  </a:cubicBezTo>
                  <a:cubicBezTo>
                    <a:pt x="0" y="111"/>
                    <a:pt x="2" y="102"/>
                    <a:pt x="5" y="8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4" y="103"/>
                    <a:pt x="56" y="107"/>
                    <a:pt x="65" y="107"/>
                  </a:cubicBezTo>
                  <a:cubicBezTo>
                    <a:pt x="73" y="107"/>
                    <a:pt x="80" y="104"/>
                    <a:pt x="87" y="94"/>
                  </a:cubicBezTo>
                  <a:cubicBezTo>
                    <a:pt x="108" y="6"/>
                    <a:pt x="108" y="6"/>
                    <a:pt x="108" y="6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5C8270E1-A697-499E-A6EF-F8DD478E90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7736" y="6171519"/>
              <a:ext cx="103978" cy="93175"/>
            </a:xfrm>
            <a:custGeom>
              <a:avLst/>
              <a:gdLst>
                <a:gd name="T0" fmla="*/ 0 w 162"/>
                <a:gd name="T1" fmla="*/ 127 h 145"/>
                <a:gd name="T2" fmla="*/ 25 w 162"/>
                <a:gd name="T3" fmla="*/ 97 h 145"/>
                <a:gd name="T4" fmla="*/ 73 w 162"/>
                <a:gd name="T5" fmla="*/ 111 h 145"/>
                <a:gd name="T6" fmla="*/ 92 w 162"/>
                <a:gd name="T7" fmla="*/ 99 h 145"/>
                <a:gd name="T8" fmla="*/ 71 w 162"/>
                <a:gd name="T9" fmla="*/ 88 h 145"/>
                <a:gd name="T10" fmla="*/ 58 w 162"/>
                <a:gd name="T11" fmla="*/ 85 h 145"/>
                <a:gd name="T12" fmla="*/ 26 w 162"/>
                <a:gd name="T13" fmla="*/ 51 h 145"/>
                <a:gd name="T14" fmla="*/ 103 w 162"/>
                <a:gd name="T15" fmla="*/ 0 h 145"/>
                <a:gd name="T16" fmla="*/ 162 w 162"/>
                <a:gd name="T17" fmla="*/ 12 h 145"/>
                <a:gd name="T18" fmla="*/ 139 w 162"/>
                <a:gd name="T19" fmla="*/ 41 h 145"/>
                <a:gd name="T20" fmla="*/ 102 w 162"/>
                <a:gd name="T21" fmla="*/ 32 h 145"/>
                <a:gd name="T22" fmla="*/ 86 w 162"/>
                <a:gd name="T23" fmla="*/ 43 h 145"/>
                <a:gd name="T24" fmla="*/ 103 w 162"/>
                <a:gd name="T25" fmla="*/ 52 h 145"/>
                <a:gd name="T26" fmla="*/ 117 w 162"/>
                <a:gd name="T27" fmla="*/ 55 h 145"/>
                <a:gd name="T28" fmla="*/ 149 w 162"/>
                <a:gd name="T29" fmla="*/ 88 h 145"/>
                <a:gd name="T30" fmla="*/ 66 w 162"/>
                <a:gd name="T31" fmla="*/ 145 h 145"/>
                <a:gd name="T32" fmla="*/ 0 w 162"/>
                <a:gd name="T33" fmla="*/ 1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45">
                  <a:moveTo>
                    <a:pt x="0" y="127"/>
                  </a:moveTo>
                  <a:cubicBezTo>
                    <a:pt x="25" y="97"/>
                    <a:pt x="25" y="97"/>
                    <a:pt x="25" y="97"/>
                  </a:cubicBezTo>
                  <a:cubicBezTo>
                    <a:pt x="35" y="103"/>
                    <a:pt x="55" y="111"/>
                    <a:pt x="73" y="111"/>
                  </a:cubicBezTo>
                  <a:cubicBezTo>
                    <a:pt x="82" y="111"/>
                    <a:pt x="92" y="107"/>
                    <a:pt x="92" y="99"/>
                  </a:cubicBezTo>
                  <a:cubicBezTo>
                    <a:pt x="92" y="93"/>
                    <a:pt x="87" y="91"/>
                    <a:pt x="71" y="88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37" y="81"/>
                    <a:pt x="26" y="69"/>
                    <a:pt x="26" y="51"/>
                  </a:cubicBezTo>
                  <a:cubicBezTo>
                    <a:pt x="26" y="25"/>
                    <a:pt x="52" y="0"/>
                    <a:pt x="103" y="0"/>
                  </a:cubicBezTo>
                  <a:cubicBezTo>
                    <a:pt x="125" y="0"/>
                    <a:pt x="142" y="4"/>
                    <a:pt x="162" y="12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26" y="35"/>
                    <a:pt x="112" y="32"/>
                    <a:pt x="102" y="32"/>
                  </a:cubicBezTo>
                  <a:cubicBezTo>
                    <a:pt x="98" y="32"/>
                    <a:pt x="86" y="33"/>
                    <a:pt x="86" y="43"/>
                  </a:cubicBezTo>
                  <a:cubicBezTo>
                    <a:pt x="86" y="46"/>
                    <a:pt x="90" y="49"/>
                    <a:pt x="103" y="52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37" y="60"/>
                    <a:pt x="149" y="68"/>
                    <a:pt x="149" y="88"/>
                  </a:cubicBezTo>
                  <a:cubicBezTo>
                    <a:pt x="149" y="111"/>
                    <a:pt x="122" y="145"/>
                    <a:pt x="66" y="145"/>
                  </a:cubicBezTo>
                  <a:cubicBezTo>
                    <a:pt x="43" y="145"/>
                    <a:pt x="20" y="138"/>
                    <a:pt x="0" y="12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B243DB9D-0D9C-4046-B2B6-83DEF6B097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55203" y="6099139"/>
              <a:ext cx="12153" cy="8912"/>
            </a:xfrm>
            <a:custGeom>
              <a:avLst/>
              <a:gdLst>
                <a:gd name="T0" fmla="*/ 3 w 19"/>
                <a:gd name="T1" fmla="*/ 12 h 14"/>
                <a:gd name="T2" fmla="*/ 9 w 19"/>
                <a:gd name="T3" fmla="*/ 14 h 14"/>
                <a:gd name="T4" fmla="*/ 9 w 19"/>
                <a:gd name="T5" fmla="*/ 14 h 14"/>
                <a:gd name="T6" fmla="*/ 18 w 19"/>
                <a:gd name="T7" fmla="*/ 7 h 14"/>
                <a:gd name="T8" fmla="*/ 9 w 19"/>
                <a:gd name="T9" fmla="*/ 0 h 14"/>
                <a:gd name="T10" fmla="*/ 0 w 19"/>
                <a:gd name="T11" fmla="*/ 7 h 14"/>
                <a:gd name="T12" fmla="*/ 3 w 19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3" y="12"/>
                  </a:moveTo>
                  <a:cubicBezTo>
                    <a:pt x="4" y="13"/>
                    <a:pt x="7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8" y="11"/>
                    <a:pt x="18" y="7"/>
                  </a:cubicBezTo>
                  <a:cubicBezTo>
                    <a:pt x="19" y="3"/>
                    <a:pt x="14" y="0"/>
                    <a:pt x="9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1" y="10"/>
                    <a:pt x="3" y="12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3B604EB3-E4CC-4185-82AE-86C0FA2E6B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29546" y="6149103"/>
              <a:ext cx="62657" cy="11073"/>
            </a:xfrm>
            <a:custGeom>
              <a:avLst/>
              <a:gdLst>
                <a:gd name="T0" fmla="*/ 95 w 98"/>
                <a:gd name="T1" fmla="*/ 0 h 17"/>
                <a:gd name="T2" fmla="*/ 4 w 98"/>
                <a:gd name="T3" fmla="*/ 0 h 17"/>
                <a:gd name="T4" fmla="*/ 0 w 98"/>
                <a:gd name="T5" fmla="*/ 3 h 17"/>
                <a:gd name="T6" fmla="*/ 0 w 98"/>
                <a:gd name="T7" fmla="*/ 13 h 17"/>
                <a:gd name="T8" fmla="*/ 4 w 98"/>
                <a:gd name="T9" fmla="*/ 17 h 17"/>
                <a:gd name="T10" fmla="*/ 95 w 98"/>
                <a:gd name="T11" fmla="*/ 17 h 17"/>
                <a:gd name="T12" fmla="*/ 98 w 98"/>
                <a:gd name="T13" fmla="*/ 13 h 17"/>
                <a:gd name="T14" fmla="*/ 98 w 98"/>
                <a:gd name="T15" fmla="*/ 3 h 17"/>
                <a:gd name="T16" fmla="*/ 95 w 98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7">
                  <a:moveTo>
                    <a:pt x="9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4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7" y="17"/>
                    <a:pt x="98" y="15"/>
                    <a:pt x="98" y="1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1"/>
                    <a:pt x="97" y="0"/>
                    <a:pt x="95" y="0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4F29BF40-F23F-4AE5-A279-A141C5ED54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06860" y="6109402"/>
              <a:ext cx="108029" cy="37810"/>
            </a:xfrm>
            <a:custGeom>
              <a:avLst/>
              <a:gdLst>
                <a:gd name="T0" fmla="*/ 164 w 168"/>
                <a:gd name="T1" fmla="*/ 18 h 59"/>
                <a:gd name="T2" fmla="*/ 109 w 168"/>
                <a:gd name="T3" fmla="*/ 0 h 59"/>
                <a:gd name="T4" fmla="*/ 109 w 168"/>
                <a:gd name="T5" fmla="*/ 0 h 59"/>
                <a:gd name="T6" fmla="*/ 89 w 168"/>
                <a:gd name="T7" fmla="*/ 0 h 59"/>
                <a:gd name="T8" fmla="*/ 89 w 168"/>
                <a:gd name="T9" fmla="*/ 0 h 59"/>
                <a:gd name="T10" fmla="*/ 86 w 168"/>
                <a:gd name="T11" fmla="*/ 0 h 59"/>
                <a:gd name="T12" fmla="*/ 86 w 168"/>
                <a:gd name="T13" fmla="*/ 0 h 59"/>
                <a:gd name="T14" fmla="*/ 82 w 168"/>
                <a:gd name="T15" fmla="*/ 0 h 59"/>
                <a:gd name="T16" fmla="*/ 82 w 168"/>
                <a:gd name="T17" fmla="*/ 0 h 59"/>
                <a:gd name="T18" fmla="*/ 81 w 168"/>
                <a:gd name="T19" fmla="*/ 0 h 59"/>
                <a:gd name="T20" fmla="*/ 80 w 168"/>
                <a:gd name="T21" fmla="*/ 0 h 59"/>
                <a:gd name="T22" fmla="*/ 80 w 168"/>
                <a:gd name="T23" fmla="*/ 0 h 59"/>
                <a:gd name="T24" fmla="*/ 79 w 168"/>
                <a:gd name="T25" fmla="*/ 0 h 59"/>
                <a:gd name="T26" fmla="*/ 79 w 168"/>
                <a:gd name="T27" fmla="*/ 0 h 59"/>
                <a:gd name="T28" fmla="*/ 59 w 168"/>
                <a:gd name="T29" fmla="*/ 0 h 59"/>
                <a:gd name="T30" fmla="*/ 59 w 168"/>
                <a:gd name="T31" fmla="*/ 0 h 59"/>
                <a:gd name="T32" fmla="*/ 4 w 168"/>
                <a:gd name="T33" fmla="*/ 18 h 59"/>
                <a:gd name="T34" fmla="*/ 33 w 168"/>
                <a:gd name="T35" fmla="*/ 59 h 59"/>
                <a:gd name="T36" fmla="*/ 34 w 168"/>
                <a:gd name="T37" fmla="*/ 59 h 59"/>
                <a:gd name="T38" fmla="*/ 34 w 168"/>
                <a:gd name="T39" fmla="*/ 59 h 59"/>
                <a:gd name="T40" fmla="*/ 35 w 168"/>
                <a:gd name="T41" fmla="*/ 58 h 59"/>
                <a:gd name="T42" fmla="*/ 34 w 168"/>
                <a:gd name="T43" fmla="*/ 57 h 59"/>
                <a:gd name="T44" fmla="*/ 20 w 168"/>
                <a:gd name="T45" fmla="*/ 20 h 59"/>
                <a:gd name="T46" fmla="*/ 48 w 168"/>
                <a:gd name="T47" fmla="*/ 3 h 59"/>
                <a:gd name="T48" fmla="*/ 29 w 168"/>
                <a:gd name="T49" fmla="*/ 17 h 59"/>
                <a:gd name="T50" fmla="*/ 56 w 168"/>
                <a:gd name="T51" fmla="*/ 59 h 59"/>
                <a:gd name="T52" fmla="*/ 56 w 168"/>
                <a:gd name="T53" fmla="*/ 59 h 59"/>
                <a:gd name="T54" fmla="*/ 56 w 168"/>
                <a:gd name="T55" fmla="*/ 59 h 59"/>
                <a:gd name="T56" fmla="*/ 57 w 168"/>
                <a:gd name="T57" fmla="*/ 58 h 59"/>
                <a:gd name="T58" fmla="*/ 57 w 168"/>
                <a:gd name="T59" fmla="*/ 57 h 59"/>
                <a:gd name="T60" fmla="*/ 49 w 168"/>
                <a:gd name="T61" fmla="*/ 23 h 59"/>
                <a:gd name="T62" fmla="*/ 80 w 168"/>
                <a:gd name="T63" fmla="*/ 2 h 59"/>
                <a:gd name="T64" fmla="*/ 81 w 168"/>
                <a:gd name="T65" fmla="*/ 2 h 59"/>
                <a:gd name="T66" fmla="*/ 82 w 168"/>
                <a:gd name="T67" fmla="*/ 2 h 59"/>
                <a:gd name="T68" fmla="*/ 82 w 168"/>
                <a:gd name="T69" fmla="*/ 2 h 59"/>
                <a:gd name="T70" fmla="*/ 83 w 168"/>
                <a:gd name="T71" fmla="*/ 2 h 59"/>
                <a:gd name="T72" fmla="*/ 83 w 168"/>
                <a:gd name="T73" fmla="*/ 58 h 59"/>
                <a:gd name="T74" fmla="*/ 84 w 168"/>
                <a:gd name="T75" fmla="*/ 59 h 59"/>
                <a:gd name="T76" fmla="*/ 84 w 168"/>
                <a:gd name="T77" fmla="*/ 59 h 59"/>
                <a:gd name="T78" fmla="*/ 85 w 168"/>
                <a:gd name="T79" fmla="*/ 58 h 59"/>
                <a:gd name="T80" fmla="*/ 85 w 168"/>
                <a:gd name="T81" fmla="*/ 2 h 59"/>
                <a:gd name="T82" fmla="*/ 86 w 168"/>
                <a:gd name="T83" fmla="*/ 2 h 59"/>
                <a:gd name="T84" fmla="*/ 119 w 168"/>
                <a:gd name="T85" fmla="*/ 23 h 59"/>
                <a:gd name="T86" fmla="*/ 111 w 168"/>
                <a:gd name="T87" fmla="*/ 57 h 59"/>
                <a:gd name="T88" fmla="*/ 111 w 168"/>
                <a:gd name="T89" fmla="*/ 58 h 59"/>
                <a:gd name="T90" fmla="*/ 112 w 168"/>
                <a:gd name="T91" fmla="*/ 59 h 59"/>
                <a:gd name="T92" fmla="*/ 112 w 168"/>
                <a:gd name="T93" fmla="*/ 59 h 59"/>
                <a:gd name="T94" fmla="*/ 112 w 168"/>
                <a:gd name="T95" fmla="*/ 59 h 59"/>
                <a:gd name="T96" fmla="*/ 140 w 168"/>
                <a:gd name="T97" fmla="*/ 17 h 59"/>
                <a:gd name="T98" fmla="*/ 120 w 168"/>
                <a:gd name="T99" fmla="*/ 3 h 59"/>
                <a:gd name="T100" fmla="*/ 148 w 168"/>
                <a:gd name="T101" fmla="*/ 20 h 59"/>
                <a:gd name="T102" fmla="*/ 134 w 168"/>
                <a:gd name="T103" fmla="*/ 57 h 59"/>
                <a:gd name="T104" fmla="*/ 134 w 168"/>
                <a:gd name="T105" fmla="*/ 58 h 59"/>
                <a:gd name="T106" fmla="*/ 135 w 168"/>
                <a:gd name="T107" fmla="*/ 59 h 59"/>
                <a:gd name="T108" fmla="*/ 135 w 168"/>
                <a:gd name="T109" fmla="*/ 59 h 59"/>
                <a:gd name="T110" fmla="*/ 135 w 168"/>
                <a:gd name="T111" fmla="*/ 59 h 59"/>
                <a:gd name="T112" fmla="*/ 164 w 168"/>
                <a:gd name="T113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59">
                  <a:moveTo>
                    <a:pt x="164" y="18"/>
                  </a:moveTo>
                  <a:cubicBezTo>
                    <a:pt x="161" y="6"/>
                    <a:pt x="143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0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7" y="6"/>
                    <a:pt x="4" y="18"/>
                  </a:cubicBezTo>
                  <a:cubicBezTo>
                    <a:pt x="0" y="35"/>
                    <a:pt x="32" y="58"/>
                    <a:pt x="33" y="59"/>
                  </a:cubicBezTo>
                  <a:cubicBezTo>
                    <a:pt x="33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5" y="59"/>
                    <a:pt x="35" y="58"/>
                  </a:cubicBezTo>
                  <a:cubicBezTo>
                    <a:pt x="35" y="58"/>
                    <a:pt x="35" y="57"/>
                    <a:pt x="34" y="57"/>
                  </a:cubicBezTo>
                  <a:cubicBezTo>
                    <a:pt x="21" y="42"/>
                    <a:pt x="17" y="29"/>
                    <a:pt x="20" y="20"/>
                  </a:cubicBezTo>
                  <a:cubicBezTo>
                    <a:pt x="24" y="9"/>
                    <a:pt x="38" y="5"/>
                    <a:pt x="48" y="3"/>
                  </a:cubicBezTo>
                  <a:cubicBezTo>
                    <a:pt x="37" y="6"/>
                    <a:pt x="30" y="10"/>
                    <a:pt x="29" y="17"/>
                  </a:cubicBezTo>
                  <a:cubicBezTo>
                    <a:pt x="24" y="34"/>
                    <a:pt x="55" y="58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7" y="59"/>
                    <a:pt x="57" y="59"/>
                    <a:pt x="57" y="58"/>
                  </a:cubicBezTo>
                  <a:cubicBezTo>
                    <a:pt x="57" y="58"/>
                    <a:pt x="57" y="58"/>
                    <a:pt x="57" y="57"/>
                  </a:cubicBezTo>
                  <a:cubicBezTo>
                    <a:pt x="48" y="44"/>
                    <a:pt x="46" y="33"/>
                    <a:pt x="49" y="23"/>
                  </a:cubicBezTo>
                  <a:cubicBezTo>
                    <a:pt x="55" y="9"/>
                    <a:pt x="73" y="4"/>
                    <a:pt x="80" y="2"/>
                  </a:cubicBezTo>
                  <a:cubicBezTo>
                    <a:pt x="80" y="2"/>
                    <a:pt x="80" y="2"/>
                    <a:pt x="81" y="2"/>
                  </a:cubicBezTo>
                  <a:cubicBezTo>
                    <a:pt x="81" y="2"/>
                    <a:pt x="81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3" y="2"/>
                    <a:pt x="83" y="2"/>
                  </a:cubicBezTo>
                  <a:cubicBezTo>
                    <a:pt x="82" y="4"/>
                    <a:pt x="68" y="26"/>
                    <a:pt x="83" y="58"/>
                  </a:cubicBezTo>
                  <a:cubicBezTo>
                    <a:pt x="83" y="59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9"/>
                    <a:pt x="85" y="59"/>
                    <a:pt x="85" y="58"/>
                  </a:cubicBezTo>
                  <a:cubicBezTo>
                    <a:pt x="100" y="27"/>
                    <a:pt x="87" y="4"/>
                    <a:pt x="85" y="2"/>
                  </a:cubicBezTo>
                  <a:cubicBezTo>
                    <a:pt x="85" y="2"/>
                    <a:pt x="86" y="2"/>
                    <a:pt x="86" y="2"/>
                  </a:cubicBezTo>
                  <a:cubicBezTo>
                    <a:pt x="89" y="2"/>
                    <a:pt x="113" y="7"/>
                    <a:pt x="119" y="23"/>
                  </a:cubicBezTo>
                  <a:cubicBezTo>
                    <a:pt x="123" y="33"/>
                    <a:pt x="120" y="44"/>
                    <a:pt x="111" y="57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4" y="58"/>
                    <a:pt x="145" y="34"/>
                    <a:pt x="140" y="17"/>
                  </a:cubicBezTo>
                  <a:cubicBezTo>
                    <a:pt x="138" y="10"/>
                    <a:pt x="131" y="6"/>
                    <a:pt x="120" y="3"/>
                  </a:cubicBezTo>
                  <a:cubicBezTo>
                    <a:pt x="130" y="5"/>
                    <a:pt x="144" y="9"/>
                    <a:pt x="148" y="20"/>
                  </a:cubicBezTo>
                  <a:cubicBezTo>
                    <a:pt x="152" y="29"/>
                    <a:pt x="147" y="42"/>
                    <a:pt x="134" y="57"/>
                  </a:cubicBezTo>
                  <a:cubicBezTo>
                    <a:pt x="134" y="57"/>
                    <a:pt x="134" y="58"/>
                    <a:pt x="134" y="58"/>
                  </a:cubicBezTo>
                  <a:cubicBezTo>
                    <a:pt x="134" y="59"/>
                    <a:pt x="134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6" y="58"/>
                    <a:pt x="168" y="35"/>
                    <a:pt x="164" y="18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</p:grpSp>
      <p:sp>
        <p:nvSpPr>
          <p:cNvPr id="40" name="Freeform 21">
            <a:extLst>
              <a:ext uri="{FF2B5EF4-FFF2-40B4-BE49-F238E27FC236}">
                <a16:creationId xmlns:a16="http://schemas.microsoft.com/office/drawing/2014/main" id="{DEA3535E-A9D6-4FBE-89ED-0B51507ED05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009605" y="6468059"/>
            <a:ext cx="926890" cy="98036"/>
          </a:xfrm>
          <a:custGeom>
            <a:avLst/>
            <a:gdLst>
              <a:gd name="T0" fmla="*/ 1412 w 1445"/>
              <a:gd name="T1" fmla="*/ 48 h 153"/>
              <a:gd name="T2" fmla="*/ 1402 w 1445"/>
              <a:gd name="T3" fmla="*/ 84 h 153"/>
              <a:gd name="T4" fmla="*/ 1396 w 1445"/>
              <a:gd name="T5" fmla="*/ 121 h 153"/>
              <a:gd name="T6" fmla="*/ 1330 w 1445"/>
              <a:gd name="T7" fmla="*/ 48 h 153"/>
              <a:gd name="T8" fmla="*/ 1320 w 1445"/>
              <a:gd name="T9" fmla="*/ 84 h 153"/>
              <a:gd name="T10" fmla="*/ 1314 w 1445"/>
              <a:gd name="T11" fmla="*/ 121 h 153"/>
              <a:gd name="T12" fmla="*/ 1257 w 1445"/>
              <a:gd name="T13" fmla="*/ 69 h 153"/>
              <a:gd name="T14" fmla="*/ 1233 w 1445"/>
              <a:gd name="T15" fmla="*/ 105 h 153"/>
              <a:gd name="T16" fmla="*/ 1249 w 1445"/>
              <a:gd name="T17" fmla="*/ 33 h 153"/>
              <a:gd name="T18" fmla="*/ 1143 w 1445"/>
              <a:gd name="T19" fmla="*/ 119 h 153"/>
              <a:gd name="T20" fmla="*/ 1194 w 1445"/>
              <a:gd name="T21" fmla="*/ 33 h 153"/>
              <a:gd name="T22" fmla="*/ 1123 w 1445"/>
              <a:gd name="T23" fmla="*/ 119 h 153"/>
              <a:gd name="T24" fmla="*/ 1097 w 1445"/>
              <a:gd name="T25" fmla="*/ 63 h 153"/>
              <a:gd name="T26" fmla="*/ 1124 w 1445"/>
              <a:gd name="T27" fmla="*/ 34 h 153"/>
              <a:gd name="T28" fmla="*/ 1038 w 1445"/>
              <a:gd name="T29" fmla="*/ 65 h 153"/>
              <a:gd name="T30" fmla="*/ 1086 w 1445"/>
              <a:gd name="T31" fmla="*/ 107 h 153"/>
              <a:gd name="T32" fmla="*/ 1053 w 1445"/>
              <a:gd name="T33" fmla="*/ 153 h 153"/>
              <a:gd name="T34" fmla="*/ 986 w 1445"/>
              <a:gd name="T35" fmla="*/ 50 h 153"/>
              <a:gd name="T36" fmla="*/ 969 w 1445"/>
              <a:gd name="T37" fmla="*/ 121 h 153"/>
              <a:gd name="T38" fmla="*/ 942 w 1445"/>
              <a:gd name="T39" fmla="*/ 68 h 153"/>
              <a:gd name="T40" fmla="*/ 885 w 1445"/>
              <a:gd name="T41" fmla="*/ 119 h 153"/>
              <a:gd name="T42" fmla="*/ 935 w 1445"/>
              <a:gd name="T43" fmla="*/ 33 h 153"/>
              <a:gd name="T44" fmla="*/ 865 w 1445"/>
              <a:gd name="T45" fmla="*/ 119 h 153"/>
              <a:gd name="T46" fmla="*/ 826 w 1445"/>
              <a:gd name="T47" fmla="*/ 49 h 153"/>
              <a:gd name="T48" fmla="*/ 761 w 1445"/>
              <a:gd name="T49" fmla="*/ 152 h 153"/>
              <a:gd name="T50" fmla="*/ 856 w 1445"/>
              <a:gd name="T51" fmla="*/ 87 h 153"/>
              <a:gd name="T52" fmla="*/ 808 w 1445"/>
              <a:gd name="T53" fmla="*/ 44 h 153"/>
              <a:gd name="T54" fmla="*/ 661 w 1445"/>
              <a:gd name="T55" fmla="*/ 89 h 153"/>
              <a:gd name="T56" fmla="*/ 676 w 1445"/>
              <a:gd name="T57" fmla="*/ 102 h 153"/>
              <a:gd name="T58" fmla="*/ 709 w 1445"/>
              <a:gd name="T59" fmla="*/ 44 h 153"/>
              <a:gd name="T60" fmla="*/ 639 w 1445"/>
              <a:gd name="T61" fmla="*/ 93 h 153"/>
              <a:gd name="T62" fmla="*/ 666 w 1445"/>
              <a:gd name="T63" fmla="*/ 137 h 153"/>
              <a:gd name="T64" fmla="*/ 558 w 1445"/>
              <a:gd name="T65" fmla="*/ 119 h 153"/>
              <a:gd name="T66" fmla="*/ 592 w 1445"/>
              <a:gd name="T67" fmla="*/ 119 h 153"/>
              <a:gd name="T68" fmla="*/ 577 w 1445"/>
              <a:gd name="T69" fmla="*/ 45 h 153"/>
              <a:gd name="T70" fmla="*/ 518 w 1445"/>
              <a:gd name="T71" fmla="*/ 21 h 153"/>
              <a:gd name="T72" fmla="*/ 493 w 1445"/>
              <a:gd name="T73" fmla="*/ 119 h 153"/>
              <a:gd name="T74" fmla="*/ 424 w 1445"/>
              <a:gd name="T75" fmla="*/ 119 h 153"/>
              <a:gd name="T76" fmla="*/ 501 w 1445"/>
              <a:gd name="T77" fmla="*/ 33 h 153"/>
              <a:gd name="T78" fmla="*/ 445 w 1445"/>
              <a:gd name="T79" fmla="*/ 34 h 153"/>
              <a:gd name="T80" fmla="*/ 397 w 1445"/>
              <a:gd name="T81" fmla="*/ 62 h 153"/>
              <a:gd name="T82" fmla="*/ 401 w 1445"/>
              <a:gd name="T83" fmla="*/ 97 h 153"/>
              <a:gd name="T84" fmla="*/ 418 w 1445"/>
              <a:gd name="T85" fmla="*/ 59 h 153"/>
              <a:gd name="T86" fmla="*/ 217 w 1445"/>
              <a:gd name="T87" fmla="*/ 119 h 153"/>
              <a:gd name="T88" fmla="*/ 291 w 1445"/>
              <a:gd name="T89" fmla="*/ 119 h 153"/>
              <a:gd name="T90" fmla="*/ 284 w 1445"/>
              <a:gd name="T91" fmla="*/ 34 h 153"/>
              <a:gd name="T92" fmla="*/ 211 w 1445"/>
              <a:gd name="T93" fmla="*/ 34 h 153"/>
              <a:gd name="T94" fmla="*/ 137 w 1445"/>
              <a:gd name="T95" fmla="*/ 67 h 153"/>
              <a:gd name="T96" fmla="*/ 147 w 1445"/>
              <a:gd name="T97" fmla="*/ 105 h 153"/>
              <a:gd name="T98" fmla="*/ 164 w 1445"/>
              <a:gd name="T99" fmla="*/ 33 h 153"/>
              <a:gd name="T100" fmla="*/ 52 w 1445"/>
              <a:gd name="T101" fmla="*/ 105 h 153"/>
              <a:gd name="T102" fmla="*/ 81 w 1445"/>
              <a:gd name="T103" fmla="*/ 63 h 153"/>
              <a:gd name="T104" fmla="*/ 21 w 1445"/>
              <a:gd name="T105" fmla="*/ 152 h 153"/>
              <a:gd name="T106" fmla="*/ 101 w 1445"/>
              <a:gd name="T107" fmla="*/ 66 h 153"/>
              <a:gd name="T108" fmla="*/ 50 w 1445"/>
              <a:gd name="T109" fmla="*/ 3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45" h="153">
                <a:moveTo>
                  <a:pt x="1396" y="121"/>
                </a:moveTo>
                <a:cubicBezTo>
                  <a:pt x="1415" y="121"/>
                  <a:pt x="1436" y="114"/>
                  <a:pt x="1437" y="91"/>
                </a:cubicBezTo>
                <a:cubicBezTo>
                  <a:pt x="1438" y="74"/>
                  <a:pt x="1414" y="70"/>
                  <a:pt x="1402" y="65"/>
                </a:cubicBezTo>
                <a:cubicBezTo>
                  <a:pt x="1397" y="63"/>
                  <a:pt x="1395" y="62"/>
                  <a:pt x="1395" y="58"/>
                </a:cubicBezTo>
                <a:cubicBezTo>
                  <a:pt x="1396" y="50"/>
                  <a:pt x="1405" y="48"/>
                  <a:pt x="1412" y="48"/>
                </a:cubicBezTo>
                <a:cubicBezTo>
                  <a:pt x="1420" y="48"/>
                  <a:pt x="1428" y="51"/>
                  <a:pt x="1432" y="55"/>
                </a:cubicBezTo>
                <a:cubicBezTo>
                  <a:pt x="1445" y="43"/>
                  <a:pt x="1445" y="43"/>
                  <a:pt x="1445" y="43"/>
                </a:cubicBezTo>
                <a:cubicBezTo>
                  <a:pt x="1437" y="35"/>
                  <a:pt x="1427" y="32"/>
                  <a:pt x="1415" y="32"/>
                </a:cubicBezTo>
                <a:cubicBezTo>
                  <a:pt x="1395" y="32"/>
                  <a:pt x="1378" y="42"/>
                  <a:pt x="1376" y="60"/>
                </a:cubicBezTo>
                <a:cubicBezTo>
                  <a:pt x="1375" y="77"/>
                  <a:pt x="1390" y="80"/>
                  <a:pt x="1402" y="84"/>
                </a:cubicBezTo>
                <a:cubicBezTo>
                  <a:pt x="1410" y="86"/>
                  <a:pt x="1418" y="88"/>
                  <a:pt x="1417" y="95"/>
                </a:cubicBezTo>
                <a:cubicBezTo>
                  <a:pt x="1416" y="105"/>
                  <a:pt x="1405" y="105"/>
                  <a:pt x="1398" y="105"/>
                </a:cubicBezTo>
                <a:cubicBezTo>
                  <a:pt x="1389" y="105"/>
                  <a:pt x="1380" y="101"/>
                  <a:pt x="1375" y="95"/>
                </a:cubicBezTo>
                <a:cubicBezTo>
                  <a:pt x="1361" y="107"/>
                  <a:pt x="1361" y="107"/>
                  <a:pt x="1361" y="107"/>
                </a:cubicBezTo>
                <a:cubicBezTo>
                  <a:pt x="1368" y="117"/>
                  <a:pt x="1382" y="121"/>
                  <a:pt x="1396" y="121"/>
                </a:cubicBezTo>
                <a:moveTo>
                  <a:pt x="1314" y="121"/>
                </a:moveTo>
                <a:cubicBezTo>
                  <a:pt x="1333" y="121"/>
                  <a:pt x="1354" y="114"/>
                  <a:pt x="1355" y="91"/>
                </a:cubicBezTo>
                <a:cubicBezTo>
                  <a:pt x="1356" y="74"/>
                  <a:pt x="1332" y="70"/>
                  <a:pt x="1320" y="65"/>
                </a:cubicBezTo>
                <a:cubicBezTo>
                  <a:pt x="1316" y="63"/>
                  <a:pt x="1313" y="62"/>
                  <a:pt x="1313" y="58"/>
                </a:cubicBezTo>
                <a:cubicBezTo>
                  <a:pt x="1314" y="50"/>
                  <a:pt x="1323" y="48"/>
                  <a:pt x="1330" y="48"/>
                </a:cubicBezTo>
                <a:cubicBezTo>
                  <a:pt x="1338" y="48"/>
                  <a:pt x="1346" y="51"/>
                  <a:pt x="1350" y="55"/>
                </a:cubicBezTo>
                <a:cubicBezTo>
                  <a:pt x="1364" y="43"/>
                  <a:pt x="1364" y="43"/>
                  <a:pt x="1364" y="43"/>
                </a:cubicBezTo>
                <a:cubicBezTo>
                  <a:pt x="1355" y="35"/>
                  <a:pt x="1345" y="32"/>
                  <a:pt x="1333" y="32"/>
                </a:cubicBezTo>
                <a:cubicBezTo>
                  <a:pt x="1314" y="32"/>
                  <a:pt x="1296" y="42"/>
                  <a:pt x="1294" y="60"/>
                </a:cubicBezTo>
                <a:cubicBezTo>
                  <a:pt x="1293" y="77"/>
                  <a:pt x="1308" y="80"/>
                  <a:pt x="1320" y="84"/>
                </a:cubicBezTo>
                <a:cubicBezTo>
                  <a:pt x="1328" y="86"/>
                  <a:pt x="1336" y="88"/>
                  <a:pt x="1335" y="95"/>
                </a:cubicBezTo>
                <a:cubicBezTo>
                  <a:pt x="1335" y="105"/>
                  <a:pt x="1323" y="105"/>
                  <a:pt x="1316" y="105"/>
                </a:cubicBezTo>
                <a:cubicBezTo>
                  <a:pt x="1307" y="105"/>
                  <a:pt x="1298" y="101"/>
                  <a:pt x="1293" y="95"/>
                </a:cubicBezTo>
                <a:cubicBezTo>
                  <a:pt x="1280" y="107"/>
                  <a:pt x="1280" y="107"/>
                  <a:pt x="1280" y="107"/>
                </a:cubicBezTo>
                <a:cubicBezTo>
                  <a:pt x="1287" y="117"/>
                  <a:pt x="1300" y="121"/>
                  <a:pt x="1314" y="121"/>
                </a:cubicBezTo>
                <a:moveTo>
                  <a:pt x="1222" y="69"/>
                </a:moveTo>
                <a:cubicBezTo>
                  <a:pt x="1222" y="67"/>
                  <a:pt x="1223" y="66"/>
                  <a:pt x="1223" y="64"/>
                </a:cubicBezTo>
                <a:cubicBezTo>
                  <a:pt x="1227" y="55"/>
                  <a:pt x="1234" y="49"/>
                  <a:pt x="1245" y="49"/>
                </a:cubicBezTo>
                <a:cubicBezTo>
                  <a:pt x="1253" y="49"/>
                  <a:pt x="1259" y="54"/>
                  <a:pt x="1259" y="62"/>
                </a:cubicBezTo>
                <a:cubicBezTo>
                  <a:pt x="1259" y="64"/>
                  <a:pt x="1258" y="66"/>
                  <a:pt x="1257" y="69"/>
                </a:cubicBezTo>
                <a:lnTo>
                  <a:pt x="1222" y="69"/>
                </a:lnTo>
                <a:close/>
                <a:moveTo>
                  <a:pt x="1228" y="121"/>
                </a:moveTo>
                <a:cubicBezTo>
                  <a:pt x="1244" y="121"/>
                  <a:pt x="1260" y="117"/>
                  <a:pt x="1268" y="110"/>
                </a:cubicBezTo>
                <a:cubicBezTo>
                  <a:pt x="1263" y="97"/>
                  <a:pt x="1263" y="97"/>
                  <a:pt x="1263" y="97"/>
                </a:cubicBezTo>
                <a:cubicBezTo>
                  <a:pt x="1257" y="99"/>
                  <a:pt x="1246" y="105"/>
                  <a:pt x="1233" y="105"/>
                </a:cubicBezTo>
                <a:cubicBezTo>
                  <a:pt x="1224" y="105"/>
                  <a:pt x="1216" y="100"/>
                  <a:pt x="1217" y="91"/>
                </a:cubicBezTo>
                <a:cubicBezTo>
                  <a:pt x="1217" y="88"/>
                  <a:pt x="1218" y="85"/>
                  <a:pt x="1218" y="82"/>
                </a:cubicBezTo>
                <a:cubicBezTo>
                  <a:pt x="1274" y="82"/>
                  <a:pt x="1274" y="82"/>
                  <a:pt x="1274" y="82"/>
                </a:cubicBezTo>
                <a:cubicBezTo>
                  <a:pt x="1276" y="76"/>
                  <a:pt x="1279" y="66"/>
                  <a:pt x="1279" y="59"/>
                </a:cubicBezTo>
                <a:cubicBezTo>
                  <a:pt x="1280" y="41"/>
                  <a:pt x="1266" y="33"/>
                  <a:pt x="1249" y="33"/>
                </a:cubicBezTo>
                <a:cubicBezTo>
                  <a:pt x="1226" y="33"/>
                  <a:pt x="1206" y="47"/>
                  <a:pt x="1200" y="70"/>
                </a:cubicBezTo>
                <a:cubicBezTo>
                  <a:pt x="1199" y="77"/>
                  <a:pt x="1196" y="87"/>
                  <a:pt x="1195" y="93"/>
                </a:cubicBezTo>
                <a:cubicBezTo>
                  <a:pt x="1194" y="113"/>
                  <a:pt x="1210" y="121"/>
                  <a:pt x="1228" y="121"/>
                </a:cubicBezTo>
                <a:moveTo>
                  <a:pt x="1123" y="119"/>
                </a:moveTo>
                <a:cubicBezTo>
                  <a:pt x="1143" y="119"/>
                  <a:pt x="1143" y="119"/>
                  <a:pt x="1143" y="119"/>
                </a:cubicBezTo>
                <a:cubicBezTo>
                  <a:pt x="1154" y="76"/>
                  <a:pt x="1154" y="76"/>
                  <a:pt x="1154" y="76"/>
                </a:cubicBezTo>
                <a:cubicBezTo>
                  <a:pt x="1158" y="60"/>
                  <a:pt x="1170" y="51"/>
                  <a:pt x="1186" y="51"/>
                </a:cubicBezTo>
                <a:cubicBezTo>
                  <a:pt x="1189" y="51"/>
                  <a:pt x="1193" y="51"/>
                  <a:pt x="1195" y="51"/>
                </a:cubicBezTo>
                <a:cubicBezTo>
                  <a:pt x="1200" y="33"/>
                  <a:pt x="1200" y="33"/>
                  <a:pt x="1200" y="33"/>
                </a:cubicBezTo>
                <a:cubicBezTo>
                  <a:pt x="1198" y="33"/>
                  <a:pt x="1196" y="33"/>
                  <a:pt x="1194" y="33"/>
                </a:cubicBezTo>
                <a:cubicBezTo>
                  <a:pt x="1183" y="33"/>
                  <a:pt x="1169" y="39"/>
                  <a:pt x="1161" y="48"/>
                </a:cubicBezTo>
                <a:cubicBezTo>
                  <a:pt x="1161" y="48"/>
                  <a:pt x="1161" y="48"/>
                  <a:pt x="1161" y="48"/>
                </a:cubicBezTo>
                <a:cubicBezTo>
                  <a:pt x="1164" y="34"/>
                  <a:pt x="1164" y="34"/>
                  <a:pt x="1164" y="34"/>
                </a:cubicBezTo>
                <a:cubicBezTo>
                  <a:pt x="1144" y="34"/>
                  <a:pt x="1144" y="34"/>
                  <a:pt x="1144" y="34"/>
                </a:cubicBezTo>
                <a:lnTo>
                  <a:pt x="1123" y="119"/>
                </a:lnTo>
                <a:close/>
                <a:moveTo>
                  <a:pt x="1069" y="102"/>
                </a:moveTo>
                <a:cubicBezTo>
                  <a:pt x="1060" y="102"/>
                  <a:pt x="1053" y="98"/>
                  <a:pt x="1054" y="89"/>
                </a:cubicBezTo>
                <a:cubicBezTo>
                  <a:pt x="1054" y="88"/>
                  <a:pt x="1054" y="87"/>
                  <a:pt x="1059" y="67"/>
                </a:cubicBezTo>
                <a:cubicBezTo>
                  <a:pt x="1062" y="55"/>
                  <a:pt x="1069" y="49"/>
                  <a:pt x="1080" y="49"/>
                </a:cubicBezTo>
                <a:cubicBezTo>
                  <a:pt x="1091" y="49"/>
                  <a:pt x="1098" y="54"/>
                  <a:pt x="1097" y="63"/>
                </a:cubicBezTo>
                <a:cubicBezTo>
                  <a:pt x="1097" y="64"/>
                  <a:pt x="1097" y="65"/>
                  <a:pt x="1092" y="85"/>
                </a:cubicBezTo>
                <a:cubicBezTo>
                  <a:pt x="1089" y="96"/>
                  <a:pt x="1080" y="102"/>
                  <a:pt x="1069" y="102"/>
                </a:cubicBezTo>
                <a:moveTo>
                  <a:pt x="1053" y="153"/>
                </a:moveTo>
                <a:cubicBezTo>
                  <a:pt x="1078" y="153"/>
                  <a:pt x="1097" y="140"/>
                  <a:pt x="1104" y="116"/>
                </a:cubicBezTo>
                <a:cubicBezTo>
                  <a:pt x="1124" y="34"/>
                  <a:pt x="1124" y="34"/>
                  <a:pt x="1124" y="34"/>
                </a:cubicBezTo>
                <a:cubicBezTo>
                  <a:pt x="1104" y="34"/>
                  <a:pt x="1104" y="34"/>
                  <a:pt x="1104" y="34"/>
                </a:cubicBezTo>
                <a:cubicBezTo>
                  <a:pt x="1102" y="44"/>
                  <a:pt x="1102" y="44"/>
                  <a:pt x="1102" y="44"/>
                </a:cubicBezTo>
                <a:cubicBezTo>
                  <a:pt x="1101" y="44"/>
                  <a:pt x="1101" y="44"/>
                  <a:pt x="1101" y="44"/>
                </a:cubicBezTo>
                <a:cubicBezTo>
                  <a:pt x="1098" y="36"/>
                  <a:pt x="1087" y="33"/>
                  <a:pt x="1079" y="33"/>
                </a:cubicBezTo>
                <a:cubicBezTo>
                  <a:pt x="1057" y="33"/>
                  <a:pt x="1044" y="45"/>
                  <a:pt x="1038" y="65"/>
                </a:cubicBezTo>
                <a:cubicBezTo>
                  <a:pt x="1037" y="70"/>
                  <a:pt x="1035" y="77"/>
                  <a:pt x="1034" y="84"/>
                </a:cubicBezTo>
                <a:cubicBezTo>
                  <a:pt x="1033" y="87"/>
                  <a:pt x="1032" y="90"/>
                  <a:pt x="1032" y="93"/>
                </a:cubicBezTo>
                <a:cubicBezTo>
                  <a:pt x="1031" y="111"/>
                  <a:pt x="1043" y="118"/>
                  <a:pt x="1060" y="118"/>
                </a:cubicBezTo>
                <a:cubicBezTo>
                  <a:pt x="1069" y="118"/>
                  <a:pt x="1079" y="114"/>
                  <a:pt x="1085" y="107"/>
                </a:cubicBezTo>
                <a:cubicBezTo>
                  <a:pt x="1086" y="107"/>
                  <a:pt x="1086" y="107"/>
                  <a:pt x="1086" y="107"/>
                </a:cubicBezTo>
                <a:cubicBezTo>
                  <a:pt x="1085" y="110"/>
                  <a:pt x="1084" y="114"/>
                  <a:pt x="1084" y="117"/>
                </a:cubicBezTo>
                <a:cubicBezTo>
                  <a:pt x="1080" y="129"/>
                  <a:pt x="1072" y="137"/>
                  <a:pt x="1059" y="137"/>
                </a:cubicBezTo>
                <a:cubicBezTo>
                  <a:pt x="1051" y="137"/>
                  <a:pt x="1044" y="135"/>
                  <a:pt x="1039" y="129"/>
                </a:cubicBezTo>
                <a:cubicBezTo>
                  <a:pt x="1024" y="139"/>
                  <a:pt x="1024" y="139"/>
                  <a:pt x="1024" y="139"/>
                </a:cubicBezTo>
                <a:cubicBezTo>
                  <a:pt x="1028" y="148"/>
                  <a:pt x="1040" y="153"/>
                  <a:pt x="1053" y="153"/>
                </a:cubicBezTo>
                <a:moveTo>
                  <a:pt x="973" y="105"/>
                </a:moveTo>
                <a:cubicBezTo>
                  <a:pt x="964" y="105"/>
                  <a:pt x="957" y="100"/>
                  <a:pt x="958" y="91"/>
                </a:cubicBezTo>
                <a:cubicBezTo>
                  <a:pt x="958" y="90"/>
                  <a:pt x="958" y="89"/>
                  <a:pt x="958" y="88"/>
                </a:cubicBezTo>
                <a:cubicBezTo>
                  <a:pt x="963" y="67"/>
                  <a:pt x="963" y="67"/>
                  <a:pt x="963" y="67"/>
                </a:cubicBezTo>
                <a:cubicBezTo>
                  <a:pt x="966" y="56"/>
                  <a:pt x="975" y="50"/>
                  <a:pt x="986" y="50"/>
                </a:cubicBezTo>
                <a:cubicBezTo>
                  <a:pt x="995" y="50"/>
                  <a:pt x="1002" y="54"/>
                  <a:pt x="1002" y="63"/>
                </a:cubicBezTo>
                <a:cubicBezTo>
                  <a:pt x="1001" y="64"/>
                  <a:pt x="1001" y="65"/>
                  <a:pt x="1001" y="66"/>
                </a:cubicBezTo>
                <a:cubicBezTo>
                  <a:pt x="996" y="87"/>
                  <a:pt x="996" y="87"/>
                  <a:pt x="996" y="87"/>
                </a:cubicBezTo>
                <a:cubicBezTo>
                  <a:pt x="993" y="98"/>
                  <a:pt x="984" y="105"/>
                  <a:pt x="973" y="105"/>
                </a:cubicBezTo>
                <a:moveTo>
                  <a:pt x="969" y="121"/>
                </a:moveTo>
                <a:cubicBezTo>
                  <a:pt x="990" y="121"/>
                  <a:pt x="1011" y="107"/>
                  <a:pt x="1017" y="86"/>
                </a:cubicBezTo>
                <a:cubicBezTo>
                  <a:pt x="1018" y="80"/>
                  <a:pt x="1020" y="74"/>
                  <a:pt x="1021" y="68"/>
                </a:cubicBezTo>
                <a:cubicBezTo>
                  <a:pt x="1022" y="66"/>
                  <a:pt x="1022" y="64"/>
                  <a:pt x="1022" y="62"/>
                </a:cubicBezTo>
                <a:cubicBezTo>
                  <a:pt x="1023" y="43"/>
                  <a:pt x="1008" y="33"/>
                  <a:pt x="990" y="33"/>
                </a:cubicBezTo>
                <a:cubicBezTo>
                  <a:pt x="969" y="33"/>
                  <a:pt x="948" y="47"/>
                  <a:pt x="942" y="68"/>
                </a:cubicBezTo>
                <a:cubicBezTo>
                  <a:pt x="941" y="75"/>
                  <a:pt x="939" y="81"/>
                  <a:pt x="937" y="88"/>
                </a:cubicBezTo>
                <a:cubicBezTo>
                  <a:pt x="937" y="90"/>
                  <a:pt x="937" y="92"/>
                  <a:pt x="937" y="94"/>
                </a:cubicBezTo>
                <a:cubicBezTo>
                  <a:pt x="935" y="113"/>
                  <a:pt x="952" y="121"/>
                  <a:pt x="969" y="121"/>
                </a:cubicBezTo>
                <a:moveTo>
                  <a:pt x="865" y="119"/>
                </a:moveTo>
                <a:cubicBezTo>
                  <a:pt x="885" y="119"/>
                  <a:pt x="885" y="119"/>
                  <a:pt x="885" y="119"/>
                </a:cubicBezTo>
                <a:cubicBezTo>
                  <a:pt x="896" y="76"/>
                  <a:pt x="896" y="76"/>
                  <a:pt x="896" y="76"/>
                </a:cubicBezTo>
                <a:cubicBezTo>
                  <a:pt x="899" y="60"/>
                  <a:pt x="911" y="51"/>
                  <a:pt x="928" y="51"/>
                </a:cubicBezTo>
                <a:cubicBezTo>
                  <a:pt x="930" y="51"/>
                  <a:pt x="934" y="51"/>
                  <a:pt x="937" y="51"/>
                </a:cubicBezTo>
                <a:cubicBezTo>
                  <a:pt x="942" y="33"/>
                  <a:pt x="942" y="33"/>
                  <a:pt x="942" y="33"/>
                </a:cubicBezTo>
                <a:cubicBezTo>
                  <a:pt x="940" y="33"/>
                  <a:pt x="937" y="33"/>
                  <a:pt x="935" y="33"/>
                </a:cubicBezTo>
                <a:cubicBezTo>
                  <a:pt x="925" y="33"/>
                  <a:pt x="910" y="39"/>
                  <a:pt x="903" y="48"/>
                </a:cubicBezTo>
                <a:cubicBezTo>
                  <a:pt x="902" y="48"/>
                  <a:pt x="902" y="48"/>
                  <a:pt x="902" y="48"/>
                </a:cubicBezTo>
                <a:cubicBezTo>
                  <a:pt x="906" y="34"/>
                  <a:pt x="906" y="34"/>
                  <a:pt x="906" y="34"/>
                </a:cubicBezTo>
                <a:cubicBezTo>
                  <a:pt x="886" y="34"/>
                  <a:pt x="886" y="34"/>
                  <a:pt x="886" y="34"/>
                </a:cubicBezTo>
                <a:lnTo>
                  <a:pt x="865" y="119"/>
                </a:lnTo>
                <a:close/>
                <a:moveTo>
                  <a:pt x="813" y="105"/>
                </a:moveTo>
                <a:cubicBezTo>
                  <a:pt x="804" y="105"/>
                  <a:pt x="796" y="100"/>
                  <a:pt x="797" y="91"/>
                </a:cubicBezTo>
                <a:cubicBezTo>
                  <a:pt x="797" y="90"/>
                  <a:pt x="797" y="89"/>
                  <a:pt x="797" y="88"/>
                </a:cubicBezTo>
                <a:cubicBezTo>
                  <a:pt x="802" y="68"/>
                  <a:pt x="802" y="68"/>
                  <a:pt x="802" y="68"/>
                </a:cubicBezTo>
                <a:cubicBezTo>
                  <a:pt x="805" y="57"/>
                  <a:pt x="815" y="49"/>
                  <a:pt x="826" y="49"/>
                </a:cubicBezTo>
                <a:cubicBezTo>
                  <a:pt x="834" y="49"/>
                  <a:pt x="842" y="54"/>
                  <a:pt x="841" y="63"/>
                </a:cubicBezTo>
                <a:cubicBezTo>
                  <a:pt x="841" y="64"/>
                  <a:pt x="841" y="65"/>
                  <a:pt x="841" y="66"/>
                </a:cubicBezTo>
                <a:cubicBezTo>
                  <a:pt x="835" y="87"/>
                  <a:pt x="835" y="87"/>
                  <a:pt x="835" y="87"/>
                </a:cubicBezTo>
                <a:cubicBezTo>
                  <a:pt x="832" y="98"/>
                  <a:pt x="824" y="105"/>
                  <a:pt x="813" y="105"/>
                </a:cubicBezTo>
                <a:moveTo>
                  <a:pt x="761" y="152"/>
                </a:moveTo>
                <a:cubicBezTo>
                  <a:pt x="781" y="152"/>
                  <a:pt x="781" y="152"/>
                  <a:pt x="781" y="152"/>
                </a:cubicBezTo>
                <a:cubicBezTo>
                  <a:pt x="792" y="111"/>
                  <a:pt x="792" y="111"/>
                  <a:pt x="792" y="111"/>
                </a:cubicBezTo>
                <a:cubicBezTo>
                  <a:pt x="793" y="111"/>
                  <a:pt x="793" y="111"/>
                  <a:pt x="793" y="111"/>
                </a:cubicBezTo>
                <a:cubicBezTo>
                  <a:pt x="796" y="118"/>
                  <a:pt x="804" y="121"/>
                  <a:pt x="812" y="121"/>
                </a:cubicBezTo>
                <a:cubicBezTo>
                  <a:pt x="834" y="121"/>
                  <a:pt x="851" y="108"/>
                  <a:pt x="856" y="87"/>
                </a:cubicBezTo>
                <a:cubicBezTo>
                  <a:pt x="858" y="80"/>
                  <a:pt x="860" y="73"/>
                  <a:pt x="861" y="66"/>
                </a:cubicBezTo>
                <a:cubicBezTo>
                  <a:pt x="862" y="63"/>
                  <a:pt x="862" y="61"/>
                  <a:pt x="862" y="59"/>
                </a:cubicBezTo>
                <a:cubicBezTo>
                  <a:pt x="864" y="42"/>
                  <a:pt x="852" y="33"/>
                  <a:pt x="836" y="33"/>
                </a:cubicBezTo>
                <a:cubicBezTo>
                  <a:pt x="826" y="33"/>
                  <a:pt x="816" y="37"/>
                  <a:pt x="808" y="44"/>
                </a:cubicBezTo>
                <a:cubicBezTo>
                  <a:pt x="808" y="44"/>
                  <a:pt x="808" y="44"/>
                  <a:pt x="808" y="44"/>
                </a:cubicBezTo>
                <a:cubicBezTo>
                  <a:pt x="810" y="34"/>
                  <a:pt x="810" y="34"/>
                  <a:pt x="810" y="34"/>
                </a:cubicBezTo>
                <a:cubicBezTo>
                  <a:pt x="791" y="34"/>
                  <a:pt x="791" y="34"/>
                  <a:pt x="791" y="34"/>
                </a:cubicBezTo>
                <a:lnTo>
                  <a:pt x="761" y="152"/>
                </a:lnTo>
                <a:close/>
                <a:moveTo>
                  <a:pt x="676" y="102"/>
                </a:moveTo>
                <a:cubicBezTo>
                  <a:pt x="667" y="102"/>
                  <a:pt x="660" y="98"/>
                  <a:pt x="661" y="89"/>
                </a:cubicBezTo>
                <a:cubicBezTo>
                  <a:pt x="661" y="88"/>
                  <a:pt x="661" y="87"/>
                  <a:pt x="666" y="67"/>
                </a:cubicBezTo>
                <a:cubicBezTo>
                  <a:pt x="668" y="55"/>
                  <a:pt x="676" y="49"/>
                  <a:pt x="687" y="49"/>
                </a:cubicBezTo>
                <a:cubicBezTo>
                  <a:pt x="698" y="49"/>
                  <a:pt x="704" y="54"/>
                  <a:pt x="704" y="63"/>
                </a:cubicBezTo>
                <a:cubicBezTo>
                  <a:pt x="704" y="64"/>
                  <a:pt x="703" y="65"/>
                  <a:pt x="698" y="85"/>
                </a:cubicBezTo>
                <a:cubicBezTo>
                  <a:pt x="696" y="96"/>
                  <a:pt x="687" y="102"/>
                  <a:pt x="676" y="102"/>
                </a:cubicBezTo>
                <a:moveTo>
                  <a:pt x="660" y="153"/>
                </a:moveTo>
                <a:cubicBezTo>
                  <a:pt x="685" y="153"/>
                  <a:pt x="704" y="140"/>
                  <a:pt x="710" y="116"/>
                </a:cubicBezTo>
                <a:cubicBezTo>
                  <a:pt x="731" y="34"/>
                  <a:pt x="731" y="34"/>
                  <a:pt x="731" y="34"/>
                </a:cubicBezTo>
                <a:cubicBezTo>
                  <a:pt x="711" y="34"/>
                  <a:pt x="711" y="34"/>
                  <a:pt x="711" y="34"/>
                </a:cubicBezTo>
                <a:cubicBezTo>
                  <a:pt x="709" y="44"/>
                  <a:pt x="709" y="44"/>
                  <a:pt x="709" y="44"/>
                </a:cubicBezTo>
                <a:cubicBezTo>
                  <a:pt x="708" y="44"/>
                  <a:pt x="708" y="44"/>
                  <a:pt x="708" y="44"/>
                </a:cubicBezTo>
                <a:cubicBezTo>
                  <a:pt x="705" y="36"/>
                  <a:pt x="694" y="33"/>
                  <a:pt x="686" y="33"/>
                </a:cubicBezTo>
                <a:cubicBezTo>
                  <a:pt x="664" y="33"/>
                  <a:pt x="650" y="45"/>
                  <a:pt x="645" y="65"/>
                </a:cubicBezTo>
                <a:cubicBezTo>
                  <a:pt x="644" y="70"/>
                  <a:pt x="642" y="77"/>
                  <a:pt x="641" y="84"/>
                </a:cubicBezTo>
                <a:cubicBezTo>
                  <a:pt x="640" y="87"/>
                  <a:pt x="639" y="90"/>
                  <a:pt x="639" y="93"/>
                </a:cubicBezTo>
                <a:cubicBezTo>
                  <a:pt x="638" y="111"/>
                  <a:pt x="650" y="118"/>
                  <a:pt x="666" y="118"/>
                </a:cubicBezTo>
                <a:cubicBezTo>
                  <a:pt x="676" y="118"/>
                  <a:pt x="685" y="114"/>
                  <a:pt x="692" y="107"/>
                </a:cubicBezTo>
                <a:cubicBezTo>
                  <a:pt x="693" y="107"/>
                  <a:pt x="693" y="107"/>
                  <a:pt x="693" y="107"/>
                </a:cubicBezTo>
                <a:cubicBezTo>
                  <a:pt x="692" y="110"/>
                  <a:pt x="691" y="114"/>
                  <a:pt x="690" y="117"/>
                </a:cubicBezTo>
                <a:cubicBezTo>
                  <a:pt x="687" y="129"/>
                  <a:pt x="678" y="137"/>
                  <a:pt x="666" y="137"/>
                </a:cubicBezTo>
                <a:cubicBezTo>
                  <a:pt x="658" y="137"/>
                  <a:pt x="651" y="135"/>
                  <a:pt x="646" y="129"/>
                </a:cubicBezTo>
                <a:cubicBezTo>
                  <a:pt x="631" y="139"/>
                  <a:pt x="631" y="139"/>
                  <a:pt x="631" y="139"/>
                </a:cubicBezTo>
                <a:cubicBezTo>
                  <a:pt x="635" y="148"/>
                  <a:pt x="647" y="153"/>
                  <a:pt x="660" y="153"/>
                </a:cubicBezTo>
                <a:moveTo>
                  <a:pt x="538" y="119"/>
                </a:moveTo>
                <a:cubicBezTo>
                  <a:pt x="558" y="119"/>
                  <a:pt x="558" y="119"/>
                  <a:pt x="558" y="119"/>
                </a:cubicBezTo>
                <a:cubicBezTo>
                  <a:pt x="570" y="72"/>
                  <a:pt x="570" y="72"/>
                  <a:pt x="570" y="72"/>
                </a:cubicBezTo>
                <a:cubicBezTo>
                  <a:pt x="573" y="59"/>
                  <a:pt x="580" y="50"/>
                  <a:pt x="593" y="50"/>
                </a:cubicBezTo>
                <a:cubicBezTo>
                  <a:pt x="602" y="50"/>
                  <a:pt x="607" y="55"/>
                  <a:pt x="606" y="62"/>
                </a:cubicBezTo>
                <a:cubicBezTo>
                  <a:pt x="606" y="64"/>
                  <a:pt x="605" y="68"/>
                  <a:pt x="605" y="70"/>
                </a:cubicBezTo>
                <a:cubicBezTo>
                  <a:pt x="592" y="119"/>
                  <a:pt x="592" y="119"/>
                  <a:pt x="592" y="119"/>
                </a:cubicBezTo>
                <a:cubicBezTo>
                  <a:pt x="613" y="119"/>
                  <a:pt x="613" y="119"/>
                  <a:pt x="613" y="119"/>
                </a:cubicBezTo>
                <a:cubicBezTo>
                  <a:pt x="626" y="65"/>
                  <a:pt x="626" y="65"/>
                  <a:pt x="626" y="65"/>
                </a:cubicBezTo>
                <a:cubicBezTo>
                  <a:pt x="627" y="62"/>
                  <a:pt x="628" y="57"/>
                  <a:pt x="628" y="55"/>
                </a:cubicBezTo>
                <a:cubicBezTo>
                  <a:pt x="629" y="43"/>
                  <a:pt x="620" y="33"/>
                  <a:pt x="604" y="33"/>
                </a:cubicBezTo>
                <a:cubicBezTo>
                  <a:pt x="594" y="33"/>
                  <a:pt x="584" y="37"/>
                  <a:pt x="577" y="45"/>
                </a:cubicBezTo>
                <a:cubicBezTo>
                  <a:pt x="576" y="45"/>
                  <a:pt x="576" y="45"/>
                  <a:pt x="576" y="45"/>
                </a:cubicBezTo>
                <a:cubicBezTo>
                  <a:pt x="578" y="34"/>
                  <a:pt x="578" y="34"/>
                  <a:pt x="578" y="34"/>
                </a:cubicBezTo>
                <a:cubicBezTo>
                  <a:pt x="559" y="34"/>
                  <a:pt x="559" y="34"/>
                  <a:pt x="559" y="34"/>
                </a:cubicBezTo>
                <a:lnTo>
                  <a:pt x="538" y="119"/>
                </a:lnTo>
                <a:close/>
                <a:moveTo>
                  <a:pt x="518" y="21"/>
                </a:moveTo>
                <a:cubicBezTo>
                  <a:pt x="538" y="21"/>
                  <a:pt x="538" y="21"/>
                  <a:pt x="538" y="21"/>
                </a:cubicBezTo>
                <a:cubicBezTo>
                  <a:pt x="544" y="0"/>
                  <a:pt x="544" y="0"/>
                  <a:pt x="544" y="0"/>
                </a:cubicBezTo>
                <a:cubicBezTo>
                  <a:pt x="523" y="0"/>
                  <a:pt x="523" y="0"/>
                  <a:pt x="523" y="0"/>
                </a:cubicBezTo>
                <a:lnTo>
                  <a:pt x="518" y="21"/>
                </a:lnTo>
                <a:close/>
                <a:moveTo>
                  <a:pt x="493" y="119"/>
                </a:moveTo>
                <a:cubicBezTo>
                  <a:pt x="514" y="119"/>
                  <a:pt x="514" y="119"/>
                  <a:pt x="514" y="119"/>
                </a:cubicBezTo>
                <a:cubicBezTo>
                  <a:pt x="535" y="34"/>
                  <a:pt x="535" y="34"/>
                  <a:pt x="535" y="34"/>
                </a:cubicBezTo>
                <a:cubicBezTo>
                  <a:pt x="515" y="34"/>
                  <a:pt x="515" y="34"/>
                  <a:pt x="515" y="34"/>
                </a:cubicBezTo>
                <a:lnTo>
                  <a:pt x="493" y="119"/>
                </a:lnTo>
                <a:close/>
                <a:moveTo>
                  <a:pt x="424" y="119"/>
                </a:moveTo>
                <a:cubicBezTo>
                  <a:pt x="444" y="119"/>
                  <a:pt x="444" y="119"/>
                  <a:pt x="444" y="119"/>
                </a:cubicBezTo>
                <a:cubicBezTo>
                  <a:pt x="455" y="76"/>
                  <a:pt x="455" y="76"/>
                  <a:pt x="455" y="76"/>
                </a:cubicBezTo>
                <a:cubicBezTo>
                  <a:pt x="459" y="60"/>
                  <a:pt x="471" y="51"/>
                  <a:pt x="487" y="51"/>
                </a:cubicBezTo>
                <a:cubicBezTo>
                  <a:pt x="490" y="51"/>
                  <a:pt x="494" y="51"/>
                  <a:pt x="497" y="51"/>
                </a:cubicBezTo>
                <a:cubicBezTo>
                  <a:pt x="501" y="33"/>
                  <a:pt x="501" y="33"/>
                  <a:pt x="501" y="33"/>
                </a:cubicBezTo>
                <a:cubicBezTo>
                  <a:pt x="499" y="33"/>
                  <a:pt x="497" y="33"/>
                  <a:pt x="495" y="33"/>
                </a:cubicBezTo>
                <a:cubicBezTo>
                  <a:pt x="484" y="33"/>
                  <a:pt x="470" y="39"/>
                  <a:pt x="463" y="48"/>
                </a:cubicBezTo>
                <a:cubicBezTo>
                  <a:pt x="462" y="48"/>
                  <a:pt x="462" y="48"/>
                  <a:pt x="462" y="48"/>
                </a:cubicBezTo>
                <a:cubicBezTo>
                  <a:pt x="465" y="34"/>
                  <a:pt x="465" y="34"/>
                  <a:pt x="465" y="34"/>
                </a:cubicBezTo>
                <a:cubicBezTo>
                  <a:pt x="445" y="34"/>
                  <a:pt x="445" y="34"/>
                  <a:pt x="445" y="34"/>
                </a:cubicBezTo>
                <a:lnTo>
                  <a:pt x="424" y="119"/>
                </a:lnTo>
                <a:close/>
                <a:moveTo>
                  <a:pt x="360" y="69"/>
                </a:moveTo>
                <a:cubicBezTo>
                  <a:pt x="361" y="67"/>
                  <a:pt x="361" y="66"/>
                  <a:pt x="362" y="64"/>
                </a:cubicBezTo>
                <a:cubicBezTo>
                  <a:pt x="365" y="55"/>
                  <a:pt x="373" y="49"/>
                  <a:pt x="384" y="49"/>
                </a:cubicBezTo>
                <a:cubicBezTo>
                  <a:pt x="392" y="49"/>
                  <a:pt x="398" y="54"/>
                  <a:pt x="397" y="62"/>
                </a:cubicBezTo>
                <a:cubicBezTo>
                  <a:pt x="397" y="64"/>
                  <a:pt x="397" y="66"/>
                  <a:pt x="396" y="69"/>
                </a:cubicBezTo>
                <a:lnTo>
                  <a:pt x="360" y="69"/>
                </a:lnTo>
                <a:close/>
                <a:moveTo>
                  <a:pt x="366" y="121"/>
                </a:moveTo>
                <a:cubicBezTo>
                  <a:pt x="383" y="121"/>
                  <a:pt x="399" y="117"/>
                  <a:pt x="407" y="110"/>
                </a:cubicBezTo>
                <a:cubicBezTo>
                  <a:pt x="401" y="97"/>
                  <a:pt x="401" y="97"/>
                  <a:pt x="401" y="97"/>
                </a:cubicBezTo>
                <a:cubicBezTo>
                  <a:pt x="396" y="99"/>
                  <a:pt x="384" y="105"/>
                  <a:pt x="372" y="105"/>
                </a:cubicBezTo>
                <a:cubicBezTo>
                  <a:pt x="363" y="105"/>
                  <a:pt x="355" y="100"/>
                  <a:pt x="355" y="91"/>
                </a:cubicBezTo>
                <a:cubicBezTo>
                  <a:pt x="355" y="88"/>
                  <a:pt x="356" y="85"/>
                  <a:pt x="357" y="82"/>
                </a:cubicBezTo>
                <a:cubicBezTo>
                  <a:pt x="413" y="82"/>
                  <a:pt x="413" y="82"/>
                  <a:pt x="413" y="82"/>
                </a:cubicBezTo>
                <a:cubicBezTo>
                  <a:pt x="414" y="76"/>
                  <a:pt x="417" y="66"/>
                  <a:pt x="418" y="59"/>
                </a:cubicBezTo>
                <a:cubicBezTo>
                  <a:pt x="419" y="41"/>
                  <a:pt x="405" y="33"/>
                  <a:pt x="388" y="33"/>
                </a:cubicBezTo>
                <a:cubicBezTo>
                  <a:pt x="365" y="33"/>
                  <a:pt x="345" y="47"/>
                  <a:pt x="339" y="70"/>
                </a:cubicBezTo>
                <a:cubicBezTo>
                  <a:pt x="337" y="77"/>
                  <a:pt x="334" y="87"/>
                  <a:pt x="334" y="93"/>
                </a:cubicBezTo>
                <a:cubicBezTo>
                  <a:pt x="332" y="113"/>
                  <a:pt x="349" y="121"/>
                  <a:pt x="366" y="121"/>
                </a:cubicBezTo>
                <a:moveTo>
                  <a:pt x="217" y="119"/>
                </a:moveTo>
                <a:cubicBezTo>
                  <a:pt x="237" y="119"/>
                  <a:pt x="237" y="119"/>
                  <a:pt x="237" y="119"/>
                </a:cubicBezTo>
                <a:cubicBezTo>
                  <a:pt x="268" y="61"/>
                  <a:pt x="268" y="61"/>
                  <a:pt x="268" y="61"/>
                </a:cubicBezTo>
                <a:cubicBezTo>
                  <a:pt x="269" y="61"/>
                  <a:pt x="269" y="61"/>
                  <a:pt x="269" y="61"/>
                </a:cubicBezTo>
                <a:cubicBezTo>
                  <a:pt x="271" y="119"/>
                  <a:pt x="271" y="119"/>
                  <a:pt x="271" y="119"/>
                </a:cubicBezTo>
                <a:cubicBezTo>
                  <a:pt x="291" y="119"/>
                  <a:pt x="291" y="119"/>
                  <a:pt x="291" y="119"/>
                </a:cubicBezTo>
                <a:cubicBezTo>
                  <a:pt x="339" y="34"/>
                  <a:pt x="339" y="34"/>
                  <a:pt x="339" y="34"/>
                </a:cubicBezTo>
                <a:cubicBezTo>
                  <a:pt x="318" y="34"/>
                  <a:pt x="318" y="34"/>
                  <a:pt x="318" y="34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4" y="34"/>
                  <a:pt x="284" y="34"/>
                  <a:pt x="284" y="34"/>
                </a:cubicBezTo>
                <a:cubicBezTo>
                  <a:pt x="267" y="34"/>
                  <a:pt x="267" y="34"/>
                  <a:pt x="267" y="34"/>
                </a:cubicBezTo>
                <a:cubicBezTo>
                  <a:pt x="235" y="93"/>
                  <a:pt x="235" y="93"/>
                  <a:pt x="235" y="93"/>
                </a:cubicBezTo>
                <a:cubicBezTo>
                  <a:pt x="234" y="93"/>
                  <a:pt x="234" y="93"/>
                  <a:pt x="234" y="93"/>
                </a:cubicBezTo>
                <a:cubicBezTo>
                  <a:pt x="232" y="34"/>
                  <a:pt x="232" y="34"/>
                  <a:pt x="232" y="34"/>
                </a:cubicBezTo>
                <a:cubicBezTo>
                  <a:pt x="211" y="34"/>
                  <a:pt x="211" y="34"/>
                  <a:pt x="211" y="34"/>
                </a:cubicBezTo>
                <a:lnTo>
                  <a:pt x="217" y="119"/>
                </a:lnTo>
                <a:close/>
                <a:moveTo>
                  <a:pt x="147" y="105"/>
                </a:moveTo>
                <a:cubicBezTo>
                  <a:pt x="138" y="105"/>
                  <a:pt x="131" y="100"/>
                  <a:pt x="131" y="91"/>
                </a:cubicBezTo>
                <a:cubicBezTo>
                  <a:pt x="132" y="90"/>
                  <a:pt x="132" y="89"/>
                  <a:pt x="132" y="88"/>
                </a:cubicBezTo>
                <a:cubicBezTo>
                  <a:pt x="137" y="67"/>
                  <a:pt x="137" y="67"/>
                  <a:pt x="137" y="67"/>
                </a:cubicBezTo>
                <a:cubicBezTo>
                  <a:pt x="140" y="56"/>
                  <a:pt x="149" y="50"/>
                  <a:pt x="160" y="50"/>
                </a:cubicBezTo>
                <a:cubicBezTo>
                  <a:pt x="168" y="50"/>
                  <a:pt x="176" y="54"/>
                  <a:pt x="175" y="63"/>
                </a:cubicBezTo>
                <a:cubicBezTo>
                  <a:pt x="175" y="64"/>
                  <a:pt x="175" y="65"/>
                  <a:pt x="175" y="66"/>
                </a:cubicBezTo>
                <a:cubicBezTo>
                  <a:pt x="170" y="87"/>
                  <a:pt x="170" y="87"/>
                  <a:pt x="170" y="87"/>
                </a:cubicBezTo>
                <a:cubicBezTo>
                  <a:pt x="167" y="98"/>
                  <a:pt x="158" y="105"/>
                  <a:pt x="147" y="105"/>
                </a:cubicBezTo>
                <a:moveTo>
                  <a:pt x="143" y="121"/>
                </a:moveTo>
                <a:cubicBezTo>
                  <a:pt x="164" y="121"/>
                  <a:pt x="185" y="107"/>
                  <a:pt x="191" y="86"/>
                </a:cubicBezTo>
                <a:cubicBezTo>
                  <a:pt x="192" y="80"/>
                  <a:pt x="193" y="74"/>
                  <a:pt x="195" y="68"/>
                </a:cubicBezTo>
                <a:cubicBezTo>
                  <a:pt x="195" y="66"/>
                  <a:pt x="196" y="64"/>
                  <a:pt x="196" y="62"/>
                </a:cubicBezTo>
                <a:cubicBezTo>
                  <a:pt x="197" y="43"/>
                  <a:pt x="182" y="33"/>
                  <a:pt x="164" y="33"/>
                </a:cubicBezTo>
                <a:cubicBezTo>
                  <a:pt x="143" y="33"/>
                  <a:pt x="122" y="47"/>
                  <a:pt x="116" y="68"/>
                </a:cubicBezTo>
                <a:cubicBezTo>
                  <a:pt x="115" y="75"/>
                  <a:pt x="113" y="81"/>
                  <a:pt x="111" y="88"/>
                </a:cubicBezTo>
                <a:cubicBezTo>
                  <a:pt x="111" y="90"/>
                  <a:pt x="110" y="92"/>
                  <a:pt x="110" y="94"/>
                </a:cubicBezTo>
                <a:cubicBezTo>
                  <a:pt x="109" y="113"/>
                  <a:pt x="125" y="121"/>
                  <a:pt x="143" y="121"/>
                </a:cubicBezTo>
                <a:moveTo>
                  <a:pt x="52" y="105"/>
                </a:moveTo>
                <a:cubicBezTo>
                  <a:pt x="43" y="105"/>
                  <a:pt x="35" y="100"/>
                  <a:pt x="36" y="91"/>
                </a:cubicBezTo>
                <a:cubicBezTo>
                  <a:pt x="36" y="90"/>
                  <a:pt x="36" y="89"/>
                  <a:pt x="37" y="88"/>
                </a:cubicBezTo>
                <a:cubicBezTo>
                  <a:pt x="42" y="68"/>
                  <a:pt x="42" y="68"/>
                  <a:pt x="42" y="68"/>
                </a:cubicBezTo>
                <a:cubicBezTo>
                  <a:pt x="44" y="57"/>
                  <a:pt x="54" y="49"/>
                  <a:pt x="65" y="49"/>
                </a:cubicBezTo>
                <a:cubicBezTo>
                  <a:pt x="74" y="49"/>
                  <a:pt x="81" y="54"/>
                  <a:pt x="81" y="63"/>
                </a:cubicBezTo>
                <a:cubicBezTo>
                  <a:pt x="80" y="64"/>
                  <a:pt x="80" y="65"/>
                  <a:pt x="80" y="66"/>
                </a:cubicBezTo>
                <a:cubicBezTo>
                  <a:pt x="75" y="87"/>
                  <a:pt x="75" y="87"/>
                  <a:pt x="75" y="87"/>
                </a:cubicBezTo>
                <a:cubicBezTo>
                  <a:pt x="72" y="98"/>
                  <a:pt x="63" y="105"/>
                  <a:pt x="52" y="105"/>
                </a:cubicBezTo>
                <a:moveTo>
                  <a:pt x="0" y="152"/>
                </a:moveTo>
                <a:cubicBezTo>
                  <a:pt x="21" y="152"/>
                  <a:pt x="21" y="152"/>
                  <a:pt x="21" y="152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5" y="118"/>
                  <a:pt x="43" y="121"/>
                  <a:pt x="51" y="121"/>
                </a:cubicBezTo>
                <a:cubicBezTo>
                  <a:pt x="73" y="121"/>
                  <a:pt x="90" y="108"/>
                  <a:pt x="95" y="87"/>
                </a:cubicBezTo>
                <a:cubicBezTo>
                  <a:pt x="97" y="80"/>
                  <a:pt x="99" y="73"/>
                  <a:pt x="101" y="66"/>
                </a:cubicBezTo>
                <a:cubicBezTo>
                  <a:pt x="101" y="63"/>
                  <a:pt x="102" y="61"/>
                  <a:pt x="102" y="59"/>
                </a:cubicBezTo>
                <a:cubicBezTo>
                  <a:pt x="103" y="42"/>
                  <a:pt x="91" y="33"/>
                  <a:pt x="75" y="33"/>
                </a:cubicBezTo>
                <a:cubicBezTo>
                  <a:pt x="65" y="33"/>
                  <a:pt x="55" y="37"/>
                  <a:pt x="48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50" y="34"/>
                  <a:pt x="50" y="34"/>
                  <a:pt x="50" y="34"/>
                </a:cubicBezTo>
                <a:cubicBezTo>
                  <a:pt x="30" y="34"/>
                  <a:pt x="30" y="34"/>
                  <a:pt x="30" y="34"/>
                </a:cubicBezTo>
                <a:lnTo>
                  <a:pt x="0" y="152"/>
                </a:ln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1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3" r:id="rId2"/>
    <p:sldLayoutId id="2147483658" r:id="rId3"/>
    <p:sldLayoutId id="2147483712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679" r:id="rId10"/>
    <p:sldLayoutId id="2147483678" r:id="rId11"/>
    <p:sldLayoutId id="2147483680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700" r:id="rId18"/>
    <p:sldLayoutId id="2147483719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baseline="0">
          <a:solidFill>
            <a:schemeClr val="bg2"/>
          </a:solidFill>
          <a:latin typeface="Helvetica" pitchFamily="2" charset="0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1pPr>
      <a:lvl2pPr marL="3556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tabLst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2pPr>
      <a:lvl3pPr marL="531813" indent="-176213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Tx/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800" b="1" i="0" kern="1200">
          <a:solidFill>
            <a:schemeClr val="bg2"/>
          </a:solidFill>
          <a:latin typeface="Helvetica" pitchFamily="2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None/>
        <a:defRPr sz="2200" b="1" i="0" kern="1200" cap="all" baseline="0">
          <a:solidFill>
            <a:schemeClr val="bg2"/>
          </a:solidFill>
          <a:latin typeface="Helvetica" pitchFamily="2" charset="0"/>
          <a:ea typeface="+mn-ea"/>
          <a:cs typeface="+mn-cs"/>
        </a:defRPr>
      </a:lvl6pPr>
      <a:lvl7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+mj-lt"/>
        <a:buAutoNum type="arabicPeriod"/>
        <a:tabLst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7pPr>
      <a:lvl8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+mj-lt"/>
        <a:buAutoNum type="alphaUcPeriod"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8pPr>
      <a:lvl9pPr marL="5334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Helvetica Light" panose="020B0403020202020204" pitchFamily="34" charset="0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94" userDrawn="1">
          <p15:clr>
            <a:srgbClr val="F26B43"/>
          </p15:clr>
        </p15:guide>
        <p15:guide id="2" pos="7180" userDrawn="1">
          <p15:clr>
            <a:srgbClr val="F26B43"/>
          </p15:clr>
        </p15:guide>
        <p15:guide id="3" pos="496" userDrawn="1">
          <p15:clr>
            <a:srgbClr val="F26B43"/>
          </p15:clr>
        </p15:guide>
        <p15:guide id="4" orient="horz" pos="3623" userDrawn="1">
          <p15:clr>
            <a:srgbClr val="F26B43"/>
          </p15:clr>
        </p15:guide>
        <p15:guide id="5" orient="horz" pos="823" userDrawn="1">
          <p15:clr>
            <a:srgbClr val="A4A3A4"/>
          </p15:clr>
        </p15:guide>
        <p15:guide id="6" orient="horz" pos="496" userDrawn="1">
          <p15:clr>
            <a:srgbClr val="A4A3A4"/>
          </p15:clr>
        </p15:guide>
        <p15:guide id="7" orient="horz" pos="3891" userDrawn="1">
          <p15:clr>
            <a:srgbClr val="A4A3A4"/>
          </p15:clr>
        </p15:guide>
        <p15:guide id="8" orient="horz" pos="407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C8BJAnakQg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fUtCd0vhCUA&amp;t=24s" TargetMode="Externa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hyperlink" Target="https://www.youtube.com/watch?v=yTyQckXiLSU&amp;t=1s" TargetMode="Externa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slide" Target="slide22.xml"/><Relationship Id="rId18" Type="http://schemas.openxmlformats.org/officeDocument/2006/relationships/image" Target="../media/image17.jpeg"/><Relationship Id="rId3" Type="http://schemas.openxmlformats.org/officeDocument/2006/relationships/slide" Target="slide3.xml"/><Relationship Id="rId7" Type="http://schemas.openxmlformats.org/officeDocument/2006/relationships/slide" Target="slide34.xml"/><Relationship Id="rId12" Type="http://schemas.openxmlformats.org/officeDocument/2006/relationships/image" Target="../media/image12.jpe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slide" Target="slide37.xml"/><Relationship Id="rId5" Type="http://schemas.openxmlformats.org/officeDocument/2006/relationships/slide" Target="slide14.xml"/><Relationship Id="rId15" Type="http://schemas.openxmlformats.org/officeDocument/2006/relationships/image" Target="../media/image14.png"/><Relationship Id="rId10" Type="http://schemas.openxmlformats.org/officeDocument/2006/relationships/image" Target="../media/image11.jpeg"/><Relationship Id="rId19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slide" Target="slide42.xml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2iquv8pQW28" TargetMode="External"/><Relationship Id="rId5" Type="http://schemas.openxmlformats.org/officeDocument/2006/relationships/image" Target="../media/image89.jpeg"/><Relationship Id="rId4" Type="http://schemas.openxmlformats.org/officeDocument/2006/relationships/image" Target="../media/image8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8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5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hyperlink" Target="https://www.youtube.com/watch?v=OZLCuV8XbMI&amp;list=PLw1t3ke5FVDMQkgoEd_7DWn1mVhNbpIjD" TargetMode="External"/><Relationship Id="rId10" Type="http://schemas.openxmlformats.org/officeDocument/2006/relationships/hyperlink" Target="https://www.youtube.com/watch?v=OxtFl21inkk&amp;list=PLw1t3ke5FVDMQkgoEd_7DWn1mVhNbpIjD" TargetMode="External"/><Relationship Id="rId4" Type="http://schemas.openxmlformats.org/officeDocument/2006/relationships/image" Target="../media/image106.svg"/><Relationship Id="rId9" Type="http://schemas.openxmlformats.org/officeDocument/2006/relationships/image" Target="../media/image10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zSE8M1YTIo&amp;t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emf"/><Relationship Id="rId3" Type="http://schemas.openxmlformats.org/officeDocument/2006/relationships/slide" Target="slide2.xml"/><Relationship Id="rId7" Type="http://schemas.openxmlformats.org/officeDocument/2006/relationships/image" Target="../media/image113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2.emf"/><Relationship Id="rId5" Type="http://schemas.openxmlformats.org/officeDocument/2006/relationships/image" Target="../media/image111.emf"/><Relationship Id="rId4" Type="http://schemas.openxmlformats.org/officeDocument/2006/relationships/hyperlink" Target="www.youtube.com/c/DeHeusPolska" TargetMode="External"/><Relationship Id="rId9" Type="http://schemas.openxmlformats.org/officeDocument/2006/relationships/image" Target="../media/image11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hyperlink" Target="http://www.youtube.com/c/DeHeusPolska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www.youtube.com/c/DeHeusPolska" TargetMode="External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hyperlink" Target="https://www.youtube.com/watch?v=S_7DRkXEeKE&amp;t=3s" TargetMode="External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emf"/><Relationship Id="rId18" Type="http://schemas.openxmlformats.org/officeDocument/2006/relationships/image" Target="../media/image44.jpeg"/><Relationship Id="rId3" Type="http://schemas.openxmlformats.org/officeDocument/2006/relationships/image" Target="../media/image30.jpeg"/><Relationship Id="rId21" Type="http://schemas.openxmlformats.org/officeDocument/2006/relationships/image" Target="../media/image47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hyperlink" Target="https://www.youtube.com/results?search_query=agro+days+2017" TargetMode="External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19" Type="http://schemas.openxmlformats.org/officeDocument/2006/relationships/image" Target="../media/image45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4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4C9754-0B1A-4399-BE9B-850F78A6A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5838060"/>
            <a:ext cx="9914100" cy="492663"/>
          </a:xfrm>
        </p:spPr>
        <p:txBody>
          <a:bodyPr/>
          <a:lstStyle/>
          <a:p>
            <a:r>
              <a:rPr lang="pl-PL" sz="4400" b="1" dirty="0"/>
              <a:t>De Heus</a:t>
            </a:r>
            <a:endParaRPr lang="en-GB" sz="4400" b="1" dirty="0"/>
          </a:p>
        </p:txBody>
      </p:sp>
      <p:pic>
        <p:nvPicPr>
          <p:cNvPr id="4" name="Symbol zastępczy obrazu 3">
            <a:extLst>
              <a:ext uri="{FF2B5EF4-FFF2-40B4-BE49-F238E27FC236}">
                <a16:creationId xmlns:a16="http://schemas.microsoft.com/office/drawing/2014/main" id="{0C2C42C5-36CA-47BD-8BAE-BD0C9CAA59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8" name="Obraz 37" descr="Obraz zawierający zewnętrzne, trawa, pole, osoba&#10;&#10;Opis wygenerowany automatycznie">
            <a:extLst>
              <a:ext uri="{FF2B5EF4-FFF2-40B4-BE49-F238E27FC236}">
                <a16:creationId xmlns:a16="http://schemas.microsoft.com/office/drawing/2014/main" id="{988AA4A9-EEED-4086-B71D-4640A956A5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750"/>
            <a:ext cx="10706100" cy="5452650"/>
          </a:xfrm>
          <a:prstGeom prst="rect">
            <a:avLst/>
          </a:prstGeom>
        </p:spPr>
      </p:pic>
      <p:grpSp>
        <p:nvGrpSpPr>
          <p:cNvPr id="39" name="Groep 38">
            <a:extLst>
              <a:ext uri="{FF2B5EF4-FFF2-40B4-BE49-F238E27FC236}">
                <a16:creationId xmlns:a16="http://schemas.microsoft.com/office/drawing/2014/main" id="{AACDA54B-1463-5644-BFE9-7764FEFDAE11}"/>
              </a:ext>
            </a:extLst>
          </p:cNvPr>
          <p:cNvGrpSpPr/>
          <p:nvPr/>
        </p:nvGrpSpPr>
        <p:grpSpPr>
          <a:xfrm>
            <a:off x="8386523" y="1025153"/>
            <a:ext cx="3429000" cy="1785179"/>
            <a:chOff x="4129741" y="584200"/>
            <a:chExt cx="3429000" cy="2545978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4BBFC38-C8C0-2745-8DD4-E83D16845D75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3600" b="1" i="1" cap="all" dirty="0">
                  <a:latin typeface="+mj-lt"/>
                </a:rPr>
                <a:t>RAZEM!</a:t>
              </a:r>
              <a:endParaRPr lang="nl-NL" sz="3600" i="1" cap="all" dirty="0">
                <a:latin typeface="+mj-lt"/>
              </a:endParaRPr>
            </a:p>
          </p:txBody>
        </p:sp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1BCF8E39-466B-5D40-9355-DB3ECF6782C3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14013FD0-7AD8-F645-AE43-63339C9CE01F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071A386B-092E-AF44-8133-853DB56E94F5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91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0" y="-4847"/>
            <a:ext cx="158369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51D5352-997C-4A30-B501-3944E066B1D9}"/>
              </a:ext>
            </a:extLst>
          </p:cNvPr>
          <p:cNvSpPr/>
          <p:nvPr/>
        </p:nvSpPr>
        <p:spPr>
          <a:xfrm>
            <a:off x="332086" y="598289"/>
            <a:ext cx="7285960" cy="5117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dirty="0" err="1">
              <a:latin typeface="Helvetica Light" panose="020B0403020202020204" pitchFamily="34" charset="0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C86D7F32-8B7B-4E7A-984F-4667AA3B138F}"/>
              </a:ext>
            </a:extLst>
          </p:cNvPr>
          <p:cNvSpPr/>
          <p:nvPr/>
        </p:nvSpPr>
        <p:spPr>
          <a:xfrm flipV="1">
            <a:off x="-9740087" y="5716100"/>
            <a:ext cx="21932085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8C53A942-3548-412F-BEAB-206A395554AD}"/>
              </a:ext>
            </a:extLst>
          </p:cNvPr>
          <p:cNvSpPr/>
          <p:nvPr/>
        </p:nvSpPr>
        <p:spPr>
          <a:xfrm flipV="1">
            <a:off x="332086" y="584199"/>
            <a:ext cx="824033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7F2E213E-B91E-4BC5-B8AC-808F14EBA13D}"/>
              </a:ext>
            </a:extLst>
          </p:cNvPr>
          <p:cNvSpPr/>
          <p:nvPr/>
        </p:nvSpPr>
        <p:spPr>
          <a:xfrm flipV="1">
            <a:off x="2924782" y="584199"/>
            <a:ext cx="9267217" cy="5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FEFB8E40-91CB-486F-9248-C529C31BA2B0}"/>
              </a:ext>
            </a:extLst>
          </p:cNvPr>
          <p:cNvSpPr/>
          <p:nvPr/>
        </p:nvSpPr>
        <p:spPr>
          <a:xfrm>
            <a:off x="-7972450" y="5021944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903631A6-9802-4A81-9376-395ACFE65D0D}"/>
              </a:ext>
            </a:extLst>
          </p:cNvPr>
          <p:cNvSpPr/>
          <p:nvPr/>
        </p:nvSpPr>
        <p:spPr>
          <a:xfrm>
            <a:off x="509584" y="5587051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54748E2-1C78-4275-AE31-961106AE345F}"/>
              </a:ext>
            </a:extLst>
          </p:cNvPr>
          <p:cNvSpPr txBox="1"/>
          <p:nvPr/>
        </p:nvSpPr>
        <p:spPr>
          <a:xfrm>
            <a:off x="739593" y="1022179"/>
            <a:ext cx="5440128" cy="43816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Cieszę się bardzo, że mogę pracować w tak ważnej, prężnie rozwijającej się branży, jaką jest</a:t>
            </a:r>
            <a:r>
              <a:rPr lang="pl-PL" b="1" dirty="0">
                <a:solidFill>
                  <a:schemeClr val="bg1"/>
                </a:solidFill>
              </a:rPr>
              <a:t> rolnictwo </a:t>
            </a:r>
          </a:p>
          <a:p>
            <a:pPr algn="ctr"/>
            <a:br>
              <a:rPr lang="pl-PL" sz="1100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i wspólnie z Państwem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– hodowcami, przedsiębiorcami odgrywać niezwykle </a:t>
            </a:r>
            <a:r>
              <a:rPr lang="pl-PL" b="1" dirty="0">
                <a:solidFill>
                  <a:schemeClr val="bg1"/>
                </a:solidFill>
              </a:rPr>
              <a:t>istotną rolę w procesie produkcji żywności, </a:t>
            </a:r>
            <a:endParaRPr lang="pl-PL" sz="2000" b="1" dirty="0">
              <a:solidFill>
                <a:schemeClr val="bg1"/>
              </a:solidFill>
            </a:endParaRPr>
          </a:p>
          <a:p>
            <a:pPr algn="ctr"/>
            <a:br>
              <a:rPr lang="pl-PL" sz="1050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wpływając na jakość, bezpieczeństwo i smak</a:t>
            </a:r>
            <a:r>
              <a:rPr lang="pl-PL" dirty="0">
                <a:solidFill>
                  <a:schemeClr val="bg1"/>
                </a:solidFill>
              </a:rPr>
              <a:t>, m.in. Jaj, mleka, serów, wędlin czy mięsa, produktów codziennie spożywanych przez miliony Polaków.</a:t>
            </a:r>
          </a:p>
          <a:p>
            <a:pPr algn="ctr"/>
            <a:endParaRPr lang="en-GB" sz="1100" dirty="0">
              <a:solidFill>
                <a:srgbClr val="FFFFFF"/>
              </a:solidFill>
              <a:latin typeface="Helvetica Light"/>
            </a:endParaRPr>
          </a:p>
          <a:p>
            <a:pPr algn="ctr"/>
            <a:endParaRPr lang="pl-PL" sz="1600" i="1" dirty="0">
              <a:solidFill>
                <a:srgbClr val="FFFFFF"/>
              </a:solidFill>
              <a:latin typeface="Helvetica Light"/>
            </a:endParaRPr>
          </a:p>
          <a:p>
            <a:pPr algn="ctr"/>
            <a:endParaRPr lang="en-GB" sz="1600" i="1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sz="1600" i="1" dirty="0">
                <a:solidFill>
                  <a:srgbClr val="FFFFFF"/>
                </a:solidFill>
                <a:latin typeface="Helvetica Light"/>
              </a:rPr>
              <a:t>Adam Zaleski, Prezes Zarządu De </a:t>
            </a:r>
            <a:r>
              <a:rPr lang="pl-PL" sz="1600" i="1" dirty="0" err="1">
                <a:solidFill>
                  <a:srgbClr val="FFFFFF"/>
                </a:solidFill>
                <a:latin typeface="Helvetica Light"/>
              </a:rPr>
              <a:t>Heus</a:t>
            </a:r>
            <a:r>
              <a:rPr lang="pl-PL" sz="1600" i="1" dirty="0">
                <a:solidFill>
                  <a:srgbClr val="FFFFFF"/>
                </a:solidFill>
                <a:latin typeface="Helvetica Light"/>
              </a:rPr>
              <a:t> Polska</a:t>
            </a:r>
            <a:endParaRPr lang="en-GB" sz="1600" i="1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7" name="Titel 2">
            <a:extLst>
              <a:ext uri="{FF2B5EF4-FFF2-40B4-BE49-F238E27FC236}">
                <a16:creationId xmlns:a16="http://schemas.microsoft.com/office/drawing/2014/main" id="{4B1A16C2-7194-4DE1-AD41-22625F882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87383"/>
            <a:ext cx="1307155" cy="1040963"/>
          </a:xfrm>
        </p:spPr>
        <p:txBody>
          <a:bodyPr/>
          <a:lstStyle/>
          <a:p>
            <a:pPr algn="ctr"/>
            <a:r>
              <a:rPr lang="en-US" sz="7500" b="1" dirty="0">
                <a:solidFill>
                  <a:srgbClr val="FFFFFF"/>
                </a:solidFill>
                <a:latin typeface="Helvetica" pitchFamily="2" charset="0"/>
              </a:rPr>
              <a:t>“</a:t>
            </a:r>
            <a:endParaRPr lang="en-GB" sz="7500" dirty="0"/>
          </a:p>
        </p:txBody>
      </p:sp>
      <p:sp>
        <p:nvSpPr>
          <p:cNvPr id="38" name="Titel 2">
            <a:extLst>
              <a:ext uri="{FF2B5EF4-FFF2-40B4-BE49-F238E27FC236}">
                <a16:creationId xmlns:a16="http://schemas.microsoft.com/office/drawing/2014/main" id="{83AFD197-63A2-4B46-957A-FEBE19FFF5BC}"/>
              </a:ext>
            </a:extLst>
          </p:cNvPr>
          <p:cNvSpPr txBox="1">
            <a:spLocks/>
          </p:cNvSpPr>
          <p:nvPr/>
        </p:nvSpPr>
        <p:spPr>
          <a:xfrm>
            <a:off x="5430421" y="4118200"/>
            <a:ext cx="1307155" cy="1040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500" b="1" dirty="0">
                <a:solidFill>
                  <a:srgbClr val="FFFFFF"/>
                </a:solidFill>
                <a:latin typeface="Helvetica" pitchFamily="2" charset="0"/>
              </a:rPr>
              <a:t>”</a:t>
            </a:r>
            <a:endParaRPr lang="en-GB" sz="7500" b="1" dirty="0">
              <a:latin typeface="Helvetica" pitchFamily="2" charset="0"/>
            </a:endParaRPr>
          </a:p>
        </p:txBody>
      </p:sp>
      <p:pic>
        <p:nvPicPr>
          <p:cNvPr id="3" name="Obraz 2" descr="Obraz zawierający osoba, mężczyzna, ściana, kostium&#10;&#10;Opis wygenerowany automatycznie">
            <a:extLst>
              <a:ext uri="{FF2B5EF4-FFF2-40B4-BE49-F238E27FC236}">
                <a16:creationId xmlns:a16="http://schemas.microsoft.com/office/drawing/2014/main" id="{CA97AED2-EEA8-4B88-993D-FD87E3FB87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9700" y="647888"/>
            <a:ext cx="5702300" cy="5078569"/>
          </a:xfrm>
          <a:prstGeom prst="rect">
            <a:avLst/>
          </a:prstGeom>
        </p:spPr>
      </p:pic>
      <p:grpSp>
        <p:nvGrpSpPr>
          <p:cNvPr id="22" name="Groep 41">
            <a:extLst>
              <a:ext uri="{FF2B5EF4-FFF2-40B4-BE49-F238E27FC236}">
                <a16:creationId xmlns:a16="http://schemas.microsoft.com/office/drawing/2014/main" id="{B1BCCF1C-D965-49DD-9661-02BEB0821A8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5" name="Groep 42">
              <a:extLst>
                <a:ext uri="{FF2B5EF4-FFF2-40B4-BE49-F238E27FC236}">
                  <a16:creationId xmlns:a16="http://schemas.microsoft.com/office/drawing/2014/main" id="{E78282FF-1BA3-4530-9DDC-8C93F4727185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8" name="Rechthoek 51">
                <a:extLst>
                  <a:ext uri="{FF2B5EF4-FFF2-40B4-BE49-F238E27FC236}">
                    <a16:creationId xmlns:a16="http://schemas.microsoft.com/office/drawing/2014/main" id="{5CFFCE0F-FEB2-4F03-9617-2A1BA558703D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9" name="Rechthoek 52">
                <a:extLst>
                  <a:ext uri="{FF2B5EF4-FFF2-40B4-BE49-F238E27FC236}">
                    <a16:creationId xmlns:a16="http://schemas.microsoft.com/office/drawing/2014/main" id="{B443D09F-CEC5-4503-A3D8-F59D4DEF4C4E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3">
                <a:extLst>
                  <a:ext uri="{FF2B5EF4-FFF2-40B4-BE49-F238E27FC236}">
                    <a16:creationId xmlns:a16="http://schemas.microsoft.com/office/drawing/2014/main" id="{F8906DCF-0742-42CD-A9A1-D5E1D1AFB1C2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4">
                <a:extLst>
                  <a:ext uri="{FF2B5EF4-FFF2-40B4-BE49-F238E27FC236}">
                    <a16:creationId xmlns:a16="http://schemas.microsoft.com/office/drawing/2014/main" id="{28205C0B-F30A-4A37-9A54-D38DB62604B4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475A90F4-2399-4A1D-AEC4-9F9B3CD83F39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6" name="Rechthoek 56">
                <a:extLst>
                  <a:ext uri="{FF2B5EF4-FFF2-40B4-BE49-F238E27FC236}">
                    <a16:creationId xmlns:a16="http://schemas.microsoft.com/office/drawing/2014/main" id="{2179F42B-A88F-4F4B-90AF-1380E9141611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6" name="Rechthoek 43">
              <a:extLst>
                <a:ext uri="{FF2B5EF4-FFF2-40B4-BE49-F238E27FC236}">
                  <a16:creationId xmlns:a16="http://schemas.microsoft.com/office/drawing/2014/main" id="{AFC2D445-DA1A-4803-BF49-A86BDA55E61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486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1F9B80C2-0394-40D3-AD9A-570EFADD50E5}"/>
              </a:ext>
            </a:extLst>
          </p:cNvPr>
          <p:cNvSpPr/>
          <p:nvPr/>
        </p:nvSpPr>
        <p:spPr>
          <a:xfrm>
            <a:off x="-12032" y="3429000"/>
            <a:ext cx="12204032" cy="3429000"/>
          </a:xfrm>
          <a:prstGeom prst="rect">
            <a:avLst/>
          </a:prstGeom>
          <a:gradFill>
            <a:gsLst>
              <a:gs pos="71224">
                <a:srgbClr val="0064A8"/>
              </a:gs>
              <a:gs pos="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7" name="Tijdelijke aanduiding voor afbeelding 6" descr="Afbeelding met gras, buiten, groen, vlieger&#10;&#10;Automatisch gegenereerde beschrijving">
            <a:extLst>
              <a:ext uri="{FF2B5EF4-FFF2-40B4-BE49-F238E27FC236}">
                <a16:creationId xmlns:a16="http://schemas.microsoft.com/office/drawing/2014/main" id="{B79741CF-1BDA-4676-A4D6-50DF6B3C2F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10" y="-702"/>
            <a:ext cx="4516810" cy="6858001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C69805D2-B546-45EE-8696-D01FA8B53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</a:t>
            </a:r>
            <a:r>
              <a:rPr lang="pl-PL" dirty="0"/>
              <a:t>JA</a:t>
            </a:r>
            <a:endParaRPr lang="en-GB" dirty="0"/>
          </a:p>
        </p:txBody>
      </p:sp>
      <p:sp>
        <p:nvSpPr>
          <p:cNvPr id="6" name="Tijdelijke aanduiding voor verticale tekst 5">
            <a:extLst>
              <a:ext uri="{FF2B5EF4-FFF2-40B4-BE49-F238E27FC236}">
                <a16:creationId xmlns:a16="http://schemas.microsoft.com/office/drawing/2014/main" id="{4A447157-3EB4-42F5-AC08-86B334224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35357" y="1724762"/>
            <a:ext cx="5745916" cy="4003075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/>
              <a:t>W De </a:t>
            </a:r>
            <a:r>
              <a:rPr lang="pl-PL" sz="2400" b="1" dirty="0" err="1"/>
              <a:t>Heus</a:t>
            </a:r>
            <a:r>
              <a:rPr lang="pl-PL" sz="2400" b="1" dirty="0"/>
              <a:t> robimy więcej niż pasze, </a:t>
            </a:r>
            <a:br>
              <a:rPr lang="pl-PL" sz="2400" b="1" dirty="0"/>
            </a:br>
            <a:r>
              <a:rPr lang="pl-PL" sz="2400" b="1" dirty="0"/>
              <a:t>dbając o jakość, transparentność </a:t>
            </a:r>
            <a:br>
              <a:rPr lang="pl-PL" sz="2400" b="1" dirty="0"/>
            </a:br>
            <a:r>
              <a:rPr lang="pl-PL" sz="2400" b="1" dirty="0"/>
              <a:t>i współpracę w zrównoważonej produkcji </a:t>
            </a:r>
            <a:br>
              <a:rPr lang="pl-PL" sz="2400" b="1" dirty="0"/>
            </a:br>
            <a:r>
              <a:rPr lang="pl-PL" sz="2400" b="1" dirty="0"/>
              <a:t>żywności.</a:t>
            </a:r>
            <a:endParaRPr lang="pl-PL" sz="1000" b="1" dirty="0"/>
          </a:p>
          <a:p>
            <a:pPr marL="0" indent="0">
              <a:buNone/>
            </a:pPr>
            <a:endParaRPr lang="pl-PL" sz="900" dirty="0"/>
          </a:p>
          <a:p>
            <a:pPr marL="0" indent="0">
              <a:buNone/>
            </a:pPr>
            <a:r>
              <a:rPr lang="pl-PL" sz="2200" dirty="0"/>
              <a:t>Jako firma rodzinna, działająca w branży żywienia zwierząt, wspieramy produkcję bezpiecznej i zdrowej żywności. </a:t>
            </a:r>
            <a:br>
              <a:rPr lang="pl-PL" sz="2200" dirty="0"/>
            </a:br>
            <a:r>
              <a:rPr lang="pl-PL" sz="2200" dirty="0"/>
              <a:t>Osiągamy to, zachęcając naszych klientów </a:t>
            </a:r>
            <a:br>
              <a:rPr lang="pl-PL" sz="2200" dirty="0"/>
            </a:br>
            <a:r>
              <a:rPr lang="pl-PL" sz="2200" dirty="0"/>
              <a:t>- producentów mięsa, ryb, mleka i jaj </a:t>
            </a:r>
            <a:br>
              <a:rPr lang="pl-PL" sz="2200" dirty="0"/>
            </a:br>
            <a:r>
              <a:rPr lang="pl-PL" sz="2200" dirty="0"/>
              <a:t>- do rozwoju oraz innowacji w całym łańcuchu produkcyjnym żywności.</a:t>
            </a:r>
          </a:p>
          <a:p>
            <a:pPr marL="0" indent="0">
              <a:buNone/>
            </a:pPr>
            <a:endParaRPr lang="pl-PL" sz="4000" b="1" dirty="0">
              <a:latin typeface="+mn-lt"/>
            </a:endParaRPr>
          </a:p>
        </p:txBody>
      </p:sp>
      <p:grpSp>
        <p:nvGrpSpPr>
          <p:cNvPr id="15" name="Groep 41">
            <a:extLst>
              <a:ext uri="{FF2B5EF4-FFF2-40B4-BE49-F238E27FC236}">
                <a16:creationId xmlns:a16="http://schemas.microsoft.com/office/drawing/2014/main" id="{187898BE-424C-48F1-9DB9-849800DBCE5F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16" name="Groep 42">
              <a:extLst>
                <a:ext uri="{FF2B5EF4-FFF2-40B4-BE49-F238E27FC236}">
                  <a16:creationId xmlns:a16="http://schemas.microsoft.com/office/drawing/2014/main" id="{10CACC30-A409-492A-9AFA-5E7FAC081A91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18" name="Rechthoek 51">
                <a:extLst>
                  <a:ext uri="{FF2B5EF4-FFF2-40B4-BE49-F238E27FC236}">
                    <a16:creationId xmlns:a16="http://schemas.microsoft.com/office/drawing/2014/main" id="{A6E5A3EB-EC00-4E32-96A0-CAB03E9CE17D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19" name="Rechthoek 52">
                <a:extLst>
                  <a:ext uri="{FF2B5EF4-FFF2-40B4-BE49-F238E27FC236}">
                    <a16:creationId xmlns:a16="http://schemas.microsoft.com/office/drawing/2014/main" id="{659B338C-378B-48DB-8898-F40E5179425A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20" name="Rechthoek 53">
                <a:extLst>
                  <a:ext uri="{FF2B5EF4-FFF2-40B4-BE49-F238E27FC236}">
                    <a16:creationId xmlns:a16="http://schemas.microsoft.com/office/drawing/2014/main" id="{6F37E26D-CA92-48AC-AA90-62352A676566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1" name="Rechthoek 54">
                <a:extLst>
                  <a:ext uri="{FF2B5EF4-FFF2-40B4-BE49-F238E27FC236}">
                    <a16:creationId xmlns:a16="http://schemas.microsoft.com/office/drawing/2014/main" id="{BE5CA77E-BE99-4CC0-B88B-DB848821A3EE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2" name="Rechthoek 55">
                <a:extLst>
                  <a:ext uri="{FF2B5EF4-FFF2-40B4-BE49-F238E27FC236}">
                    <a16:creationId xmlns:a16="http://schemas.microsoft.com/office/drawing/2014/main" id="{D7407674-C466-496A-A680-FD03694C5DB9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3" name="Rechthoek 56">
                <a:extLst>
                  <a:ext uri="{FF2B5EF4-FFF2-40B4-BE49-F238E27FC236}">
                    <a16:creationId xmlns:a16="http://schemas.microsoft.com/office/drawing/2014/main" id="{FCF95B5E-CBC9-4997-9D7F-CA9F692710E7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17" name="Rechthoek 43">
              <a:extLst>
                <a:ext uri="{FF2B5EF4-FFF2-40B4-BE49-F238E27FC236}">
                  <a16:creationId xmlns:a16="http://schemas.microsoft.com/office/drawing/2014/main" id="{911A4D87-C5C3-44B5-8178-DE286480D45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04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471AE369-5AE7-4188-92F1-8429F2F50672}"/>
              </a:ext>
            </a:extLst>
          </p:cNvPr>
          <p:cNvSpPr/>
          <p:nvPr/>
        </p:nvSpPr>
        <p:spPr>
          <a:xfrm>
            <a:off x="-12032" y="3429000"/>
            <a:ext cx="12204032" cy="3429000"/>
          </a:xfrm>
          <a:prstGeom prst="rect">
            <a:avLst/>
          </a:prstGeom>
          <a:gradFill>
            <a:gsLst>
              <a:gs pos="71224">
                <a:srgbClr val="0064A8"/>
              </a:gs>
              <a:gs pos="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69805D2-B546-45EE-8696-D01FA8B53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0928" y="900558"/>
            <a:ext cx="5170204" cy="492663"/>
          </a:xfrm>
        </p:spPr>
        <p:txBody>
          <a:bodyPr/>
          <a:lstStyle/>
          <a:p>
            <a:r>
              <a:rPr lang="pl-PL" dirty="0"/>
              <a:t>WIZJA</a:t>
            </a:r>
            <a:endParaRPr lang="en-GB" dirty="0"/>
          </a:p>
        </p:txBody>
      </p:sp>
      <p:sp>
        <p:nvSpPr>
          <p:cNvPr id="6" name="Tijdelijke aanduiding voor verticale tekst 5">
            <a:extLst>
              <a:ext uri="{FF2B5EF4-FFF2-40B4-BE49-F238E27FC236}">
                <a16:creationId xmlns:a16="http://schemas.microsoft.com/office/drawing/2014/main" id="{4A447157-3EB4-42F5-AC08-86B334224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60927" y="1714460"/>
            <a:ext cx="5958439" cy="443115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>
                <a:ea typeface="Calibri" panose="020F0502020204030204" pitchFamily="34" charset="0"/>
              </a:rPr>
              <a:t>W perspektywie strategicznej chcemy wspierać </a:t>
            </a:r>
            <a:r>
              <a:rPr lang="pl-PL" b="1" dirty="0">
                <a:ea typeface="Calibri" panose="020F0502020204030204" pitchFamily="34" charset="0"/>
              </a:rPr>
              <a:t>proces zrównoważonej produkcji żywności </a:t>
            </a:r>
            <a:r>
              <a:rPr lang="pl-PL" dirty="0">
                <a:ea typeface="Calibri" panose="020F0502020204030204" pitchFamily="34" charset="0"/>
              </a:rPr>
              <a:t>poprzez </a:t>
            </a:r>
            <a:r>
              <a:rPr lang="pl-PL" b="1" dirty="0">
                <a:ea typeface="Calibri" panose="020F0502020204030204" pitchFamily="34" charset="0"/>
              </a:rPr>
              <a:t>dynamiczny </a:t>
            </a:r>
            <a:br>
              <a:rPr lang="pl-PL" b="1" dirty="0">
                <a:ea typeface="Calibri" panose="020F0502020204030204" pitchFamily="34" charset="0"/>
              </a:rPr>
            </a:br>
            <a:r>
              <a:rPr lang="pl-PL" b="1" dirty="0">
                <a:ea typeface="Calibri" panose="020F0502020204030204" pitchFamily="34" charset="0"/>
              </a:rPr>
              <a:t>i trwały rozwój </a:t>
            </a:r>
            <a:r>
              <a:rPr lang="pl-PL" dirty="0">
                <a:ea typeface="Calibri" panose="020F0502020204030204" pitchFamily="34" charset="0"/>
              </a:rPr>
              <a:t>oraz wykorzystanie potencjału rynku </a:t>
            </a:r>
            <a:br>
              <a:rPr lang="pl-PL" dirty="0">
                <a:ea typeface="Calibri" panose="020F0502020204030204" pitchFamily="34" charset="0"/>
              </a:rPr>
            </a:br>
            <a:r>
              <a:rPr lang="pl-PL" dirty="0">
                <a:ea typeface="Calibri" panose="020F0502020204030204" pitchFamily="34" charset="0"/>
              </a:rPr>
              <a:t>w każdym segmencie gatunkowym.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b="1" dirty="0">
                <a:ea typeface="Calibri" panose="020F0502020204030204" pitchFamily="34" charset="0"/>
              </a:rPr>
              <a:t>Jesteśmy otwarci na współpracę</a:t>
            </a:r>
            <a:r>
              <a:rPr lang="pl-PL" dirty="0">
                <a:ea typeface="Calibri" panose="020F0502020204030204" pitchFamily="34" charset="0"/>
              </a:rPr>
              <a:t>, </a:t>
            </a:r>
            <a:r>
              <a:rPr lang="pl-PL" b="1" dirty="0">
                <a:ea typeface="Calibri" panose="020F0502020204030204" pitchFamily="34" charset="0"/>
              </a:rPr>
              <a:t>szanujemy uzgodnione standardy </a:t>
            </a:r>
            <a:r>
              <a:rPr lang="pl-PL" dirty="0">
                <a:ea typeface="Calibri" panose="020F0502020204030204" pitchFamily="34" charset="0"/>
              </a:rPr>
              <a:t>i zasady pracy oraz </a:t>
            </a:r>
            <a:r>
              <a:rPr lang="pl-PL" b="1" dirty="0">
                <a:ea typeface="Calibri" panose="020F0502020204030204" pitchFamily="34" charset="0"/>
              </a:rPr>
              <a:t>komunikujemy się otwarcie</a:t>
            </a:r>
            <a:r>
              <a:rPr lang="pl-PL" dirty="0">
                <a:ea typeface="Calibri" panose="020F0502020204030204" pitchFamily="34" charset="0"/>
              </a:rPr>
              <a:t>, odważnie </a:t>
            </a:r>
            <a:r>
              <a:rPr lang="pl-PL" b="1" dirty="0">
                <a:ea typeface="Calibri" panose="020F0502020204030204" pitchFamily="34" charset="0"/>
              </a:rPr>
              <a:t>udzielając sobie nawzajem informacji zwrotnej</a:t>
            </a:r>
            <a:r>
              <a:rPr lang="pl-PL" dirty="0">
                <a:ea typeface="Calibri" panose="020F0502020204030204" pitchFamily="34" charset="0"/>
              </a:rPr>
              <a:t>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>
                <a:ea typeface="Calibri" panose="020F0502020204030204" pitchFamily="34" charset="0"/>
              </a:rPr>
              <a:t>Wierzymy, że kluczowym elementem skuteczności biznesu jest </a:t>
            </a:r>
            <a:r>
              <a:rPr lang="pl-PL" b="1" dirty="0">
                <a:ea typeface="Calibri" panose="020F0502020204030204" pitchFamily="34" charset="0"/>
              </a:rPr>
              <a:t>zapewnienie bezpieczeństwa klientów i pracowników</a:t>
            </a:r>
            <a:r>
              <a:rPr lang="pl-PL" dirty="0">
                <a:ea typeface="Calibri" panose="020F0502020204030204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>
                <a:ea typeface="Calibri" panose="020F0502020204030204" pitchFamily="34" charset="0"/>
              </a:rPr>
              <a:t>Chcemy, by wiedza i doświadczenia, jakie stoją za każdym naszym produktem, przyczyniały się do </a:t>
            </a:r>
            <a:r>
              <a:rPr lang="pl-PL" b="1" dirty="0">
                <a:ea typeface="Calibri" panose="020F0502020204030204" pitchFamily="34" charset="0"/>
              </a:rPr>
              <a:t>zrównoważonego rozwoju rolnictwa </a:t>
            </a:r>
            <a:r>
              <a:rPr lang="pl-PL" dirty="0">
                <a:ea typeface="Calibri" panose="020F0502020204030204" pitchFamily="34" charset="0"/>
              </a:rPr>
              <a:t>i poprawy dobrostanu zwierząt oraz przekładały się na </a:t>
            </a:r>
            <a:r>
              <a:rPr lang="pl-PL" b="1" dirty="0">
                <a:ea typeface="Calibri" panose="020F0502020204030204" pitchFamily="34" charset="0"/>
              </a:rPr>
              <a:t>zyski klientów i naszej firmy</a:t>
            </a:r>
            <a:r>
              <a:rPr lang="pl-PL" dirty="0"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9" name="Obraz 18" descr="Obraz zawierający trawa, niebo, zewnętrzne, osoba&#10;&#10;Opis wygenerowany automatycznie">
            <a:extLst>
              <a:ext uri="{FF2B5EF4-FFF2-40B4-BE49-F238E27FC236}">
                <a16:creationId xmlns:a16="http://schemas.microsoft.com/office/drawing/2014/main" id="{5A865C8E-7B66-47EF-906F-4D1873003C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32" y="292100"/>
            <a:ext cx="4508205" cy="6565900"/>
          </a:xfrm>
          <a:prstGeom prst="rect">
            <a:avLst/>
          </a:prstGeom>
        </p:spPr>
      </p:pic>
      <p:grpSp>
        <p:nvGrpSpPr>
          <p:cNvPr id="15" name="Groep 41">
            <a:extLst>
              <a:ext uri="{FF2B5EF4-FFF2-40B4-BE49-F238E27FC236}">
                <a16:creationId xmlns:a16="http://schemas.microsoft.com/office/drawing/2014/main" id="{EB461BE1-CE2E-4F44-85EF-A6FC35D406A6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16" name="Groep 42">
              <a:extLst>
                <a:ext uri="{FF2B5EF4-FFF2-40B4-BE49-F238E27FC236}">
                  <a16:creationId xmlns:a16="http://schemas.microsoft.com/office/drawing/2014/main" id="{740BC119-EA98-4214-9374-361D9B768571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18" name="Rechthoek 51">
                <a:extLst>
                  <a:ext uri="{FF2B5EF4-FFF2-40B4-BE49-F238E27FC236}">
                    <a16:creationId xmlns:a16="http://schemas.microsoft.com/office/drawing/2014/main" id="{38984CCB-B834-4AD0-9D14-5864D8EE85BF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0" name="Rechthoek 52">
                <a:extLst>
                  <a:ext uri="{FF2B5EF4-FFF2-40B4-BE49-F238E27FC236}">
                    <a16:creationId xmlns:a16="http://schemas.microsoft.com/office/drawing/2014/main" id="{11CAEBBB-54A1-4114-9D9A-849480731890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21" name="Rechthoek 53">
                <a:extLst>
                  <a:ext uri="{FF2B5EF4-FFF2-40B4-BE49-F238E27FC236}">
                    <a16:creationId xmlns:a16="http://schemas.microsoft.com/office/drawing/2014/main" id="{B5E51093-C307-480C-9D09-35E11B9B2FE9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2" name="Rechthoek 54">
                <a:extLst>
                  <a:ext uri="{FF2B5EF4-FFF2-40B4-BE49-F238E27FC236}">
                    <a16:creationId xmlns:a16="http://schemas.microsoft.com/office/drawing/2014/main" id="{83558212-0B43-4C80-910E-04D2B8A409E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3" name="Rechthoek 55">
                <a:extLst>
                  <a:ext uri="{FF2B5EF4-FFF2-40B4-BE49-F238E27FC236}">
                    <a16:creationId xmlns:a16="http://schemas.microsoft.com/office/drawing/2014/main" id="{07530EE9-EABC-4A92-AAA7-927557385A7A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4" name="Rechthoek 56">
                <a:extLst>
                  <a:ext uri="{FF2B5EF4-FFF2-40B4-BE49-F238E27FC236}">
                    <a16:creationId xmlns:a16="http://schemas.microsoft.com/office/drawing/2014/main" id="{869D1CD1-9AFD-4301-A22E-665FE42FDBBA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17" name="Rechthoek 43">
              <a:extLst>
                <a:ext uri="{FF2B5EF4-FFF2-40B4-BE49-F238E27FC236}">
                  <a16:creationId xmlns:a16="http://schemas.microsoft.com/office/drawing/2014/main" id="{947CC66B-2BBE-4DFA-807E-0AD6D225BFE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2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gras, buiten, groen, vlieger&#10;&#10;Automatisch gegenereerde beschrijving">
            <a:extLst>
              <a:ext uri="{FF2B5EF4-FFF2-40B4-BE49-F238E27FC236}">
                <a16:creationId xmlns:a16="http://schemas.microsoft.com/office/drawing/2014/main" id="{B79741CF-1BDA-4676-A4D6-50DF6B3C2F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516810" cy="6858001"/>
          </a:xfr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F9B80C2-0394-40D3-AD9A-570EFADD50E5}"/>
              </a:ext>
            </a:extLst>
          </p:cNvPr>
          <p:cNvSpPr/>
          <p:nvPr/>
        </p:nvSpPr>
        <p:spPr>
          <a:xfrm>
            <a:off x="-1" y="292100"/>
            <a:ext cx="12210014" cy="656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aphicFrame>
        <p:nvGraphicFramePr>
          <p:cNvPr id="30" name="Wykres 29">
            <a:extLst>
              <a:ext uri="{FF2B5EF4-FFF2-40B4-BE49-F238E27FC236}">
                <a16:creationId xmlns:a16="http://schemas.microsoft.com/office/drawing/2014/main" id="{27F838FA-68F8-47F6-9C96-E1F79C5D4D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4409191"/>
              </p:ext>
            </p:extLst>
          </p:nvPr>
        </p:nvGraphicFramePr>
        <p:xfrm>
          <a:off x="302344" y="885486"/>
          <a:ext cx="11563310" cy="5379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Freeform 12">
            <a:extLst>
              <a:ext uri="{FF2B5EF4-FFF2-40B4-BE49-F238E27FC236}">
                <a16:creationId xmlns:a16="http://schemas.microsoft.com/office/drawing/2014/main" id="{EF5C1D08-61CB-48EB-B8A9-DC574FD72EB5}"/>
              </a:ext>
            </a:extLst>
          </p:cNvPr>
          <p:cNvSpPr>
            <a:spLocks/>
          </p:cNvSpPr>
          <p:nvPr/>
        </p:nvSpPr>
        <p:spPr bwMode="auto">
          <a:xfrm rot="413450">
            <a:off x="9285431" y="406486"/>
            <a:ext cx="2101494" cy="1891903"/>
          </a:xfrm>
          <a:custGeom>
            <a:avLst/>
            <a:gdLst>
              <a:gd name="T0" fmla="*/ 396 w 515"/>
              <a:gd name="T1" fmla="*/ 85 h 481"/>
              <a:gd name="T2" fmla="*/ 87 w 515"/>
              <a:gd name="T3" fmla="*/ 87 h 481"/>
              <a:gd name="T4" fmla="*/ 85 w 515"/>
              <a:gd name="T5" fmla="*/ 396 h 481"/>
              <a:gd name="T6" fmla="*/ 395 w 515"/>
              <a:gd name="T7" fmla="*/ 394 h 481"/>
              <a:gd name="T8" fmla="*/ 405 w 515"/>
              <a:gd name="T9" fmla="*/ 384 h 481"/>
              <a:gd name="T10" fmla="*/ 515 w 515"/>
              <a:gd name="T11" fmla="*/ 378 h 481"/>
              <a:gd name="T12" fmla="*/ 451 w 515"/>
              <a:gd name="T13" fmla="*/ 299 h 481"/>
              <a:gd name="T14" fmla="*/ 396 w 515"/>
              <a:gd name="T15" fmla="*/ 85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5" h="481">
                <a:moveTo>
                  <a:pt x="396" y="85"/>
                </a:moveTo>
                <a:cubicBezTo>
                  <a:pt x="311" y="0"/>
                  <a:pt x="173" y="1"/>
                  <a:pt x="87" y="87"/>
                </a:cubicBezTo>
                <a:cubicBezTo>
                  <a:pt x="1" y="173"/>
                  <a:pt x="0" y="312"/>
                  <a:pt x="85" y="396"/>
                </a:cubicBezTo>
                <a:cubicBezTo>
                  <a:pt x="170" y="481"/>
                  <a:pt x="309" y="480"/>
                  <a:pt x="395" y="394"/>
                </a:cubicBezTo>
                <a:cubicBezTo>
                  <a:pt x="398" y="391"/>
                  <a:pt x="402" y="387"/>
                  <a:pt x="405" y="384"/>
                </a:cubicBezTo>
                <a:cubicBezTo>
                  <a:pt x="515" y="378"/>
                  <a:pt x="515" y="378"/>
                  <a:pt x="515" y="378"/>
                </a:cubicBezTo>
                <a:cubicBezTo>
                  <a:pt x="451" y="299"/>
                  <a:pt x="451" y="299"/>
                  <a:pt x="451" y="299"/>
                </a:cubicBezTo>
                <a:cubicBezTo>
                  <a:pt x="472" y="225"/>
                  <a:pt x="454" y="143"/>
                  <a:pt x="396" y="85"/>
                </a:cubicBezTo>
                <a:close/>
              </a:path>
            </a:pathLst>
          </a:custGeom>
          <a:solidFill>
            <a:srgbClr val="EF413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EF25169D-5A21-4F90-AA35-2FA129905377}"/>
              </a:ext>
            </a:extLst>
          </p:cNvPr>
          <p:cNvSpPr/>
          <p:nvPr/>
        </p:nvSpPr>
        <p:spPr>
          <a:xfrm>
            <a:off x="9542828" y="1143053"/>
            <a:ext cx="1749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E0367E8F-3D6D-4BA3-87A1-E71DE3332EBA}" type="VALUE">
              <a:rPr lang="en-US" sz="2400" b="1">
                <a:solidFill>
                  <a:schemeClr val="bg1"/>
                </a:solidFill>
              </a:rPr>
              <a:pPr/>
              <a:t>1 692 893</a:t>
            </a:fld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id="{B4C8B93A-9361-4098-9969-3D9F2174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144" y="912290"/>
            <a:ext cx="5170204" cy="492663"/>
          </a:xfrm>
        </p:spPr>
        <p:txBody>
          <a:bodyPr/>
          <a:lstStyle/>
          <a:p>
            <a:r>
              <a:rPr lang="pl-PL" dirty="0">
                <a:solidFill>
                  <a:srgbClr val="0067AC"/>
                </a:solidFill>
              </a:rPr>
              <a:t>Sprzedaż de </a:t>
            </a:r>
            <a:r>
              <a:rPr lang="pl-PL" dirty="0" err="1">
                <a:solidFill>
                  <a:srgbClr val="0067AC"/>
                </a:solidFill>
              </a:rPr>
              <a:t>heus</a:t>
            </a:r>
            <a:r>
              <a:rPr lang="pl-PL" dirty="0">
                <a:solidFill>
                  <a:srgbClr val="0067AC"/>
                </a:solidFill>
              </a:rPr>
              <a:t> [t]</a:t>
            </a:r>
            <a:endParaRPr lang="en-GB" dirty="0">
              <a:solidFill>
                <a:srgbClr val="0067AC"/>
              </a:solidFill>
            </a:endParaRP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9120580-4DF4-4CE8-BB7D-21932E0BC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492" y="5125331"/>
            <a:ext cx="1854686" cy="1656325"/>
          </a:xfrm>
          <a:prstGeom prst="rect">
            <a:avLst/>
          </a:prstGeom>
        </p:spPr>
      </p:pic>
      <p:grpSp>
        <p:nvGrpSpPr>
          <p:cNvPr id="18" name="Groep 41">
            <a:extLst>
              <a:ext uri="{FF2B5EF4-FFF2-40B4-BE49-F238E27FC236}">
                <a16:creationId xmlns:a16="http://schemas.microsoft.com/office/drawing/2014/main" id="{F580FB3A-851D-47E1-9F81-8BAFD62DBC9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19" name="Groep 42">
              <a:extLst>
                <a:ext uri="{FF2B5EF4-FFF2-40B4-BE49-F238E27FC236}">
                  <a16:creationId xmlns:a16="http://schemas.microsoft.com/office/drawing/2014/main" id="{6F817DA5-5CEA-492F-A597-2126E115A4C0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1" name="Rechthoek 51">
                <a:extLst>
                  <a:ext uri="{FF2B5EF4-FFF2-40B4-BE49-F238E27FC236}">
                    <a16:creationId xmlns:a16="http://schemas.microsoft.com/office/drawing/2014/main" id="{FD7F206C-F2D6-498B-AD02-97658EE2E8C8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2" name="Rechthoek 52">
                <a:extLst>
                  <a:ext uri="{FF2B5EF4-FFF2-40B4-BE49-F238E27FC236}">
                    <a16:creationId xmlns:a16="http://schemas.microsoft.com/office/drawing/2014/main" id="{828594FE-CD64-4217-AAEE-A9EFF4FAF4E7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23" name="Rechthoek 53">
                <a:extLst>
                  <a:ext uri="{FF2B5EF4-FFF2-40B4-BE49-F238E27FC236}">
                    <a16:creationId xmlns:a16="http://schemas.microsoft.com/office/drawing/2014/main" id="{DE694320-5213-4D1E-AD61-EA4F03E7C178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4" name="Rechthoek 54">
                <a:extLst>
                  <a:ext uri="{FF2B5EF4-FFF2-40B4-BE49-F238E27FC236}">
                    <a16:creationId xmlns:a16="http://schemas.microsoft.com/office/drawing/2014/main" id="{857B76FB-3BCC-4F8A-A3B6-19501C38ABFC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5" name="Rechthoek 55">
                <a:extLst>
                  <a:ext uri="{FF2B5EF4-FFF2-40B4-BE49-F238E27FC236}">
                    <a16:creationId xmlns:a16="http://schemas.microsoft.com/office/drawing/2014/main" id="{72634B68-1994-4EE4-BE85-6AFA084A6866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6" name="Rechthoek 56">
                <a:extLst>
                  <a:ext uri="{FF2B5EF4-FFF2-40B4-BE49-F238E27FC236}">
                    <a16:creationId xmlns:a16="http://schemas.microsoft.com/office/drawing/2014/main" id="{6D11919A-D0F6-4BC8-B309-3FD797C993D4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0" name="Rechthoek 43">
              <a:extLst>
                <a:ext uri="{FF2B5EF4-FFF2-40B4-BE49-F238E27FC236}">
                  <a16:creationId xmlns:a16="http://schemas.microsoft.com/office/drawing/2014/main" id="{CBE617DF-26BD-405E-9ACC-89A523960126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1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Obraz 44" descr="Obraz zawierający trawa, zewnętrzne, niebo, osoba&#10;&#10;Opis wygenerowany automatycznie">
            <a:extLst>
              <a:ext uri="{FF2B5EF4-FFF2-40B4-BE49-F238E27FC236}">
                <a16:creationId xmlns:a16="http://schemas.microsoft.com/office/drawing/2014/main" id="{4AEC649D-2D90-432C-9750-AAFBC6C7A8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08" y="3944"/>
            <a:ext cx="10824310" cy="6882304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D24EF631-A383-4620-B11E-86D3EB68B6A8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26057F5D-726B-4DB5-B1A7-0C1D4A65EE0F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00DAD009-F2AC-47A2-890D-453D93D8853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AC191DA7-ACE4-47FD-A04E-71745F4668F3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B7B9303B-EDE7-4083-BA7A-6EDBCA4CA7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18B9A613-1C7A-4DAD-A55B-0B12ABAAF0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0CEFA9D0-F3ED-42E2-9319-6FCF38305A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3500CDAA-2BE1-432F-994B-8A065943C7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75E97DC7-8493-47DC-BC3F-ED07408D51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07457642-B630-4A0D-9430-34BDCBEC72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AC79E505-786B-4A35-A363-A2DB46FEFE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B7D3699F-EB6C-4E71-85FA-897500AA317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4FA46F13-24A8-49B1-BC11-9FDC454671E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D5D3E8EC-3601-4494-9A1D-4D34E7480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C4A231D5-7C98-4BB7-A9DD-910AED58F7C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98516F2C-0A90-4D49-8B6E-FF29B8A9C4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5C7DD917-CDAB-4B00-A809-0D81F71611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D6FB7C2A-4D88-4D44-9907-01611C838E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7D15F35E-9890-4266-819D-642B948DA5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ED3CF4F5-5972-44B5-8DAE-3348E26931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6F12F92E-1000-4389-BF3A-588C25D25E9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2" name="Rechthoek 1">
            <a:hlinkClick r:id="rId4" action="ppaction://hlinksldjump"/>
            <a:extLst>
              <a:ext uri="{FF2B5EF4-FFF2-40B4-BE49-F238E27FC236}">
                <a16:creationId xmlns:a16="http://schemas.microsoft.com/office/drawing/2014/main" id="{EB44EF52-09DE-4A88-8508-76E600F121CD}"/>
              </a:ext>
            </a:extLst>
          </p:cNvPr>
          <p:cNvSpPr/>
          <p:nvPr/>
        </p:nvSpPr>
        <p:spPr>
          <a:xfrm>
            <a:off x="10526550" y="5094400"/>
            <a:ext cx="1761579" cy="1763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50" name="Groep 38">
            <a:extLst>
              <a:ext uri="{FF2B5EF4-FFF2-40B4-BE49-F238E27FC236}">
                <a16:creationId xmlns:a16="http://schemas.microsoft.com/office/drawing/2014/main" id="{1B7D8D54-9236-4681-92D8-72DF2890927C}"/>
              </a:ext>
            </a:extLst>
          </p:cNvPr>
          <p:cNvGrpSpPr/>
          <p:nvPr/>
        </p:nvGrpSpPr>
        <p:grpSpPr>
          <a:xfrm>
            <a:off x="8294365" y="779386"/>
            <a:ext cx="3429000" cy="1785179"/>
            <a:chOff x="4129741" y="584200"/>
            <a:chExt cx="3429000" cy="2545978"/>
          </a:xfrm>
        </p:grpSpPr>
        <p:sp>
          <p:nvSpPr>
            <p:cNvPr id="51" name="Rechthoek 39">
              <a:extLst>
                <a:ext uri="{FF2B5EF4-FFF2-40B4-BE49-F238E27FC236}">
                  <a16:creationId xmlns:a16="http://schemas.microsoft.com/office/drawing/2014/main" id="{A6E3B42E-BB1A-4408-AA56-6D79EB1C8C03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3600" b="1" cap="all" dirty="0">
                  <a:latin typeface="Helvetica" pitchFamily="2" charset="0"/>
                </a:rPr>
                <a:t>RAZEM!</a:t>
              </a:r>
              <a:endParaRPr lang="nl-NL" sz="3600" cap="all" dirty="0">
                <a:latin typeface="Helvetica" pitchFamily="2" charset="0"/>
              </a:endParaRPr>
            </a:p>
          </p:txBody>
        </p:sp>
        <p:grpSp>
          <p:nvGrpSpPr>
            <p:cNvPr id="52" name="Groep 40">
              <a:extLst>
                <a:ext uri="{FF2B5EF4-FFF2-40B4-BE49-F238E27FC236}">
                  <a16:creationId xmlns:a16="http://schemas.microsoft.com/office/drawing/2014/main" id="{45B84A1F-10A9-4B45-ABDF-B26043485B57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53" name="Rechthoek 41">
                <a:extLst>
                  <a:ext uri="{FF2B5EF4-FFF2-40B4-BE49-F238E27FC236}">
                    <a16:creationId xmlns:a16="http://schemas.microsoft.com/office/drawing/2014/main" id="{DBB60C2B-D855-4383-A42A-75B2E6DB4953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54" name="Rechthoek 42">
                <a:extLst>
                  <a:ext uri="{FF2B5EF4-FFF2-40B4-BE49-F238E27FC236}">
                    <a16:creationId xmlns:a16="http://schemas.microsoft.com/office/drawing/2014/main" id="{18F770A2-7FB4-4FD3-86E6-9DC096D53DEC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55" name="Groep 41">
            <a:extLst>
              <a:ext uri="{FF2B5EF4-FFF2-40B4-BE49-F238E27FC236}">
                <a16:creationId xmlns:a16="http://schemas.microsoft.com/office/drawing/2014/main" id="{029D9C52-A864-43A4-937C-A9DE0BEB727B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56" name="Groep 42">
              <a:extLst>
                <a:ext uri="{FF2B5EF4-FFF2-40B4-BE49-F238E27FC236}">
                  <a16:creationId xmlns:a16="http://schemas.microsoft.com/office/drawing/2014/main" id="{4293CF7E-FC7F-406E-A8D8-A0C63DFEA58E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58" name="Rechthoek 51">
                <a:extLst>
                  <a:ext uri="{FF2B5EF4-FFF2-40B4-BE49-F238E27FC236}">
                    <a16:creationId xmlns:a16="http://schemas.microsoft.com/office/drawing/2014/main" id="{28EAB788-28B1-4E31-A7CE-759206097C92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59" name="Rechthoek 52">
                <a:extLst>
                  <a:ext uri="{FF2B5EF4-FFF2-40B4-BE49-F238E27FC236}">
                    <a16:creationId xmlns:a16="http://schemas.microsoft.com/office/drawing/2014/main" id="{8E5EBB7C-6D43-4D02-8550-D6D3FD9BB2A2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0" name="Rechthoek 53">
                <a:extLst>
                  <a:ext uri="{FF2B5EF4-FFF2-40B4-BE49-F238E27FC236}">
                    <a16:creationId xmlns:a16="http://schemas.microsoft.com/office/drawing/2014/main" id="{16671185-CD8A-4414-9253-811C7A82B527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1" name="Rechthoek 54">
                <a:extLst>
                  <a:ext uri="{FF2B5EF4-FFF2-40B4-BE49-F238E27FC236}">
                    <a16:creationId xmlns:a16="http://schemas.microsoft.com/office/drawing/2014/main" id="{EB6C8C0E-32A7-48B5-95EB-E312921F3217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2" name="Rechthoek 55">
                <a:extLst>
                  <a:ext uri="{FF2B5EF4-FFF2-40B4-BE49-F238E27FC236}">
                    <a16:creationId xmlns:a16="http://schemas.microsoft.com/office/drawing/2014/main" id="{6326CA4F-26A0-4800-A322-7653E6990DB0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3" name="Rechthoek 56">
                <a:extLst>
                  <a:ext uri="{FF2B5EF4-FFF2-40B4-BE49-F238E27FC236}">
                    <a16:creationId xmlns:a16="http://schemas.microsoft.com/office/drawing/2014/main" id="{69E36ED0-0581-420C-9E99-0DB50C8FDB2E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7" name="Rechthoek 43">
              <a:extLst>
                <a:ext uri="{FF2B5EF4-FFF2-40B4-BE49-F238E27FC236}">
                  <a16:creationId xmlns:a16="http://schemas.microsoft.com/office/drawing/2014/main" id="{1CE2C6C3-CAFE-4A4E-8705-5D168016ACAB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1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hoek 34">
            <a:extLst>
              <a:ext uri="{FF2B5EF4-FFF2-40B4-BE49-F238E27FC236}">
                <a16:creationId xmlns:a16="http://schemas.microsoft.com/office/drawing/2014/main" id="{397E79CE-34FC-4500-B822-13515A323257}"/>
              </a:ext>
            </a:extLst>
          </p:cNvPr>
          <p:cNvSpPr/>
          <p:nvPr/>
        </p:nvSpPr>
        <p:spPr>
          <a:xfrm>
            <a:off x="10705560" y="292099"/>
            <a:ext cx="1486440" cy="170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>
                <a:latin typeface="Helvetica" pitchFamily="2" charset="0"/>
              </a:rPr>
              <a:t>Drób</a:t>
            </a:r>
            <a:endParaRPr lang="en-GB" sz="2000" b="1" dirty="0">
              <a:latin typeface="Helvetica Light" panose="020B0403020202020204" pitchFamily="34" charset="0"/>
            </a:endParaRP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8A576903-3B35-44AC-B2F4-460C7BF9318B}"/>
              </a:ext>
            </a:extLst>
          </p:cNvPr>
          <p:cNvSpPr/>
          <p:nvPr/>
        </p:nvSpPr>
        <p:spPr>
          <a:xfrm>
            <a:off x="10705560" y="1993899"/>
            <a:ext cx="1486440" cy="17018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800" b="1" dirty="0">
                <a:latin typeface="Helvetica" pitchFamily="2" charset="0"/>
              </a:rPr>
              <a:t>Trzoda</a:t>
            </a:r>
            <a:endParaRPr lang="en-GB" sz="1200" dirty="0">
              <a:latin typeface="Helvetica Light" panose="020B0403020202020204" pitchFamily="34" charset="0"/>
            </a:endParaRPr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DC418495-CAE3-4165-AFEF-99BFAF390B91}"/>
              </a:ext>
            </a:extLst>
          </p:cNvPr>
          <p:cNvSpPr/>
          <p:nvPr/>
        </p:nvSpPr>
        <p:spPr>
          <a:xfrm>
            <a:off x="10705560" y="3695698"/>
            <a:ext cx="1486440" cy="1701800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800" b="1" dirty="0">
                <a:latin typeface="Helvetica" pitchFamily="2" charset="0"/>
              </a:rPr>
              <a:t>Bydło</a:t>
            </a:r>
            <a:endParaRPr lang="en-GB" sz="1200" dirty="0">
              <a:latin typeface="Helvetica Light" panose="020B0403020202020204" pitchFamily="34" charset="0"/>
            </a:endParaRPr>
          </a:p>
        </p:txBody>
      </p:sp>
      <p:pic>
        <p:nvPicPr>
          <p:cNvPr id="9" name="Tijdelijke aanduiding voor afbeelding 8" descr="Afbeelding met persoon, scène, straat, gebouw&#10;&#10;Automatisch gegenereerde beschrijving">
            <a:extLst>
              <a:ext uri="{FF2B5EF4-FFF2-40B4-BE49-F238E27FC236}">
                <a16:creationId xmlns:a16="http://schemas.microsoft.com/office/drawing/2014/main" id="{1FFC2275-107B-499A-B9F0-495B2FBA8A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0" name="Rectangle 84">
            <a:hlinkClick r:id="rId4"/>
            <a:extLst>
              <a:ext uri="{FF2B5EF4-FFF2-40B4-BE49-F238E27FC236}">
                <a16:creationId xmlns:a16="http://schemas.microsoft.com/office/drawing/2014/main" id="{2B8ED2E6-CAF8-4E78-927F-DFA183EE8638}"/>
              </a:ext>
            </a:extLst>
          </p:cNvPr>
          <p:cNvSpPr/>
          <p:nvPr/>
        </p:nvSpPr>
        <p:spPr>
          <a:xfrm>
            <a:off x="8427915" y="5945688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O hodowcy drobiu</a:t>
            </a:r>
            <a:endParaRPr lang="en-GB" sz="1200" b="1" dirty="0"/>
          </a:p>
        </p:txBody>
      </p:sp>
      <p:pic>
        <p:nvPicPr>
          <p:cNvPr id="51" name="Obraz 50">
            <a:extLst>
              <a:ext uri="{FF2B5EF4-FFF2-40B4-BE49-F238E27FC236}">
                <a16:creationId xmlns:a16="http://schemas.microsoft.com/office/drawing/2014/main" id="{1C99B815-90AD-40B6-A55F-C373CABFCF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9730" y="6384935"/>
            <a:ext cx="218283" cy="327015"/>
          </a:xfrm>
          <a:prstGeom prst="rect">
            <a:avLst/>
          </a:prstGeom>
        </p:spPr>
      </p:pic>
      <p:pic>
        <p:nvPicPr>
          <p:cNvPr id="20" name="Obraz 19" descr="Obraz zawierający ptak, grzebiące, kurczak, zamknąć&#10;&#10;Opis wygenerowany automatycznie">
            <a:extLst>
              <a:ext uri="{FF2B5EF4-FFF2-40B4-BE49-F238E27FC236}">
                <a16:creationId xmlns:a16="http://schemas.microsoft.com/office/drawing/2014/main" id="{724341EA-E7FF-44AB-B722-C329003988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273380"/>
            <a:ext cx="10705561" cy="6584620"/>
          </a:xfrm>
          <a:prstGeom prst="rect">
            <a:avLst/>
          </a:prstGeom>
        </p:spPr>
      </p:pic>
      <p:sp>
        <p:nvSpPr>
          <p:cNvPr id="21" name="Rectangle 84">
            <a:hlinkClick r:id="rId4"/>
            <a:extLst>
              <a:ext uri="{FF2B5EF4-FFF2-40B4-BE49-F238E27FC236}">
                <a16:creationId xmlns:a16="http://schemas.microsoft.com/office/drawing/2014/main" id="{408F1B4C-BF70-4D32-8AFC-FDBD58DA68F2}"/>
              </a:ext>
            </a:extLst>
          </p:cNvPr>
          <p:cNvSpPr/>
          <p:nvPr/>
        </p:nvSpPr>
        <p:spPr>
          <a:xfrm>
            <a:off x="8415215" y="5894627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O pracy doradcy żywieniowego ds. drobiu</a:t>
            </a:r>
            <a:endParaRPr lang="en-GB" sz="1200" b="1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8406CE4A-1A7D-42BE-AE88-C5F52CB3DE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030" y="6333874"/>
            <a:ext cx="218283" cy="327015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A7260EC-7D9E-4F8C-A749-4AA50A1584C6}"/>
              </a:ext>
            </a:extLst>
          </p:cNvPr>
          <p:cNvSpPr txBox="1"/>
          <p:nvPr/>
        </p:nvSpPr>
        <p:spPr>
          <a:xfrm>
            <a:off x="31781" y="6579442"/>
            <a:ext cx="94139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* dane dot. globalnej działalności De </a:t>
            </a:r>
            <a:r>
              <a:rPr lang="pl-PL" sz="1050" dirty="0" err="1">
                <a:solidFill>
                  <a:schemeClr val="bg1">
                    <a:lumMod val="85000"/>
                  </a:schemeClr>
                </a:solidFill>
              </a:rPr>
              <a:t>Heus</a:t>
            </a:r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grpSp>
        <p:nvGrpSpPr>
          <p:cNvPr id="24" name="Groep 41">
            <a:extLst>
              <a:ext uri="{FF2B5EF4-FFF2-40B4-BE49-F238E27FC236}">
                <a16:creationId xmlns:a16="http://schemas.microsoft.com/office/drawing/2014/main" id="{1810811B-46DA-401D-B49D-F8819A134181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5" name="Groep 42">
              <a:extLst>
                <a:ext uri="{FF2B5EF4-FFF2-40B4-BE49-F238E27FC236}">
                  <a16:creationId xmlns:a16="http://schemas.microsoft.com/office/drawing/2014/main" id="{A38DB12F-CF9C-41C9-A96E-F8A68FE6D18B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8" name="Rechthoek 51">
                <a:extLst>
                  <a:ext uri="{FF2B5EF4-FFF2-40B4-BE49-F238E27FC236}">
                    <a16:creationId xmlns:a16="http://schemas.microsoft.com/office/drawing/2014/main" id="{8402A0B7-9835-4C5E-968A-6C6A96D9D1AC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9" name="Rechthoek 52">
                <a:extLst>
                  <a:ext uri="{FF2B5EF4-FFF2-40B4-BE49-F238E27FC236}">
                    <a16:creationId xmlns:a16="http://schemas.microsoft.com/office/drawing/2014/main" id="{31413441-EE27-4ED3-973A-C7CC20008257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3">
                <a:extLst>
                  <a:ext uri="{FF2B5EF4-FFF2-40B4-BE49-F238E27FC236}">
                    <a16:creationId xmlns:a16="http://schemas.microsoft.com/office/drawing/2014/main" id="{8E17C6D4-7C72-455E-93E1-D0ECA0B9DD04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4">
                <a:extLst>
                  <a:ext uri="{FF2B5EF4-FFF2-40B4-BE49-F238E27FC236}">
                    <a16:creationId xmlns:a16="http://schemas.microsoft.com/office/drawing/2014/main" id="{27D0C21F-9514-44AC-9E49-59F7992641D7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5">
                <a:extLst>
                  <a:ext uri="{FF2B5EF4-FFF2-40B4-BE49-F238E27FC236}">
                    <a16:creationId xmlns:a16="http://schemas.microsoft.com/office/drawing/2014/main" id="{DB8B5BC3-6A0E-4A06-A9A0-6A59EBD0970B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6">
                <a:extLst>
                  <a:ext uri="{FF2B5EF4-FFF2-40B4-BE49-F238E27FC236}">
                    <a16:creationId xmlns:a16="http://schemas.microsoft.com/office/drawing/2014/main" id="{EC951E3B-C401-43E3-8EF3-62954B8637E9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6" name="Rechthoek 43">
              <a:extLst>
                <a:ext uri="{FF2B5EF4-FFF2-40B4-BE49-F238E27FC236}">
                  <a16:creationId xmlns:a16="http://schemas.microsoft.com/office/drawing/2014/main" id="{D64762C1-1896-4FC4-BE30-0FFB0EFB7C8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EE2B914-979E-488A-9A5A-25C1A9CC27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0706100" cy="68580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8383D27-6AC2-4E67-B302-6F4F068B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28" y="5604367"/>
            <a:ext cx="9914100" cy="492663"/>
          </a:xfrm>
        </p:spPr>
        <p:txBody>
          <a:bodyPr/>
          <a:lstStyle/>
          <a:p>
            <a:r>
              <a:rPr lang="pl-PL" b="1" dirty="0"/>
              <a:t>Dzięki zaufaniu hodowców każdego dnia żywimy</a:t>
            </a:r>
            <a:br>
              <a:rPr lang="pl-PL" b="1" dirty="0"/>
            </a:br>
            <a:r>
              <a:rPr lang="pl-PL" b="1" dirty="0"/>
              <a:t>225 000 000 brojlerów oraz ponad 63 000 000 niosek kurzych i kaczek</a:t>
            </a:r>
            <a:br>
              <a:rPr lang="pl-PL" b="1" dirty="0"/>
            </a:br>
            <a:br>
              <a:rPr lang="pl-PL" dirty="0"/>
            </a:b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6160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20000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9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hoek 25">
            <a:extLst>
              <a:ext uri="{FF2B5EF4-FFF2-40B4-BE49-F238E27FC236}">
                <a16:creationId xmlns:a16="http://schemas.microsoft.com/office/drawing/2014/main" id="{480AAE71-CE80-4692-B07F-4574C555A199}"/>
              </a:ext>
            </a:extLst>
          </p:cNvPr>
          <p:cNvSpPr/>
          <p:nvPr/>
        </p:nvSpPr>
        <p:spPr>
          <a:xfrm>
            <a:off x="10705560" y="1993899"/>
            <a:ext cx="1486440" cy="170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en-GB" sz="3000" b="1" dirty="0">
                <a:latin typeface="Helvetica" pitchFamily="2" charset="0"/>
              </a:rPr>
              <a:t>56%</a:t>
            </a:r>
          </a:p>
          <a:p>
            <a:pPr algn="ctr"/>
            <a:r>
              <a:rPr lang="en-GB" sz="1300" dirty="0">
                <a:latin typeface="Helvetica Light" panose="020B0403020202020204" pitchFamily="34" charset="0"/>
              </a:rPr>
              <a:t>Increase in </a:t>
            </a:r>
            <a:br>
              <a:rPr lang="en-GB" sz="1300" dirty="0">
                <a:latin typeface="Helvetica Light" panose="020B0403020202020204" pitchFamily="34" charset="0"/>
              </a:rPr>
            </a:br>
            <a:r>
              <a:rPr lang="en-GB" sz="1300" dirty="0">
                <a:latin typeface="Helvetica Light" panose="020B0403020202020204" pitchFamily="34" charset="0"/>
              </a:rPr>
              <a:t>food demand</a:t>
            </a:r>
          </a:p>
        </p:txBody>
      </p:sp>
      <p:pic>
        <p:nvPicPr>
          <p:cNvPr id="25" name="Tijdelijke aanduiding voor afbeelding 8" descr="Afbeelding met persoon, scène, straat, gebouw&#10;&#10;Automatisch gegenereerde beschrijving">
            <a:extLst>
              <a:ext uri="{FF2B5EF4-FFF2-40B4-BE49-F238E27FC236}">
                <a16:creationId xmlns:a16="http://schemas.microsoft.com/office/drawing/2014/main" id="{6AE928B9-79E7-43CD-9E35-FA7A6493F9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7061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Tijdelijke aanduiding voor afbeelding 6" descr="Afbeelding met voedsel, tafel, bord, items&#10;&#10;Automatisch gegenereerde beschrijving">
            <a:extLst>
              <a:ext uri="{FF2B5EF4-FFF2-40B4-BE49-F238E27FC236}">
                <a16:creationId xmlns:a16="http://schemas.microsoft.com/office/drawing/2014/main" id="{2263D05E-7A49-4E38-870D-2BCD86C7EB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315AF928-68E5-4996-B2EB-D574D7562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0706100" cy="685800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31AC412B-8480-477D-8103-FFD155F03D73}"/>
              </a:ext>
            </a:extLst>
          </p:cNvPr>
          <p:cNvSpPr/>
          <p:nvPr/>
        </p:nvSpPr>
        <p:spPr>
          <a:xfrm>
            <a:off x="10705560" y="292099"/>
            <a:ext cx="1486440" cy="170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>
                <a:latin typeface="Helvetica" pitchFamily="2" charset="0"/>
              </a:rPr>
              <a:t>Drób</a:t>
            </a:r>
            <a:endParaRPr lang="en-GB" sz="2000" b="1" dirty="0">
              <a:latin typeface="Helvetica Light" panose="020B0403020202020204" pitchFamily="34" charset="0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A4279B3D-1D55-4C76-B22D-C9E984B6D451}"/>
              </a:ext>
            </a:extLst>
          </p:cNvPr>
          <p:cNvSpPr/>
          <p:nvPr/>
        </p:nvSpPr>
        <p:spPr>
          <a:xfrm>
            <a:off x="10705560" y="1993899"/>
            <a:ext cx="1486440" cy="1701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>
                <a:latin typeface="Helvetica" pitchFamily="2" charset="0"/>
              </a:rPr>
              <a:t>Trzoda chlewna</a:t>
            </a:r>
            <a:endParaRPr lang="en-GB" sz="2000" b="1" dirty="0">
              <a:latin typeface="Helvetica Light" panose="020B0403020202020204" pitchFamily="34" charset="0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5C5D0A1E-47C4-441A-B8F8-C6E1D1234CA7}"/>
              </a:ext>
            </a:extLst>
          </p:cNvPr>
          <p:cNvSpPr/>
          <p:nvPr/>
        </p:nvSpPr>
        <p:spPr>
          <a:xfrm>
            <a:off x="10705560" y="3695698"/>
            <a:ext cx="1486440" cy="1701800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3000" b="1" dirty="0">
                <a:latin typeface="Helvetica" pitchFamily="2" charset="0"/>
              </a:rPr>
              <a:t>Bydło</a:t>
            </a:r>
            <a:endParaRPr lang="en-GB" sz="1300" dirty="0">
              <a:latin typeface="Helvetica Light" panose="020B0403020202020204" pitchFamily="34" charset="0"/>
            </a:endParaRPr>
          </a:p>
        </p:txBody>
      </p:sp>
      <p:pic>
        <p:nvPicPr>
          <p:cNvPr id="28" name="Symbol zastępczy obrazu 4" descr="Obraz zawierający zwierzę, wewnątrz, patrzenie, brązowy&#10;&#10;Opis wygenerowany automatycznie">
            <a:extLst>
              <a:ext uri="{FF2B5EF4-FFF2-40B4-BE49-F238E27FC236}">
                <a16:creationId xmlns:a16="http://schemas.microsoft.com/office/drawing/2014/main" id="{CAA3A4DD-3774-4F60-9BF3-2700A96390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00" y="292098"/>
            <a:ext cx="10724445" cy="6565902"/>
          </a:xfrm>
          <a:prstGeom prst="rect">
            <a:avLst/>
          </a:prstGeom>
          <a:gradFill flip="none" rotWithShape="1">
            <a:gsLst>
              <a:gs pos="82000">
                <a:schemeClr val="tx1">
                  <a:alpha val="0"/>
                </a:schemeClr>
              </a:gs>
              <a:gs pos="49000">
                <a:schemeClr val="tx1">
                  <a:alpha val="20000"/>
                </a:schemeClr>
              </a:gs>
              <a:gs pos="21000">
                <a:schemeClr val="tx1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8383D27-6AC2-4E67-B302-6F4F068B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99" y="5290869"/>
            <a:ext cx="9914100" cy="492663"/>
          </a:xfrm>
        </p:spPr>
        <p:txBody>
          <a:bodyPr/>
          <a:lstStyle/>
          <a:p>
            <a:r>
              <a:rPr lang="pl-PL" cap="none" dirty="0"/>
              <a:t>O żywieniu trzody wiemy prawie wszystko. </a:t>
            </a:r>
            <a:br>
              <a:rPr lang="pl-PL" cap="none" dirty="0"/>
            </a:br>
            <a:r>
              <a:rPr lang="pl-PL" cap="none" dirty="0"/>
              <a:t>Każdego dnia żywimy ponad 3 000 000 tuczników, </a:t>
            </a:r>
            <a:br>
              <a:rPr lang="pl-PL" cap="none" dirty="0"/>
            </a:br>
            <a:r>
              <a:rPr lang="pl-PL" cap="none" dirty="0"/>
              <a:t>2 000 000 prosiąt i 500 000 loch. </a:t>
            </a:r>
            <a:endParaRPr lang="en-GB" cap="none" dirty="0"/>
          </a:p>
        </p:txBody>
      </p:sp>
      <p:sp>
        <p:nvSpPr>
          <p:cNvPr id="34" name="Rectangle 84">
            <a:hlinkClick r:id="rId6"/>
            <a:extLst>
              <a:ext uri="{FF2B5EF4-FFF2-40B4-BE49-F238E27FC236}">
                <a16:creationId xmlns:a16="http://schemas.microsoft.com/office/drawing/2014/main" id="{79CECA4A-78DE-497B-80C3-A371C1D14F06}"/>
              </a:ext>
            </a:extLst>
          </p:cNvPr>
          <p:cNvSpPr/>
          <p:nvPr/>
        </p:nvSpPr>
        <p:spPr>
          <a:xfrm>
            <a:off x="8440615" y="5937635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O hodowcy trzody</a:t>
            </a:r>
            <a:endParaRPr lang="en-GB" sz="1200" b="1" dirty="0"/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CBEA52CE-87A7-4944-A06B-A902D7EA4B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2430" y="6376882"/>
            <a:ext cx="218283" cy="327015"/>
          </a:xfrm>
          <a:prstGeom prst="rect">
            <a:avLst/>
          </a:prstGeom>
        </p:spPr>
      </p:pic>
      <p:sp>
        <p:nvSpPr>
          <p:cNvPr id="48" name="pole tekstowe 47">
            <a:extLst>
              <a:ext uri="{FF2B5EF4-FFF2-40B4-BE49-F238E27FC236}">
                <a16:creationId xmlns:a16="http://schemas.microsoft.com/office/drawing/2014/main" id="{303127C6-1450-46F4-8CE3-B2293F61D2A9}"/>
              </a:ext>
            </a:extLst>
          </p:cNvPr>
          <p:cNvSpPr txBox="1"/>
          <p:nvPr/>
        </p:nvSpPr>
        <p:spPr>
          <a:xfrm>
            <a:off x="31781" y="6579442"/>
            <a:ext cx="94139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* dane dot. globalnej działalności De </a:t>
            </a:r>
            <a:r>
              <a:rPr lang="pl-PL" sz="1050" dirty="0" err="1">
                <a:solidFill>
                  <a:schemeClr val="bg1">
                    <a:lumMod val="85000"/>
                  </a:schemeClr>
                </a:solidFill>
              </a:rPr>
              <a:t>Heus</a:t>
            </a:r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grpSp>
        <p:nvGrpSpPr>
          <p:cNvPr id="23" name="Groep 41">
            <a:extLst>
              <a:ext uri="{FF2B5EF4-FFF2-40B4-BE49-F238E27FC236}">
                <a16:creationId xmlns:a16="http://schemas.microsoft.com/office/drawing/2014/main" id="{1B8440EA-F64F-4F03-BB7C-77CCE82AA85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30" name="Groep 42">
              <a:extLst>
                <a:ext uri="{FF2B5EF4-FFF2-40B4-BE49-F238E27FC236}">
                  <a16:creationId xmlns:a16="http://schemas.microsoft.com/office/drawing/2014/main" id="{867CFD83-74A8-416A-B0E9-D9B66EB2D301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32" name="Rechthoek 51">
                <a:extLst>
                  <a:ext uri="{FF2B5EF4-FFF2-40B4-BE49-F238E27FC236}">
                    <a16:creationId xmlns:a16="http://schemas.microsoft.com/office/drawing/2014/main" id="{8FA8C6FA-E450-4320-8AD9-D32CA605D39C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2">
                <a:extLst>
                  <a:ext uri="{FF2B5EF4-FFF2-40B4-BE49-F238E27FC236}">
                    <a16:creationId xmlns:a16="http://schemas.microsoft.com/office/drawing/2014/main" id="{7448FE1A-A1F7-4FE9-83D6-A7C6CD0C088F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6" name="Rechthoek 53">
                <a:extLst>
                  <a:ext uri="{FF2B5EF4-FFF2-40B4-BE49-F238E27FC236}">
                    <a16:creationId xmlns:a16="http://schemas.microsoft.com/office/drawing/2014/main" id="{80E1B0D4-FAB1-4B36-BF3E-2C514F31FA39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7" name="Rechthoek 54">
                <a:extLst>
                  <a:ext uri="{FF2B5EF4-FFF2-40B4-BE49-F238E27FC236}">
                    <a16:creationId xmlns:a16="http://schemas.microsoft.com/office/drawing/2014/main" id="{FF01C7D5-2F22-4E02-8487-C7C523CACFF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8" name="Rechthoek 55">
                <a:extLst>
                  <a:ext uri="{FF2B5EF4-FFF2-40B4-BE49-F238E27FC236}">
                    <a16:creationId xmlns:a16="http://schemas.microsoft.com/office/drawing/2014/main" id="{8A58B405-3C2C-43C1-AA95-2677849174DE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9" name="Rechthoek 56">
                <a:extLst>
                  <a:ext uri="{FF2B5EF4-FFF2-40B4-BE49-F238E27FC236}">
                    <a16:creationId xmlns:a16="http://schemas.microsoft.com/office/drawing/2014/main" id="{D602A1B9-6803-4211-81B5-1C5E92586FF8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1" name="Rechthoek 43">
              <a:extLst>
                <a:ext uri="{FF2B5EF4-FFF2-40B4-BE49-F238E27FC236}">
                  <a16:creationId xmlns:a16="http://schemas.microsoft.com/office/drawing/2014/main" id="{218804EC-80A0-4272-A4BF-FCA84E847797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42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vogel, kip, voedsel, kijken&#10;&#10;Automatisch gegenereerde beschrijving">
            <a:extLst>
              <a:ext uri="{FF2B5EF4-FFF2-40B4-BE49-F238E27FC236}">
                <a16:creationId xmlns:a16="http://schemas.microsoft.com/office/drawing/2014/main" id="{8A28B561-8C6C-D64E-8255-5D15D886C1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hthoek 25">
            <a:extLst>
              <a:ext uri="{FF2B5EF4-FFF2-40B4-BE49-F238E27FC236}">
                <a16:creationId xmlns:a16="http://schemas.microsoft.com/office/drawing/2014/main" id="{480AAE71-CE80-4692-B07F-4574C555A199}"/>
              </a:ext>
            </a:extLst>
          </p:cNvPr>
          <p:cNvSpPr/>
          <p:nvPr/>
        </p:nvSpPr>
        <p:spPr>
          <a:xfrm>
            <a:off x="10705560" y="1993899"/>
            <a:ext cx="1486440" cy="170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en-GB" sz="3000" b="1" dirty="0">
                <a:latin typeface="Helvetica" pitchFamily="2" charset="0"/>
              </a:rPr>
              <a:t>56%</a:t>
            </a:r>
          </a:p>
          <a:p>
            <a:pPr algn="ctr"/>
            <a:r>
              <a:rPr lang="en-GB" sz="1300" dirty="0">
                <a:latin typeface="Helvetica Light" panose="020B0403020202020204" pitchFamily="34" charset="0"/>
              </a:rPr>
              <a:t>Increase in </a:t>
            </a:r>
            <a:br>
              <a:rPr lang="en-GB" sz="1300" dirty="0">
                <a:latin typeface="Helvetica Light" panose="020B0403020202020204" pitchFamily="34" charset="0"/>
              </a:rPr>
            </a:br>
            <a:r>
              <a:rPr lang="en-GB" sz="1300" dirty="0">
                <a:latin typeface="Helvetica Light" panose="020B0403020202020204" pitchFamily="34" charset="0"/>
              </a:rPr>
              <a:t>food demand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31AC412B-8480-477D-8103-FFD155F03D73}"/>
              </a:ext>
            </a:extLst>
          </p:cNvPr>
          <p:cNvSpPr/>
          <p:nvPr/>
        </p:nvSpPr>
        <p:spPr>
          <a:xfrm>
            <a:off x="10705560" y="139700"/>
            <a:ext cx="1486440" cy="1993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>
                <a:latin typeface="Helvetica" pitchFamily="2" charset="0"/>
              </a:rPr>
              <a:t>Drób</a:t>
            </a:r>
            <a:endParaRPr lang="en-GB" sz="2000" b="1" dirty="0">
              <a:latin typeface="Helvetica Light" panose="020B0403020202020204" pitchFamily="34" charset="0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A4279B3D-1D55-4C76-B22D-C9E984B6D451}"/>
              </a:ext>
            </a:extLst>
          </p:cNvPr>
          <p:cNvSpPr/>
          <p:nvPr/>
        </p:nvSpPr>
        <p:spPr>
          <a:xfrm>
            <a:off x="10705560" y="1993899"/>
            <a:ext cx="1486440" cy="1701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>
                <a:latin typeface="Helvetica" pitchFamily="2" charset="0"/>
              </a:rPr>
              <a:t>Trzoda chlewna</a:t>
            </a:r>
            <a:endParaRPr lang="en-GB" sz="2000" b="1" dirty="0">
              <a:latin typeface="Helvetica Light" panose="020B0403020202020204" pitchFamily="34" charset="0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5C5D0A1E-47C4-441A-B8F8-C6E1D1234CA7}"/>
              </a:ext>
            </a:extLst>
          </p:cNvPr>
          <p:cNvSpPr/>
          <p:nvPr/>
        </p:nvSpPr>
        <p:spPr>
          <a:xfrm>
            <a:off x="10705560" y="3695698"/>
            <a:ext cx="1486440" cy="1701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en-GB" sz="3000" b="1" dirty="0">
                <a:latin typeface="Helvetica" pitchFamily="2" charset="0"/>
              </a:rPr>
              <a:t>70%</a:t>
            </a:r>
          </a:p>
          <a:p>
            <a:pPr algn="ctr"/>
            <a:r>
              <a:rPr lang="en-GB" sz="1300" dirty="0">
                <a:latin typeface="Helvetica Light" panose="020B0403020202020204" pitchFamily="34" charset="0"/>
              </a:rPr>
              <a:t>Increase in animal based food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81880DBA-4FD5-4B33-8FE7-93FB3F7C112F}"/>
              </a:ext>
            </a:extLst>
          </p:cNvPr>
          <p:cNvSpPr/>
          <p:nvPr/>
        </p:nvSpPr>
        <p:spPr>
          <a:xfrm>
            <a:off x="10705560" y="3682998"/>
            <a:ext cx="1486440" cy="1701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/>
              <a:t>Bydło</a:t>
            </a:r>
            <a:endParaRPr lang="en-GB" sz="2000" b="1" dirty="0"/>
          </a:p>
        </p:txBody>
      </p:sp>
      <p:pic>
        <p:nvPicPr>
          <p:cNvPr id="6" name="Obraz 5" descr="Obraz zawierający krowa, czarny, wół, ssak&#10;&#10;Opis wygenerowany automatycznie">
            <a:extLst>
              <a:ext uri="{FF2B5EF4-FFF2-40B4-BE49-F238E27FC236}">
                <a16:creationId xmlns:a16="http://schemas.microsoft.com/office/drawing/2014/main" id="{389299EC-9BA3-4585-B184-3FCB914387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92100"/>
            <a:ext cx="10705560" cy="65659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8383D27-6AC2-4E67-B302-6F4F068B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71" y="4041235"/>
            <a:ext cx="9914100" cy="492663"/>
          </a:xfrm>
        </p:spPr>
        <p:txBody>
          <a:bodyPr/>
          <a:lstStyle/>
          <a:p>
            <a:pPr marL="12065" marR="5080">
              <a:lnSpc>
                <a:spcPct val="114000"/>
              </a:lnSpc>
              <a:spcBef>
                <a:spcPts val="100"/>
              </a:spcBef>
            </a:pPr>
            <a:r>
              <a:rPr lang="pl-PL" dirty="0"/>
              <a:t>Krowy naszych klientów produkują codziennie </a:t>
            </a:r>
            <a:br>
              <a:rPr lang="pl-PL" dirty="0"/>
            </a:br>
            <a:r>
              <a:rPr lang="pl-PL" dirty="0"/>
              <a:t>25 000 000 litrów mleka </a:t>
            </a:r>
            <a:endParaRPr lang="en-GB" cap="none" dirty="0"/>
          </a:p>
        </p:txBody>
      </p:sp>
      <p:sp>
        <p:nvSpPr>
          <p:cNvPr id="36" name="Rectangle 84">
            <a:hlinkClick r:id="rId5"/>
            <a:extLst>
              <a:ext uri="{FF2B5EF4-FFF2-40B4-BE49-F238E27FC236}">
                <a16:creationId xmlns:a16="http://schemas.microsoft.com/office/drawing/2014/main" id="{D0C57B73-700B-4ACF-92B1-99548157963A}"/>
              </a:ext>
            </a:extLst>
          </p:cNvPr>
          <p:cNvSpPr/>
          <p:nvPr/>
        </p:nvSpPr>
        <p:spPr>
          <a:xfrm>
            <a:off x="8415215" y="5894627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O pracy doradcy żywieniowego ds. bydła </a:t>
            </a:r>
            <a:endParaRPr lang="en-GB" sz="1200" b="1" dirty="0"/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D08C8512-8DD0-4E2C-B3FB-9FCD9CECEA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030" y="6333874"/>
            <a:ext cx="218283" cy="327015"/>
          </a:xfrm>
          <a:prstGeom prst="rect">
            <a:avLst/>
          </a:prstGeom>
        </p:spPr>
      </p:pic>
      <p:sp>
        <p:nvSpPr>
          <p:cNvPr id="35" name="pole tekstowe 34">
            <a:extLst>
              <a:ext uri="{FF2B5EF4-FFF2-40B4-BE49-F238E27FC236}">
                <a16:creationId xmlns:a16="http://schemas.microsoft.com/office/drawing/2014/main" id="{8CDCF9CB-84FE-464A-AA93-C9AB537D729E}"/>
              </a:ext>
            </a:extLst>
          </p:cNvPr>
          <p:cNvSpPr txBox="1"/>
          <p:nvPr/>
        </p:nvSpPr>
        <p:spPr>
          <a:xfrm>
            <a:off x="31781" y="6579442"/>
            <a:ext cx="94139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* dane dot. globalnej działalności De </a:t>
            </a:r>
            <a:r>
              <a:rPr lang="pl-PL" sz="1050" dirty="0" err="1">
                <a:solidFill>
                  <a:schemeClr val="bg1">
                    <a:lumMod val="85000"/>
                  </a:schemeClr>
                </a:solidFill>
              </a:rPr>
              <a:t>Heus</a:t>
            </a:r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grpSp>
        <p:nvGrpSpPr>
          <p:cNvPr id="23" name="Groep 41">
            <a:extLst>
              <a:ext uri="{FF2B5EF4-FFF2-40B4-BE49-F238E27FC236}">
                <a16:creationId xmlns:a16="http://schemas.microsoft.com/office/drawing/2014/main" id="{581F0B80-1608-4167-9630-58392ADF2A86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5" name="Groep 42">
              <a:extLst>
                <a:ext uri="{FF2B5EF4-FFF2-40B4-BE49-F238E27FC236}">
                  <a16:creationId xmlns:a16="http://schemas.microsoft.com/office/drawing/2014/main" id="{6F2DDA58-CEF0-4D22-B04D-6900893A6C5B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30" name="Rechthoek 51">
                <a:extLst>
                  <a:ext uri="{FF2B5EF4-FFF2-40B4-BE49-F238E27FC236}">
                    <a16:creationId xmlns:a16="http://schemas.microsoft.com/office/drawing/2014/main" id="{2BDDC130-08E7-430A-93D0-E29653D1822E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2">
                <a:extLst>
                  <a:ext uri="{FF2B5EF4-FFF2-40B4-BE49-F238E27FC236}">
                    <a16:creationId xmlns:a16="http://schemas.microsoft.com/office/drawing/2014/main" id="{E9250CA9-C4F9-4B30-85CC-C788CFB0436E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3">
                <a:extLst>
                  <a:ext uri="{FF2B5EF4-FFF2-40B4-BE49-F238E27FC236}">
                    <a16:creationId xmlns:a16="http://schemas.microsoft.com/office/drawing/2014/main" id="{8D85A45F-ABFF-4864-BA7B-D1F1AC97C0B0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4">
                <a:extLst>
                  <a:ext uri="{FF2B5EF4-FFF2-40B4-BE49-F238E27FC236}">
                    <a16:creationId xmlns:a16="http://schemas.microsoft.com/office/drawing/2014/main" id="{6A816929-0BA1-40CD-A3C9-D0BEF7412BAF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478CCF57-5C4D-4F42-B2C7-93128814EAD2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8" name="Rechthoek 56">
                <a:extLst>
                  <a:ext uri="{FF2B5EF4-FFF2-40B4-BE49-F238E27FC236}">
                    <a16:creationId xmlns:a16="http://schemas.microsoft.com/office/drawing/2014/main" id="{A2910F2C-BE09-40BE-9663-9B51A1BC4DA6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7" name="Rechthoek 43">
              <a:extLst>
                <a:ext uri="{FF2B5EF4-FFF2-40B4-BE49-F238E27FC236}">
                  <a16:creationId xmlns:a16="http://schemas.microsoft.com/office/drawing/2014/main" id="{8BAA1701-F1BD-4D0A-9BCC-AF9ED3981B15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67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58C093DC-72AF-4C0C-8F58-434833BEA15E}"/>
              </a:ext>
            </a:extLst>
          </p:cNvPr>
          <p:cNvSpPr/>
          <p:nvPr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BAAFF6B-358F-4212-8C2D-03F5C82272AD}"/>
              </a:ext>
            </a:extLst>
          </p:cNvPr>
          <p:cNvSpPr/>
          <p:nvPr/>
        </p:nvSpPr>
        <p:spPr>
          <a:xfrm>
            <a:off x="-1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3CA0512-F851-4687-A4BF-103C2F44A8AF}"/>
              </a:ext>
            </a:extLst>
          </p:cNvPr>
          <p:cNvSpPr/>
          <p:nvPr/>
        </p:nvSpPr>
        <p:spPr>
          <a:xfrm>
            <a:off x="6095999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89323D7-D7EA-44A0-B19F-510989FBC6D3}"/>
              </a:ext>
            </a:extLst>
          </p:cNvPr>
          <p:cNvSpPr/>
          <p:nvPr/>
        </p:nvSpPr>
        <p:spPr>
          <a:xfrm>
            <a:off x="-1" y="3575059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1" name="Groep 41">
            <a:extLst>
              <a:ext uri="{FF2B5EF4-FFF2-40B4-BE49-F238E27FC236}">
                <a16:creationId xmlns:a16="http://schemas.microsoft.com/office/drawing/2014/main" id="{224CE6BE-32D6-448E-8179-2BA9E3B64B3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2" name="Groep 42">
              <a:extLst>
                <a:ext uri="{FF2B5EF4-FFF2-40B4-BE49-F238E27FC236}">
                  <a16:creationId xmlns:a16="http://schemas.microsoft.com/office/drawing/2014/main" id="{893DDBD8-523F-42B8-A825-B60305A86C00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4" name="Rechthoek 51">
                <a:extLst>
                  <a:ext uri="{FF2B5EF4-FFF2-40B4-BE49-F238E27FC236}">
                    <a16:creationId xmlns:a16="http://schemas.microsoft.com/office/drawing/2014/main" id="{566E5D47-F8A5-429A-861F-4A7DEAC013E5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5" name="Rechthoek 52">
                <a:extLst>
                  <a:ext uri="{FF2B5EF4-FFF2-40B4-BE49-F238E27FC236}">
                    <a16:creationId xmlns:a16="http://schemas.microsoft.com/office/drawing/2014/main" id="{A1D030EB-CDB8-4D66-9955-71F1E45623B1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3">
                <a:extLst>
                  <a:ext uri="{FF2B5EF4-FFF2-40B4-BE49-F238E27FC236}">
                    <a16:creationId xmlns:a16="http://schemas.microsoft.com/office/drawing/2014/main" id="{38997A6C-CF55-4BF2-9104-2601DF597DD3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4">
                <a:extLst>
                  <a:ext uri="{FF2B5EF4-FFF2-40B4-BE49-F238E27FC236}">
                    <a16:creationId xmlns:a16="http://schemas.microsoft.com/office/drawing/2014/main" id="{8DB5FAE1-DA30-4AD9-9C1B-53C83442C5FF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5">
                <a:extLst>
                  <a:ext uri="{FF2B5EF4-FFF2-40B4-BE49-F238E27FC236}">
                    <a16:creationId xmlns:a16="http://schemas.microsoft.com/office/drawing/2014/main" id="{69847579-B94E-4A70-9484-F83C0207458B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6">
                <a:extLst>
                  <a:ext uri="{FF2B5EF4-FFF2-40B4-BE49-F238E27FC236}">
                    <a16:creationId xmlns:a16="http://schemas.microsoft.com/office/drawing/2014/main" id="{E3517863-B6A7-4E09-9A31-6B26EF217136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3" name="Rechthoek 43">
              <a:extLst>
                <a:ext uri="{FF2B5EF4-FFF2-40B4-BE49-F238E27FC236}">
                  <a16:creationId xmlns:a16="http://schemas.microsoft.com/office/drawing/2014/main" id="{946EA889-67A8-4B07-86C9-6BE647E426B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 descr="Obraz zawierający ssak, grupa, świnia domowa, gryzoń&#10;&#10;Opis wygenerowany automatycznie">
            <a:extLst>
              <a:ext uri="{FF2B5EF4-FFF2-40B4-BE49-F238E27FC236}">
                <a16:creationId xmlns:a16="http://schemas.microsoft.com/office/drawing/2014/main" id="{CB0533A9-9568-4679-A178-7CB202E894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368" y="292099"/>
            <a:ext cx="6102631" cy="3282942"/>
          </a:xfrm>
          <a:prstGeom prst="rect">
            <a:avLst/>
          </a:prstGeom>
        </p:spPr>
      </p:pic>
      <p:pic>
        <p:nvPicPr>
          <p:cNvPr id="13" name="Obraz 12" descr="Obraz zawierający ptak, grzebiące, podłoże, gęś&#10;&#10;Opis wygenerowany automatycznie">
            <a:extLst>
              <a:ext uri="{FF2B5EF4-FFF2-40B4-BE49-F238E27FC236}">
                <a16:creationId xmlns:a16="http://schemas.microsoft.com/office/drawing/2014/main" id="{DC4E72CF-58F8-4AFB-A5E8-008D9CCDA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31" y="3575041"/>
            <a:ext cx="6137398" cy="3282959"/>
          </a:xfrm>
          <a:prstGeom prst="rect">
            <a:avLst/>
          </a:prstGeom>
        </p:spPr>
      </p:pic>
      <p:pic>
        <p:nvPicPr>
          <p:cNvPr id="42" name="Obraz 41" descr="Obraz zawierający krowa, trawa, niebo, pole&#10;&#10;Opis wygenerowany automatycznie">
            <a:extLst>
              <a:ext uri="{FF2B5EF4-FFF2-40B4-BE49-F238E27FC236}">
                <a16:creationId xmlns:a16="http://schemas.microsoft.com/office/drawing/2014/main" id="{1E5367F2-DAA5-4D0E-9817-5F5700F34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1" y="292099"/>
            <a:ext cx="6124199" cy="3282942"/>
          </a:xfrm>
          <a:prstGeom prst="rect">
            <a:avLst/>
          </a:prstGeom>
        </p:spPr>
      </p:pic>
      <p:sp>
        <p:nvSpPr>
          <p:cNvPr id="26" name="Rechthoek 3">
            <a:extLst>
              <a:ext uri="{FF2B5EF4-FFF2-40B4-BE49-F238E27FC236}">
                <a16:creationId xmlns:a16="http://schemas.microsoft.com/office/drawing/2014/main" id="{58EEAFBC-73FF-4DEB-90A4-FF9EFE9A66BF}"/>
              </a:ext>
            </a:extLst>
          </p:cNvPr>
          <p:cNvSpPr/>
          <p:nvPr/>
        </p:nvSpPr>
        <p:spPr>
          <a:xfrm>
            <a:off x="-23401" y="29210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Żywimy </a:t>
            </a:r>
            <a:br>
              <a:rPr lang="pl-PL" sz="2400" b="1" dirty="0"/>
            </a:br>
            <a:r>
              <a:rPr lang="pl-PL" sz="2400" b="1" dirty="0"/>
              <a:t>co czwartą krowę w Polsce</a:t>
            </a:r>
            <a:endParaRPr lang="en-GB" sz="2400" b="1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ECD0BB8-C47A-4833-BAC7-0BD9A5EB08FD}"/>
              </a:ext>
            </a:extLst>
          </p:cNvPr>
          <p:cNvSpPr/>
          <p:nvPr/>
        </p:nvSpPr>
        <p:spPr>
          <a:xfrm>
            <a:off x="6591300" y="3867140"/>
            <a:ext cx="5130799" cy="2546359"/>
          </a:xfrm>
          <a:prstGeom prst="rect">
            <a:avLst/>
          </a:prstGeom>
          <a:solidFill>
            <a:schemeClr val="accent1"/>
          </a:solidFill>
          <a:ln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dirty="0">
                <a:latin typeface="Flama Light" panose="02000506000000020004" pitchFamily="2" charset="0"/>
              </a:rPr>
              <a:t>Z ich mleka można wyprodukować</a:t>
            </a:r>
          </a:p>
          <a:p>
            <a:pPr algn="ctr"/>
            <a:r>
              <a:rPr lang="pl-PL" sz="2800" b="1" dirty="0">
                <a:latin typeface="Flama Light" panose="02000506000000020004" pitchFamily="2" charset="0"/>
              </a:rPr>
              <a:t>275 mln kg żółtego sera </a:t>
            </a:r>
            <a:br>
              <a:rPr lang="pl-PL" sz="2800" b="1" dirty="0">
                <a:latin typeface="Flama Light" panose="02000506000000020004" pitchFamily="2" charset="0"/>
              </a:rPr>
            </a:br>
            <a:r>
              <a:rPr lang="pl-PL" sz="2000" dirty="0">
                <a:latin typeface="Flama Light" panose="02000506000000020004" pitchFamily="2" charset="0"/>
              </a:rPr>
              <a:t>lub </a:t>
            </a:r>
            <a:br>
              <a:rPr lang="pl-PL" sz="2000" dirty="0">
                <a:latin typeface="Flama Light" panose="02000506000000020004" pitchFamily="2" charset="0"/>
              </a:rPr>
            </a:br>
            <a:r>
              <a:rPr lang="pl-PL" sz="2000" dirty="0">
                <a:latin typeface="Flama Light" panose="02000506000000020004" pitchFamily="2" charset="0"/>
              </a:rPr>
              <a:t>blisko </a:t>
            </a:r>
            <a:r>
              <a:rPr lang="pl-PL" sz="2800" b="1" dirty="0">
                <a:latin typeface="Flama Light" panose="02000506000000020004" pitchFamily="2" charset="0"/>
              </a:rPr>
              <a:t>18 350 000 000 </a:t>
            </a:r>
            <a:br>
              <a:rPr lang="pl-PL" sz="2000" b="1" dirty="0">
                <a:latin typeface="Flama Light" panose="02000506000000020004" pitchFamily="2" charset="0"/>
              </a:rPr>
            </a:br>
            <a:r>
              <a:rPr lang="pl-PL" sz="2800" b="1" dirty="0">
                <a:latin typeface="Flama Light" panose="02000506000000020004" pitchFamily="2" charset="0"/>
              </a:rPr>
              <a:t>kubeczków jogurtu </a:t>
            </a:r>
          </a:p>
          <a:p>
            <a:pPr algn="ctr"/>
            <a:r>
              <a:rPr lang="pl-PL" sz="2000" dirty="0">
                <a:latin typeface="Flama Light" panose="02000506000000020004" pitchFamily="2" charset="0"/>
              </a:rPr>
              <a:t>na pyszne i lekkie śniadanie!</a:t>
            </a:r>
          </a:p>
        </p:txBody>
      </p:sp>
      <p:sp>
        <p:nvSpPr>
          <p:cNvPr id="7" name="Strzałka: prążkowana w prawo 6">
            <a:extLst>
              <a:ext uri="{FF2B5EF4-FFF2-40B4-BE49-F238E27FC236}">
                <a16:creationId xmlns:a16="http://schemas.microsoft.com/office/drawing/2014/main" id="{535C1A98-3833-4CFB-8E98-18AD8F4FF1EC}"/>
              </a:ext>
            </a:extLst>
          </p:cNvPr>
          <p:cNvSpPr/>
          <p:nvPr/>
        </p:nvSpPr>
        <p:spPr>
          <a:xfrm rot="2295352">
            <a:off x="3964962" y="3192441"/>
            <a:ext cx="3271479" cy="460396"/>
          </a:xfrm>
          <a:prstGeom prst="stripedRightArrow">
            <a:avLst>
              <a:gd name="adj1" fmla="val 37991"/>
              <a:gd name="adj2" fmla="val 129619"/>
            </a:avLst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1600" dirty="0">
              <a:latin typeface="Flama Light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07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58C093DC-72AF-4C0C-8F58-434833BEA15E}"/>
              </a:ext>
            </a:extLst>
          </p:cNvPr>
          <p:cNvSpPr/>
          <p:nvPr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BAAFF6B-358F-4212-8C2D-03F5C82272AD}"/>
              </a:ext>
            </a:extLst>
          </p:cNvPr>
          <p:cNvSpPr/>
          <p:nvPr/>
        </p:nvSpPr>
        <p:spPr>
          <a:xfrm>
            <a:off x="-1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3CA0512-F851-4687-A4BF-103C2F44A8AF}"/>
              </a:ext>
            </a:extLst>
          </p:cNvPr>
          <p:cNvSpPr/>
          <p:nvPr/>
        </p:nvSpPr>
        <p:spPr>
          <a:xfrm>
            <a:off x="6095999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89323D7-D7EA-44A0-B19F-510989FBC6D3}"/>
              </a:ext>
            </a:extLst>
          </p:cNvPr>
          <p:cNvSpPr/>
          <p:nvPr/>
        </p:nvSpPr>
        <p:spPr>
          <a:xfrm>
            <a:off x="-1" y="3575059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1" name="Groep 41">
            <a:extLst>
              <a:ext uri="{FF2B5EF4-FFF2-40B4-BE49-F238E27FC236}">
                <a16:creationId xmlns:a16="http://schemas.microsoft.com/office/drawing/2014/main" id="{224CE6BE-32D6-448E-8179-2BA9E3B64B3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2" name="Groep 42">
              <a:extLst>
                <a:ext uri="{FF2B5EF4-FFF2-40B4-BE49-F238E27FC236}">
                  <a16:creationId xmlns:a16="http://schemas.microsoft.com/office/drawing/2014/main" id="{893DDBD8-523F-42B8-A825-B60305A86C00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4" name="Rechthoek 51">
                <a:extLst>
                  <a:ext uri="{FF2B5EF4-FFF2-40B4-BE49-F238E27FC236}">
                    <a16:creationId xmlns:a16="http://schemas.microsoft.com/office/drawing/2014/main" id="{566E5D47-F8A5-429A-861F-4A7DEAC013E5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5" name="Rechthoek 52">
                <a:extLst>
                  <a:ext uri="{FF2B5EF4-FFF2-40B4-BE49-F238E27FC236}">
                    <a16:creationId xmlns:a16="http://schemas.microsoft.com/office/drawing/2014/main" id="{A1D030EB-CDB8-4D66-9955-71F1E45623B1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3">
                <a:extLst>
                  <a:ext uri="{FF2B5EF4-FFF2-40B4-BE49-F238E27FC236}">
                    <a16:creationId xmlns:a16="http://schemas.microsoft.com/office/drawing/2014/main" id="{38997A6C-CF55-4BF2-9104-2601DF597DD3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4">
                <a:extLst>
                  <a:ext uri="{FF2B5EF4-FFF2-40B4-BE49-F238E27FC236}">
                    <a16:creationId xmlns:a16="http://schemas.microsoft.com/office/drawing/2014/main" id="{8DB5FAE1-DA30-4AD9-9C1B-53C83442C5FF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5">
                <a:extLst>
                  <a:ext uri="{FF2B5EF4-FFF2-40B4-BE49-F238E27FC236}">
                    <a16:creationId xmlns:a16="http://schemas.microsoft.com/office/drawing/2014/main" id="{69847579-B94E-4A70-9484-F83C0207458B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6">
                <a:extLst>
                  <a:ext uri="{FF2B5EF4-FFF2-40B4-BE49-F238E27FC236}">
                    <a16:creationId xmlns:a16="http://schemas.microsoft.com/office/drawing/2014/main" id="{E3517863-B6A7-4E09-9A31-6B26EF217136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3" name="Rechthoek 43">
              <a:extLst>
                <a:ext uri="{FF2B5EF4-FFF2-40B4-BE49-F238E27FC236}">
                  <a16:creationId xmlns:a16="http://schemas.microsoft.com/office/drawing/2014/main" id="{946EA889-67A8-4B07-86C9-6BE647E426B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 descr="Obraz zawierający ssak, grupa, świnia domowa, gryzoń&#10;&#10;Opis wygenerowany automatycznie">
            <a:extLst>
              <a:ext uri="{FF2B5EF4-FFF2-40B4-BE49-F238E27FC236}">
                <a16:creationId xmlns:a16="http://schemas.microsoft.com/office/drawing/2014/main" id="{CB0533A9-9568-4679-A178-7CB202E894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368" y="292099"/>
            <a:ext cx="6102631" cy="3282942"/>
          </a:xfrm>
          <a:prstGeom prst="rect">
            <a:avLst/>
          </a:prstGeom>
        </p:spPr>
      </p:pic>
      <p:pic>
        <p:nvPicPr>
          <p:cNvPr id="13" name="Obraz 12" descr="Obraz zawierający ptak, grzebiące, podłoże, gęś&#10;&#10;Opis wygenerowany automatycznie">
            <a:extLst>
              <a:ext uri="{FF2B5EF4-FFF2-40B4-BE49-F238E27FC236}">
                <a16:creationId xmlns:a16="http://schemas.microsoft.com/office/drawing/2014/main" id="{DC4E72CF-58F8-4AFB-A5E8-008D9CCDA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31" y="3575041"/>
            <a:ext cx="6137398" cy="3282959"/>
          </a:xfrm>
          <a:prstGeom prst="rect">
            <a:avLst/>
          </a:prstGeom>
        </p:spPr>
      </p:pic>
      <p:pic>
        <p:nvPicPr>
          <p:cNvPr id="42" name="Obraz 41" descr="Obraz zawierający krowa, trawa, niebo, pole&#10;&#10;Opis wygenerowany automatycznie">
            <a:extLst>
              <a:ext uri="{FF2B5EF4-FFF2-40B4-BE49-F238E27FC236}">
                <a16:creationId xmlns:a16="http://schemas.microsoft.com/office/drawing/2014/main" id="{1E5367F2-DAA5-4D0E-9817-5F5700F34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1" y="292099"/>
            <a:ext cx="6124199" cy="3282942"/>
          </a:xfrm>
          <a:prstGeom prst="rect">
            <a:avLst/>
          </a:prstGeom>
        </p:spPr>
      </p:pic>
      <p:sp>
        <p:nvSpPr>
          <p:cNvPr id="26" name="Rechthoek 3">
            <a:extLst>
              <a:ext uri="{FF2B5EF4-FFF2-40B4-BE49-F238E27FC236}">
                <a16:creationId xmlns:a16="http://schemas.microsoft.com/office/drawing/2014/main" id="{58EEAFBC-73FF-4DEB-90A4-FF9EFE9A66BF}"/>
              </a:ext>
            </a:extLst>
          </p:cNvPr>
          <p:cNvSpPr/>
          <p:nvPr/>
        </p:nvSpPr>
        <p:spPr>
          <a:xfrm>
            <a:off x="-23401" y="29210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Żywimy </a:t>
            </a:r>
            <a:br>
              <a:rPr lang="pl-PL" sz="2400" b="1" dirty="0"/>
            </a:br>
            <a:r>
              <a:rPr lang="pl-PL" sz="2400" b="1" dirty="0"/>
              <a:t>co czwartą krowę w Polsce</a:t>
            </a:r>
            <a:endParaRPr lang="en-GB" sz="2400" b="1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ECD0BB8-C47A-4833-BAC7-0BD9A5EB08FD}"/>
              </a:ext>
            </a:extLst>
          </p:cNvPr>
          <p:cNvSpPr/>
          <p:nvPr/>
        </p:nvSpPr>
        <p:spPr>
          <a:xfrm>
            <a:off x="6540500" y="3867140"/>
            <a:ext cx="5270499" cy="2565394"/>
          </a:xfrm>
          <a:prstGeom prst="rect">
            <a:avLst/>
          </a:prstGeom>
          <a:solidFill>
            <a:schemeClr val="accent1"/>
          </a:solidFill>
          <a:ln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2400" dirty="0">
              <a:latin typeface="Flama Light" panose="02000506000000020004" pitchFamily="2" charset="0"/>
            </a:endParaRPr>
          </a:p>
          <a:p>
            <a:pPr algn="ctr"/>
            <a:endParaRPr lang="pl-PL" sz="2400" dirty="0">
              <a:latin typeface="Flama Light" panose="02000506000000020004" pitchFamily="2" charset="0"/>
            </a:endParaRPr>
          </a:p>
          <a:p>
            <a:pPr algn="ctr"/>
            <a:r>
              <a:rPr lang="pl-PL" sz="2000" dirty="0">
                <a:latin typeface="Flama Light" panose="02000506000000020004" pitchFamily="2" charset="0"/>
              </a:rPr>
              <a:t>Z żywionych przez De Heus tuczników można było uzyskać w 2021 r.</a:t>
            </a:r>
            <a:br>
              <a:rPr lang="pl-PL" sz="2000" dirty="0">
                <a:latin typeface="Flama Light" panose="02000506000000020004" pitchFamily="2" charset="0"/>
              </a:rPr>
            </a:br>
            <a:r>
              <a:rPr lang="pl-PL" sz="2800" b="1" dirty="0">
                <a:latin typeface="Flama Light" panose="02000506000000020004" pitchFamily="2" charset="0"/>
              </a:rPr>
              <a:t>84 989 017 porcji karkówki </a:t>
            </a:r>
            <a:br>
              <a:rPr lang="pl-PL" sz="2800" b="1" dirty="0">
                <a:latin typeface="Flama Light" panose="02000506000000020004" pitchFamily="2" charset="0"/>
              </a:rPr>
            </a:br>
            <a:r>
              <a:rPr lang="pl-PL" sz="2000" dirty="0">
                <a:latin typeface="Flama Light" panose="02000506000000020004" pitchFamily="2" charset="0"/>
              </a:rPr>
              <a:t>lub </a:t>
            </a:r>
          </a:p>
          <a:p>
            <a:pPr algn="ctr"/>
            <a:r>
              <a:rPr lang="pl-PL" sz="3200" b="1" dirty="0">
                <a:latin typeface="Flama Light" panose="02000506000000020004" pitchFamily="2" charset="0"/>
              </a:rPr>
              <a:t>130 883 088 kotletów schabowych!</a:t>
            </a:r>
          </a:p>
          <a:p>
            <a:pPr algn="ctr"/>
            <a:endParaRPr lang="pl-PL" sz="2000" b="1" dirty="0">
              <a:latin typeface="Flama Light" panose="02000506000000020004" pitchFamily="2" charset="0"/>
            </a:endParaRPr>
          </a:p>
          <a:p>
            <a:pPr algn="ctr"/>
            <a:endParaRPr lang="pl-PL" sz="2400" dirty="0">
              <a:latin typeface="Flama Light" panose="02000506000000020004" pitchFamily="2" charset="0"/>
            </a:endParaRPr>
          </a:p>
        </p:txBody>
      </p:sp>
      <p:sp>
        <p:nvSpPr>
          <p:cNvPr id="27" name="Rechthoek 3">
            <a:extLst>
              <a:ext uri="{FF2B5EF4-FFF2-40B4-BE49-F238E27FC236}">
                <a16:creationId xmlns:a16="http://schemas.microsoft.com/office/drawing/2014/main" id="{233D39F9-3172-4435-A678-495EF305B075}"/>
              </a:ext>
            </a:extLst>
          </p:cNvPr>
          <p:cNvSpPr/>
          <p:nvPr/>
        </p:nvSpPr>
        <p:spPr>
          <a:xfrm>
            <a:off x="6056387" y="30148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Obsługujemy </a:t>
            </a:r>
            <a:br>
              <a:rPr lang="pl-PL" sz="2400" b="1" dirty="0"/>
            </a:br>
            <a:r>
              <a:rPr lang="pl-PL" sz="2400" b="1" dirty="0"/>
              <a:t>55% ferm </a:t>
            </a:r>
            <a:br>
              <a:rPr lang="pl-PL" sz="2400" b="1" dirty="0"/>
            </a:br>
            <a:r>
              <a:rPr lang="pl-PL" sz="2400" b="1" dirty="0"/>
              <a:t>płynnego żywienia</a:t>
            </a:r>
          </a:p>
          <a:p>
            <a:pPr algn="ctr"/>
            <a:r>
              <a:rPr lang="pl-PL" sz="2400" b="1" dirty="0"/>
              <a:t>w Polsce</a:t>
            </a:r>
            <a:endParaRPr lang="en-GB" sz="2400" b="1" dirty="0"/>
          </a:p>
        </p:txBody>
      </p:sp>
      <p:sp>
        <p:nvSpPr>
          <p:cNvPr id="34" name="Strzałka: prążkowana w prawo 33">
            <a:extLst>
              <a:ext uri="{FF2B5EF4-FFF2-40B4-BE49-F238E27FC236}">
                <a16:creationId xmlns:a16="http://schemas.microsoft.com/office/drawing/2014/main" id="{C631C8DD-492E-49EF-A640-3DA5524C067D}"/>
              </a:ext>
            </a:extLst>
          </p:cNvPr>
          <p:cNvSpPr/>
          <p:nvPr/>
        </p:nvSpPr>
        <p:spPr>
          <a:xfrm rot="5400000">
            <a:off x="8415356" y="3157559"/>
            <a:ext cx="1324602" cy="437487"/>
          </a:xfrm>
          <a:prstGeom prst="stripedRightArrow">
            <a:avLst>
              <a:gd name="adj1" fmla="val 37991"/>
              <a:gd name="adj2" fmla="val 129619"/>
            </a:avLst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1600" dirty="0">
              <a:latin typeface="Flama Light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71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hthoek 97">
            <a:hlinkClick r:id="rId3" action="ppaction://hlinksldjump"/>
            <a:extLst>
              <a:ext uri="{FF2B5EF4-FFF2-40B4-BE49-F238E27FC236}">
                <a16:creationId xmlns:a16="http://schemas.microsoft.com/office/drawing/2014/main" id="{C4B88CBC-8160-4CD8-9298-77FB58E9447D}"/>
              </a:ext>
            </a:extLst>
          </p:cNvPr>
          <p:cNvSpPr/>
          <p:nvPr/>
        </p:nvSpPr>
        <p:spPr>
          <a:xfrm flipH="1">
            <a:off x="4327566" y="939101"/>
            <a:ext cx="1766460" cy="176359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100" name="Rechthoek 99">
            <a:hlinkClick r:id="rId5" action="ppaction://hlinksldjump"/>
            <a:extLst>
              <a:ext uri="{FF2B5EF4-FFF2-40B4-BE49-F238E27FC236}">
                <a16:creationId xmlns:a16="http://schemas.microsoft.com/office/drawing/2014/main" id="{58B3027B-B307-402C-8D5B-5C36BDC03D21}"/>
              </a:ext>
            </a:extLst>
          </p:cNvPr>
          <p:cNvSpPr/>
          <p:nvPr/>
        </p:nvSpPr>
        <p:spPr>
          <a:xfrm>
            <a:off x="6159865" y="939101"/>
            <a:ext cx="1763599" cy="1763599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104" name="Rechthoek 103">
            <a:hlinkClick r:id="rId7" action="ppaction://hlinksldjump"/>
            <a:extLst>
              <a:ext uri="{FF2B5EF4-FFF2-40B4-BE49-F238E27FC236}">
                <a16:creationId xmlns:a16="http://schemas.microsoft.com/office/drawing/2014/main" id="{69E12074-DF0B-47EC-8B17-493F5C3027EA}"/>
              </a:ext>
            </a:extLst>
          </p:cNvPr>
          <p:cNvSpPr/>
          <p:nvPr/>
        </p:nvSpPr>
        <p:spPr>
          <a:xfrm>
            <a:off x="4327566" y="2768485"/>
            <a:ext cx="1766460" cy="1763599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106" name="Rechthoek 105">
            <a:hlinkClick r:id="rId9" action="ppaction://hlinksldjump"/>
            <a:extLst>
              <a:ext uri="{FF2B5EF4-FFF2-40B4-BE49-F238E27FC236}">
                <a16:creationId xmlns:a16="http://schemas.microsoft.com/office/drawing/2014/main" id="{CDDE7874-22C1-4022-B09D-9CDF4E09726D}"/>
              </a:ext>
            </a:extLst>
          </p:cNvPr>
          <p:cNvSpPr/>
          <p:nvPr/>
        </p:nvSpPr>
        <p:spPr>
          <a:xfrm>
            <a:off x="7978136" y="2754230"/>
            <a:ext cx="1763599" cy="1763599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108" name="Rechthoek 107">
            <a:hlinkClick r:id="rId11" action="ppaction://hlinksldjump"/>
            <a:extLst>
              <a:ext uri="{FF2B5EF4-FFF2-40B4-BE49-F238E27FC236}">
                <a16:creationId xmlns:a16="http://schemas.microsoft.com/office/drawing/2014/main" id="{7F30C569-B439-44D7-BC0C-844E9092832F}"/>
              </a:ext>
            </a:extLst>
          </p:cNvPr>
          <p:cNvSpPr/>
          <p:nvPr/>
        </p:nvSpPr>
        <p:spPr>
          <a:xfrm>
            <a:off x="6159865" y="2766358"/>
            <a:ext cx="1763599" cy="1763599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F2C6FA4-83A0-4D97-BE87-676883FEF18B}"/>
              </a:ext>
            </a:extLst>
          </p:cNvPr>
          <p:cNvSpPr txBox="1"/>
          <p:nvPr/>
        </p:nvSpPr>
        <p:spPr>
          <a:xfrm>
            <a:off x="4327474" y="1818772"/>
            <a:ext cx="1767844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400" b="1" dirty="0">
                <a:solidFill>
                  <a:schemeClr val="bg1"/>
                </a:solidFill>
                <a:latin typeface="Helvetica" pitchFamily="2" charset="0"/>
              </a:rPr>
              <a:t>O De Heus</a:t>
            </a:r>
            <a:endParaRPr lang="nl-NL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3" name="L-vorm 22">
            <a:extLst>
              <a:ext uri="{FF2B5EF4-FFF2-40B4-BE49-F238E27FC236}">
                <a16:creationId xmlns:a16="http://schemas.microsoft.com/office/drawing/2014/main" id="{D4C31FAD-0B29-48E7-B4C8-4DB001DA1D81}"/>
              </a:ext>
            </a:extLst>
          </p:cNvPr>
          <p:cNvSpPr/>
          <p:nvPr/>
        </p:nvSpPr>
        <p:spPr>
          <a:xfrm rot="13500000">
            <a:off x="5880231" y="4189706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C4B389A3-9786-4FCA-B382-75E2B88FD67F}"/>
              </a:ext>
            </a:extLst>
          </p:cNvPr>
          <p:cNvSpPr txBox="1"/>
          <p:nvPr/>
        </p:nvSpPr>
        <p:spPr>
          <a:xfrm>
            <a:off x="6159826" y="1818772"/>
            <a:ext cx="1766673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400" b="1" dirty="0">
                <a:solidFill>
                  <a:schemeClr val="bg1"/>
                </a:solidFill>
                <a:latin typeface="Helvetica" pitchFamily="2" charset="0"/>
              </a:rPr>
              <a:t>Aktywności</a:t>
            </a:r>
            <a:endParaRPr lang="nl-NL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8" name="L-vorm 27">
            <a:extLst>
              <a:ext uri="{FF2B5EF4-FFF2-40B4-BE49-F238E27FC236}">
                <a16:creationId xmlns:a16="http://schemas.microsoft.com/office/drawing/2014/main" id="{69F65356-8E23-44E4-A84C-43080A59C763}"/>
              </a:ext>
            </a:extLst>
          </p:cNvPr>
          <p:cNvSpPr/>
          <p:nvPr/>
        </p:nvSpPr>
        <p:spPr>
          <a:xfrm rot="13500000">
            <a:off x="7734511" y="2375841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34" name="L-vorm 33">
            <a:extLst>
              <a:ext uri="{FF2B5EF4-FFF2-40B4-BE49-F238E27FC236}">
                <a16:creationId xmlns:a16="http://schemas.microsoft.com/office/drawing/2014/main" id="{C580B047-BD7C-4BF3-B0AD-70A76C2C447C}"/>
              </a:ext>
            </a:extLst>
          </p:cNvPr>
          <p:cNvSpPr/>
          <p:nvPr/>
        </p:nvSpPr>
        <p:spPr>
          <a:xfrm rot="13500000">
            <a:off x="9563361" y="2375841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308DAC89-6BD2-4274-ADE2-B1F0D795F9F9}"/>
              </a:ext>
            </a:extLst>
          </p:cNvPr>
          <p:cNvSpPr txBox="1"/>
          <p:nvPr/>
        </p:nvSpPr>
        <p:spPr>
          <a:xfrm>
            <a:off x="4327474" y="3648158"/>
            <a:ext cx="1768365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400" b="1" dirty="0">
                <a:solidFill>
                  <a:schemeClr val="bg1"/>
                </a:solidFill>
                <a:latin typeface="Helvetica" pitchFamily="2" charset="0"/>
              </a:rPr>
              <a:t>Jakość</a:t>
            </a:r>
            <a:endParaRPr lang="nl-NL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9D04903B-50BA-4A7B-BF22-8721AA3ABC0F}"/>
              </a:ext>
            </a:extLst>
          </p:cNvPr>
          <p:cNvSpPr txBox="1"/>
          <p:nvPr/>
        </p:nvSpPr>
        <p:spPr>
          <a:xfrm>
            <a:off x="7978097" y="3633903"/>
            <a:ext cx="1761579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endParaRPr lang="nl-NL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2" name="L-vorm 41">
            <a:extLst>
              <a:ext uri="{FF2B5EF4-FFF2-40B4-BE49-F238E27FC236}">
                <a16:creationId xmlns:a16="http://schemas.microsoft.com/office/drawing/2014/main" id="{0FC35376-93AF-4077-A55A-8BA78CEADC09}"/>
              </a:ext>
            </a:extLst>
          </p:cNvPr>
          <p:cNvSpPr/>
          <p:nvPr/>
        </p:nvSpPr>
        <p:spPr>
          <a:xfrm rot="13500000">
            <a:off x="9552782" y="4189706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43" name="L-vorm 42">
            <a:extLst>
              <a:ext uri="{FF2B5EF4-FFF2-40B4-BE49-F238E27FC236}">
                <a16:creationId xmlns:a16="http://schemas.microsoft.com/office/drawing/2014/main" id="{FDFEF77F-A76D-4F33-A464-29A8F7BC4E9F}"/>
              </a:ext>
            </a:extLst>
          </p:cNvPr>
          <p:cNvSpPr/>
          <p:nvPr/>
        </p:nvSpPr>
        <p:spPr>
          <a:xfrm rot="13500000">
            <a:off x="7720268" y="4189706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117F7B2F-1B25-4619-897C-48044E3FD7D6}"/>
              </a:ext>
            </a:extLst>
          </p:cNvPr>
          <p:cNvSpPr txBox="1"/>
          <p:nvPr/>
        </p:nvSpPr>
        <p:spPr>
          <a:xfrm>
            <a:off x="6138917" y="3648158"/>
            <a:ext cx="1761579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200" b="1" dirty="0">
                <a:solidFill>
                  <a:schemeClr val="bg1"/>
                </a:solidFill>
                <a:latin typeface="Helvetica" pitchFamily="2" charset="0"/>
              </a:rPr>
              <a:t>Odpowiedzialność</a:t>
            </a:r>
            <a:endParaRPr lang="nl-NL" sz="12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8" name="L-vorm 47">
            <a:extLst>
              <a:ext uri="{FF2B5EF4-FFF2-40B4-BE49-F238E27FC236}">
                <a16:creationId xmlns:a16="http://schemas.microsoft.com/office/drawing/2014/main" id="{1578C6A9-530D-4E64-B1BC-B00E0D6D5552}"/>
              </a:ext>
            </a:extLst>
          </p:cNvPr>
          <p:cNvSpPr/>
          <p:nvPr/>
        </p:nvSpPr>
        <p:spPr>
          <a:xfrm rot="13500000">
            <a:off x="9563361" y="4203961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7EE7FD2C-F2C4-4DDC-93FA-390783E255BC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7742ED7F-73C5-4A69-BFE6-5F3867C301BF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>
                <a:latin typeface="Helvetica Light" panose="020B0403020202020204" pitchFamily="34" charset="0"/>
              </a:endParaRPr>
            </a:p>
          </p:txBody>
        </p:sp>
        <p:grpSp>
          <p:nvGrpSpPr>
            <p:cNvPr id="70" name="Group 4">
              <a:extLst>
                <a:ext uri="{FF2B5EF4-FFF2-40B4-BE49-F238E27FC236}">
                  <a16:creationId xmlns:a16="http://schemas.microsoft.com/office/drawing/2014/main" id="{24BA47BB-2607-4A49-9272-335630D9CB1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71" name="AutoShape 3">
                <a:extLst>
                  <a:ext uri="{FF2B5EF4-FFF2-40B4-BE49-F238E27FC236}">
                    <a16:creationId xmlns:a16="http://schemas.microsoft.com/office/drawing/2014/main" id="{A497571D-30C5-40F5-968C-B0D0052CF5FE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A069A3BA-8A76-4830-B658-A0DFEFF27D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2B38A53E-A8E0-4060-BB5F-9F67D61A85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3A2D2BD2-E2B3-48E8-B7F3-BFA28797CD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B975B6D5-BA4E-4A29-AFD6-30114FBAB3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0EC3CDA8-3549-43DD-8D4B-2A8E6589A5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1B06C794-35B9-4409-9469-5972E0E697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8C0840AD-65CC-4862-8443-440ED739FA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E304EAE4-88FE-4980-9039-E7B1E805CC0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9C2AAFF8-19CA-4A51-BA73-00795F27F8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6CB2830A-15C5-4535-BBE6-96D4CFDAD6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88DEA062-CE27-4DE8-AAA6-60E2D815660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F2465B30-389C-42D2-AB7F-CEDF59A66E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0976B9AC-9B9E-42EA-A83A-691FC51364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5" name="Freeform 18">
                <a:extLst>
                  <a:ext uri="{FF2B5EF4-FFF2-40B4-BE49-F238E27FC236}">
                    <a16:creationId xmlns:a16="http://schemas.microsoft.com/office/drawing/2014/main" id="{702D4ED7-578A-461B-83D9-C6448960FC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id="{B83E4962-9C20-4E9D-ACE4-AEE08F3FF0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7" name="Freeform 20">
                <a:extLst>
                  <a:ext uri="{FF2B5EF4-FFF2-40B4-BE49-F238E27FC236}">
                    <a16:creationId xmlns:a16="http://schemas.microsoft.com/office/drawing/2014/main" id="{BAC3F0CD-DB99-4308-9472-C33E08DF99B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8" name="Freeform 21">
                <a:extLst>
                  <a:ext uri="{FF2B5EF4-FFF2-40B4-BE49-F238E27FC236}">
                    <a16:creationId xmlns:a16="http://schemas.microsoft.com/office/drawing/2014/main" id="{AEF3CB23-D3FF-4616-8B08-1FD5F8BCD5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6" name="Rechthoek 5">
            <a:extLst>
              <a:ext uri="{FF2B5EF4-FFF2-40B4-BE49-F238E27FC236}">
                <a16:creationId xmlns:a16="http://schemas.microsoft.com/office/drawing/2014/main" id="{5E6A2ED2-232C-4810-9C5B-DDDEC1DF5C3F}"/>
              </a:ext>
            </a:extLst>
          </p:cNvPr>
          <p:cNvSpPr/>
          <p:nvPr/>
        </p:nvSpPr>
        <p:spPr>
          <a:xfrm>
            <a:off x="4427908" y="2167903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99" name="Rechthoek 98">
            <a:extLst>
              <a:ext uri="{FF2B5EF4-FFF2-40B4-BE49-F238E27FC236}">
                <a16:creationId xmlns:a16="http://schemas.microsoft.com/office/drawing/2014/main" id="{3ACA71E8-1E22-433A-83DD-9DD69BD7E5A2}"/>
              </a:ext>
            </a:extLst>
          </p:cNvPr>
          <p:cNvSpPr/>
          <p:nvPr/>
        </p:nvSpPr>
        <p:spPr>
          <a:xfrm>
            <a:off x="6256708" y="2167903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101" name="Rechthoek 100">
            <a:extLst>
              <a:ext uri="{FF2B5EF4-FFF2-40B4-BE49-F238E27FC236}">
                <a16:creationId xmlns:a16="http://schemas.microsoft.com/office/drawing/2014/main" id="{39A538B4-A580-414C-9590-5E690FD1198F}"/>
              </a:ext>
            </a:extLst>
          </p:cNvPr>
          <p:cNvSpPr/>
          <p:nvPr/>
        </p:nvSpPr>
        <p:spPr>
          <a:xfrm>
            <a:off x="8085508" y="2167903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103" name="Rechthoek 102">
            <a:extLst>
              <a:ext uri="{FF2B5EF4-FFF2-40B4-BE49-F238E27FC236}">
                <a16:creationId xmlns:a16="http://schemas.microsoft.com/office/drawing/2014/main" id="{74F2FB6C-8C55-4DFF-88E0-0E3E57C13774}"/>
              </a:ext>
            </a:extLst>
          </p:cNvPr>
          <p:cNvSpPr/>
          <p:nvPr/>
        </p:nvSpPr>
        <p:spPr>
          <a:xfrm>
            <a:off x="4427908" y="3999878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105" name="Rechthoek 104">
            <a:extLst>
              <a:ext uri="{FF2B5EF4-FFF2-40B4-BE49-F238E27FC236}">
                <a16:creationId xmlns:a16="http://schemas.microsoft.com/office/drawing/2014/main" id="{94836AD8-F5FB-49F6-BC45-5B2623DD1779}"/>
              </a:ext>
            </a:extLst>
          </p:cNvPr>
          <p:cNvSpPr/>
          <p:nvPr/>
        </p:nvSpPr>
        <p:spPr>
          <a:xfrm>
            <a:off x="6224686" y="3985623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pic>
        <p:nvPicPr>
          <p:cNvPr id="55" name="Obraz 54" descr="Obraz zawierający niebo, zewnętrzne, trawa, osoba&#10;&#10;Opis wygenerowany automatycznie">
            <a:hlinkClick r:id="rId13" action="ppaction://hlinksldjump"/>
            <a:extLst>
              <a:ext uri="{FF2B5EF4-FFF2-40B4-BE49-F238E27FC236}">
                <a16:creationId xmlns:a16="http://schemas.microsoft.com/office/drawing/2014/main" id="{1F2C6954-EDC6-4130-AC8E-1945C4B75F0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011" y="934401"/>
            <a:ext cx="1766460" cy="1764000"/>
          </a:xfrm>
          <a:prstGeom prst="rect">
            <a:avLst/>
          </a:prstGeom>
        </p:spPr>
      </p:pic>
      <p:sp>
        <p:nvSpPr>
          <p:cNvPr id="56" name="Tekstvak 22">
            <a:extLst>
              <a:ext uri="{FF2B5EF4-FFF2-40B4-BE49-F238E27FC236}">
                <a16:creationId xmlns:a16="http://schemas.microsoft.com/office/drawing/2014/main" id="{4CD6D99E-6BE7-4BF7-AA24-838981F9710B}"/>
              </a:ext>
            </a:extLst>
          </p:cNvPr>
          <p:cNvSpPr txBox="1"/>
          <p:nvPr/>
        </p:nvSpPr>
        <p:spPr>
          <a:xfrm>
            <a:off x="7978136" y="1819402"/>
            <a:ext cx="1761579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400" b="1" dirty="0">
                <a:solidFill>
                  <a:schemeClr val="bg1"/>
                </a:solidFill>
                <a:latin typeface="Helvetica" pitchFamily="2" charset="0"/>
              </a:rPr>
              <a:t>De Heus </a:t>
            </a:r>
            <a:br>
              <a:rPr lang="pl-PL" sz="14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pl-PL" sz="1400" b="1" dirty="0">
                <a:solidFill>
                  <a:schemeClr val="bg1"/>
                </a:solidFill>
                <a:latin typeface="Helvetica" pitchFamily="2" charset="0"/>
              </a:rPr>
              <a:t>w liczbach</a:t>
            </a:r>
            <a:endParaRPr lang="nl-NL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9" name="L-vorm 24">
            <a:extLst>
              <a:ext uri="{FF2B5EF4-FFF2-40B4-BE49-F238E27FC236}">
                <a16:creationId xmlns:a16="http://schemas.microsoft.com/office/drawing/2014/main" id="{D4482051-E527-4790-80D4-572284338B05}"/>
              </a:ext>
            </a:extLst>
          </p:cNvPr>
          <p:cNvSpPr/>
          <p:nvPr/>
        </p:nvSpPr>
        <p:spPr>
          <a:xfrm rot="13500000">
            <a:off x="9552287" y="2376471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60" name="Tekstvak 45">
            <a:extLst>
              <a:ext uri="{FF2B5EF4-FFF2-40B4-BE49-F238E27FC236}">
                <a16:creationId xmlns:a16="http://schemas.microsoft.com/office/drawing/2014/main" id="{A900F50B-49F1-46DD-BC9D-82B4B054B80C}"/>
              </a:ext>
            </a:extLst>
          </p:cNvPr>
          <p:cNvSpPr txBox="1"/>
          <p:nvPr/>
        </p:nvSpPr>
        <p:spPr>
          <a:xfrm>
            <a:off x="7988011" y="3621923"/>
            <a:ext cx="1761579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400" b="1" dirty="0">
                <a:solidFill>
                  <a:schemeClr val="bg1"/>
                </a:solidFill>
                <a:latin typeface="Helvetica" pitchFamily="2" charset="0"/>
              </a:rPr>
              <a:t>Kontakt</a:t>
            </a:r>
            <a:endParaRPr lang="nl-NL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1" name="Rechthoek 104">
            <a:extLst>
              <a:ext uri="{FF2B5EF4-FFF2-40B4-BE49-F238E27FC236}">
                <a16:creationId xmlns:a16="http://schemas.microsoft.com/office/drawing/2014/main" id="{50CD3115-76A7-472A-A6F9-F37854E2EBD3}"/>
              </a:ext>
            </a:extLst>
          </p:cNvPr>
          <p:cNvSpPr/>
          <p:nvPr/>
        </p:nvSpPr>
        <p:spPr>
          <a:xfrm>
            <a:off x="8073780" y="3959388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69" name="Rechthoek 104">
            <a:extLst>
              <a:ext uri="{FF2B5EF4-FFF2-40B4-BE49-F238E27FC236}">
                <a16:creationId xmlns:a16="http://schemas.microsoft.com/office/drawing/2014/main" id="{1BD1EC1E-C53F-49B6-BD10-1D34FB1BA889}"/>
              </a:ext>
            </a:extLst>
          </p:cNvPr>
          <p:cNvSpPr/>
          <p:nvPr/>
        </p:nvSpPr>
        <p:spPr>
          <a:xfrm>
            <a:off x="8059533" y="2174686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109" name="L-vorm 22">
            <a:extLst>
              <a:ext uri="{FF2B5EF4-FFF2-40B4-BE49-F238E27FC236}">
                <a16:creationId xmlns:a16="http://schemas.microsoft.com/office/drawing/2014/main" id="{70B2770A-6B99-471A-B7BE-F5126A5760A7}"/>
              </a:ext>
            </a:extLst>
          </p:cNvPr>
          <p:cNvSpPr/>
          <p:nvPr/>
        </p:nvSpPr>
        <p:spPr>
          <a:xfrm rot="13500000">
            <a:off x="5890916" y="2402179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grpSp>
        <p:nvGrpSpPr>
          <p:cNvPr id="67" name="Groep 41">
            <a:extLst>
              <a:ext uri="{FF2B5EF4-FFF2-40B4-BE49-F238E27FC236}">
                <a16:creationId xmlns:a16="http://schemas.microsoft.com/office/drawing/2014/main" id="{831247A3-5243-4240-A452-D2160DA23BD9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68" name="Groep 42">
              <a:extLst>
                <a:ext uri="{FF2B5EF4-FFF2-40B4-BE49-F238E27FC236}">
                  <a16:creationId xmlns:a16="http://schemas.microsoft.com/office/drawing/2014/main" id="{F5ABB094-B5CB-41A1-BC62-7C7A5B0B1BB1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110" name="Rechthoek 51">
                <a:extLst>
                  <a:ext uri="{FF2B5EF4-FFF2-40B4-BE49-F238E27FC236}">
                    <a16:creationId xmlns:a16="http://schemas.microsoft.com/office/drawing/2014/main" id="{C9D0FC7E-DBBF-467E-8F6E-57B44645C3AB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111" name="Rechthoek 52">
                <a:extLst>
                  <a:ext uri="{FF2B5EF4-FFF2-40B4-BE49-F238E27FC236}">
                    <a16:creationId xmlns:a16="http://schemas.microsoft.com/office/drawing/2014/main" id="{79C47005-EBFD-43F0-8EE1-4E0388216B92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12" name="Rechthoek 53">
                <a:extLst>
                  <a:ext uri="{FF2B5EF4-FFF2-40B4-BE49-F238E27FC236}">
                    <a16:creationId xmlns:a16="http://schemas.microsoft.com/office/drawing/2014/main" id="{483024F2-79A0-45DC-BA94-C71D4ABC628B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13" name="Rechthoek 54">
                <a:extLst>
                  <a:ext uri="{FF2B5EF4-FFF2-40B4-BE49-F238E27FC236}">
                    <a16:creationId xmlns:a16="http://schemas.microsoft.com/office/drawing/2014/main" id="{52D4DF5F-2D64-4D23-B36C-6D9CDF428676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14" name="Rechthoek 55">
                <a:extLst>
                  <a:ext uri="{FF2B5EF4-FFF2-40B4-BE49-F238E27FC236}">
                    <a16:creationId xmlns:a16="http://schemas.microsoft.com/office/drawing/2014/main" id="{D7937119-2A5D-4B25-8B86-FBD63C7C90C9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15" name="Rechthoek 56">
                <a:extLst>
                  <a:ext uri="{FF2B5EF4-FFF2-40B4-BE49-F238E27FC236}">
                    <a16:creationId xmlns:a16="http://schemas.microsoft.com/office/drawing/2014/main" id="{D476F609-69E6-4AB6-A744-9387C8754E73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102" name="Rechthoek 43">
              <a:extLst>
                <a:ext uri="{FF2B5EF4-FFF2-40B4-BE49-F238E27FC236}">
                  <a16:creationId xmlns:a16="http://schemas.microsoft.com/office/drawing/2014/main" id="{B30FC12B-9707-4E9F-B90E-229D5B05328A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Heus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15" name="Obraz 14">
            <a:extLst>
              <a:ext uri="{FF2B5EF4-FFF2-40B4-BE49-F238E27FC236}">
                <a16:creationId xmlns:a16="http://schemas.microsoft.com/office/drawing/2014/main" id="{E9FC36BF-7E74-4D92-A810-E203DCE470E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74" y="5203629"/>
            <a:ext cx="8286240" cy="1750147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758305EA-A209-4054-8D99-2513632C67C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844" y="2205618"/>
            <a:ext cx="108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Obraz 24" descr="Obraz zawierający wiatrowskaz&#10;&#10;Opis wygenerowany automatycznie">
            <a:extLst>
              <a:ext uri="{FF2B5EF4-FFF2-40B4-BE49-F238E27FC236}">
                <a16:creationId xmlns:a16="http://schemas.microsoft.com/office/drawing/2014/main" id="{9FC2D00E-F3FC-4C5E-B36B-34548D1E5A1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014" y="936846"/>
            <a:ext cx="108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FEBB703E-3438-4019-B90B-34B9050004E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014" y="3439559"/>
            <a:ext cx="108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Obraz 65">
            <a:extLst>
              <a:ext uri="{FF2B5EF4-FFF2-40B4-BE49-F238E27FC236}">
                <a16:creationId xmlns:a16="http://schemas.microsoft.com/office/drawing/2014/main" id="{BA396E76-6F22-461C-B011-1B07717C9E0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1880" y="5198700"/>
            <a:ext cx="3227476" cy="175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204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58C093DC-72AF-4C0C-8F58-434833BEA15E}"/>
              </a:ext>
            </a:extLst>
          </p:cNvPr>
          <p:cNvSpPr/>
          <p:nvPr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BAAFF6B-358F-4212-8C2D-03F5C82272AD}"/>
              </a:ext>
            </a:extLst>
          </p:cNvPr>
          <p:cNvSpPr/>
          <p:nvPr/>
        </p:nvSpPr>
        <p:spPr>
          <a:xfrm>
            <a:off x="-1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3CA0512-F851-4687-A4BF-103C2F44A8AF}"/>
              </a:ext>
            </a:extLst>
          </p:cNvPr>
          <p:cNvSpPr/>
          <p:nvPr/>
        </p:nvSpPr>
        <p:spPr>
          <a:xfrm>
            <a:off x="6095999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89323D7-D7EA-44A0-B19F-510989FBC6D3}"/>
              </a:ext>
            </a:extLst>
          </p:cNvPr>
          <p:cNvSpPr/>
          <p:nvPr/>
        </p:nvSpPr>
        <p:spPr>
          <a:xfrm>
            <a:off x="-1" y="3575059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1" name="Groep 41">
            <a:extLst>
              <a:ext uri="{FF2B5EF4-FFF2-40B4-BE49-F238E27FC236}">
                <a16:creationId xmlns:a16="http://schemas.microsoft.com/office/drawing/2014/main" id="{224CE6BE-32D6-448E-8179-2BA9E3B64B3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2" name="Groep 42">
              <a:extLst>
                <a:ext uri="{FF2B5EF4-FFF2-40B4-BE49-F238E27FC236}">
                  <a16:creationId xmlns:a16="http://schemas.microsoft.com/office/drawing/2014/main" id="{893DDBD8-523F-42B8-A825-B60305A86C00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4" name="Rechthoek 51">
                <a:extLst>
                  <a:ext uri="{FF2B5EF4-FFF2-40B4-BE49-F238E27FC236}">
                    <a16:creationId xmlns:a16="http://schemas.microsoft.com/office/drawing/2014/main" id="{566E5D47-F8A5-429A-861F-4A7DEAC013E5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5" name="Rechthoek 52">
                <a:extLst>
                  <a:ext uri="{FF2B5EF4-FFF2-40B4-BE49-F238E27FC236}">
                    <a16:creationId xmlns:a16="http://schemas.microsoft.com/office/drawing/2014/main" id="{A1D030EB-CDB8-4D66-9955-71F1E45623B1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3">
                <a:extLst>
                  <a:ext uri="{FF2B5EF4-FFF2-40B4-BE49-F238E27FC236}">
                    <a16:creationId xmlns:a16="http://schemas.microsoft.com/office/drawing/2014/main" id="{38997A6C-CF55-4BF2-9104-2601DF597DD3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4">
                <a:extLst>
                  <a:ext uri="{FF2B5EF4-FFF2-40B4-BE49-F238E27FC236}">
                    <a16:creationId xmlns:a16="http://schemas.microsoft.com/office/drawing/2014/main" id="{8DB5FAE1-DA30-4AD9-9C1B-53C83442C5FF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5">
                <a:extLst>
                  <a:ext uri="{FF2B5EF4-FFF2-40B4-BE49-F238E27FC236}">
                    <a16:creationId xmlns:a16="http://schemas.microsoft.com/office/drawing/2014/main" id="{69847579-B94E-4A70-9484-F83C0207458B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6">
                <a:extLst>
                  <a:ext uri="{FF2B5EF4-FFF2-40B4-BE49-F238E27FC236}">
                    <a16:creationId xmlns:a16="http://schemas.microsoft.com/office/drawing/2014/main" id="{E3517863-B6A7-4E09-9A31-6B26EF217136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3" name="Rechthoek 43">
              <a:extLst>
                <a:ext uri="{FF2B5EF4-FFF2-40B4-BE49-F238E27FC236}">
                  <a16:creationId xmlns:a16="http://schemas.microsoft.com/office/drawing/2014/main" id="{946EA889-67A8-4B07-86C9-6BE647E426B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 descr="Obraz zawierający ssak, grupa, świnia domowa, gryzoń&#10;&#10;Opis wygenerowany automatycznie">
            <a:extLst>
              <a:ext uri="{FF2B5EF4-FFF2-40B4-BE49-F238E27FC236}">
                <a16:creationId xmlns:a16="http://schemas.microsoft.com/office/drawing/2014/main" id="{CB0533A9-9568-4679-A178-7CB202E894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368" y="292099"/>
            <a:ext cx="6102631" cy="3282942"/>
          </a:xfrm>
          <a:prstGeom prst="rect">
            <a:avLst/>
          </a:prstGeom>
        </p:spPr>
      </p:pic>
      <p:pic>
        <p:nvPicPr>
          <p:cNvPr id="13" name="Obraz 12" descr="Obraz zawierający ptak, grzebiące, podłoże, gęś&#10;&#10;Opis wygenerowany automatycznie">
            <a:extLst>
              <a:ext uri="{FF2B5EF4-FFF2-40B4-BE49-F238E27FC236}">
                <a16:creationId xmlns:a16="http://schemas.microsoft.com/office/drawing/2014/main" id="{DC4E72CF-58F8-4AFB-A5E8-008D9CCDA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31" y="3575041"/>
            <a:ext cx="6137398" cy="3282959"/>
          </a:xfrm>
          <a:prstGeom prst="rect">
            <a:avLst/>
          </a:prstGeom>
        </p:spPr>
      </p:pic>
      <p:pic>
        <p:nvPicPr>
          <p:cNvPr id="42" name="Obraz 41" descr="Obraz zawierający krowa, trawa, niebo, pole&#10;&#10;Opis wygenerowany automatycznie">
            <a:extLst>
              <a:ext uri="{FF2B5EF4-FFF2-40B4-BE49-F238E27FC236}">
                <a16:creationId xmlns:a16="http://schemas.microsoft.com/office/drawing/2014/main" id="{1E5367F2-DAA5-4D0E-9817-5F5700F34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1" y="292099"/>
            <a:ext cx="6124199" cy="3282942"/>
          </a:xfrm>
          <a:prstGeom prst="rect">
            <a:avLst/>
          </a:prstGeom>
        </p:spPr>
      </p:pic>
      <p:sp>
        <p:nvSpPr>
          <p:cNvPr id="26" name="Rechthoek 3">
            <a:extLst>
              <a:ext uri="{FF2B5EF4-FFF2-40B4-BE49-F238E27FC236}">
                <a16:creationId xmlns:a16="http://schemas.microsoft.com/office/drawing/2014/main" id="{58EEAFBC-73FF-4DEB-90A4-FF9EFE9A66BF}"/>
              </a:ext>
            </a:extLst>
          </p:cNvPr>
          <p:cNvSpPr/>
          <p:nvPr/>
        </p:nvSpPr>
        <p:spPr>
          <a:xfrm>
            <a:off x="-23401" y="29210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Żywimy </a:t>
            </a:r>
            <a:br>
              <a:rPr lang="pl-PL" sz="2400" b="1" dirty="0"/>
            </a:br>
            <a:r>
              <a:rPr lang="pl-PL" sz="2400" b="1" dirty="0"/>
              <a:t>co czwartą krowę w Polsce</a:t>
            </a:r>
            <a:endParaRPr lang="en-GB" sz="2400" b="1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ECD0BB8-C47A-4833-BAC7-0BD9A5EB08FD}"/>
              </a:ext>
            </a:extLst>
          </p:cNvPr>
          <p:cNvSpPr/>
          <p:nvPr/>
        </p:nvSpPr>
        <p:spPr>
          <a:xfrm>
            <a:off x="6641082" y="4000500"/>
            <a:ext cx="5119117" cy="2425699"/>
          </a:xfrm>
          <a:prstGeom prst="rect">
            <a:avLst/>
          </a:prstGeom>
          <a:solidFill>
            <a:schemeClr val="accent1"/>
          </a:solidFill>
          <a:ln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2400" dirty="0">
              <a:latin typeface="Flama Light" panose="02000506000000020004" pitchFamily="2" charset="0"/>
            </a:endParaRPr>
          </a:p>
          <a:p>
            <a:pPr algn="ctr"/>
            <a:endParaRPr lang="pl-PL" sz="2400" dirty="0">
              <a:latin typeface="Flama Light" panose="02000506000000020004" pitchFamily="2" charset="0"/>
            </a:endParaRPr>
          </a:p>
          <a:p>
            <a:pPr algn="ctr"/>
            <a:r>
              <a:rPr lang="pl-PL" sz="2400" dirty="0">
                <a:latin typeface="Flama Light" panose="02000506000000020004" pitchFamily="2" charset="0"/>
              </a:rPr>
              <a:t>Nioski żywione przez De Heus </a:t>
            </a:r>
          </a:p>
          <a:p>
            <a:pPr algn="ctr"/>
            <a:r>
              <a:rPr lang="pl-PL" sz="2400" dirty="0">
                <a:latin typeface="Flama Light" panose="02000506000000020004" pitchFamily="2" charset="0"/>
              </a:rPr>
              <a:t>zniosły </a:t>
            </a:r>
          </a:p>
          <a:p>
            <a:pPr algn="ctr"/>
            <a:r>
              <a:rPr lang="pl-PL" sz="3200" b="1" dirty="0">
                <a:latin typeface="Flama Light" panose="02000506000000020004" pitchFamily="2" charset="0"/>
              </a:rPr>
              <a:t>715,5 mln jaj klasy M!</a:t>
            </a:r>
          </a:p>
          <a:p>
            <a:pPr algn="ctr"/>
            <a:endParaRPr lang="pl-PL" sz="2400" dirty="0">
              <a:latin typeface="Flama Light" panose="02000506000000020004" pitchFamily="2" charset="0"/>
            </a:endParaRPr>
          </a:p>
          <a:p>
            <a:pPr algn="ctr"/>
            <a:endParaRPr lang="pl-PL" sz="2400" dirty="0">
              <a:latin typeface="Flama Light" panose="02000506000000020004" pitchFamily="2" charset="0"/>
            </a:endParaRPr>
          </a:p>
        </p:txBody>
      </p:sp>
      <p:sp>
        <p:nvSpPr>
          <p:cNvPr id="27" name="Rechthoek 3">
            <a:extLst>
              <a:ext uri="{FF2B5EF4-FFF2-40B4-BE49-F238E27FC236}">
                <a16:creationId xmlns:a16="http://schemas.microsoft.com/office/drawing/2014/main" id="{233D39F9-3172-4435-A678-495EF305B075}"/>
              </a:ext>
            </a:extLst>
          </p:cNvPr>
          <p:cNvSpPr/>
          <p:nvPr/>
        </p:nvSpPr>
        <p:spPr>
          <a:xfrm>
            <a:off x="6056387" y="30148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Obsługujemy </a:t>
            </a:r>
            <a:br>
              <a:rPr lang="pl-PL" sz="2400" b="1" dirty="0"/>
            </a:br>
            <a:r>
              <a:rPr lang="pl-PL" sz="2400" b="1" dirty="0"/>
              <a:t>55% ferm </a:t>
            </a:r>
            <a:br>
              <a:rPr lang="pl-PL" sz="2400" b="1" dirty="0"/>
            </a:br>
            <a:r>
              <a:rPr lang="pl-PL" sz="2400" b="1" dirty="0"/>
              <a:t>płynnego żywienia</a:t>
            </a:r>
          </a:p>
          <a:p>
            <a:pPr algn="ctr"/>
            <a:r>
              <a:rPr lang="pl-PL" sz="2400" b="1" dirty="0"/>
              <a:t>w Polsce</a:t>
            </a:r>
            <a:endParaRPr lang="en-GB" sz="2400" b="1" dirty="0"/>
          </a:p>
        </p:txBody>
      </p:sp>
      <p:sp>
        <p:nvSpPr>
          <p:cNvPr id="29" name="Rechthoek 3">
            <a:extLst>
              <a:ext uri="{FF2B5EF4-FFF2-40B4-BE49-F238E27FC236}">
                <a16:creationId xmlns:a16="http://schemas.microsoft.com/office/drawing/2014/main" id="{FB6EC7F3-4CC7-4941-ABC7-8B43DA8C72D3}"/>
              </a:ext>
            </a:extLst>
          </p:cNvPr>
          <p:cNvSpPr/>
          <p:nvPr/>
        </p:nvSpPr>
        <p:spPr>
          <a:xfrm>
            <a:off x="-16202" y="3560814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Co ósme udko lub filet w Polsce </a:t>
            </a:r>
            <a:br>
              <a:rPr lang="pl-PL" sz="2400" b="1" dirty="0"/>
            </a:br>
            <a:r>
              <a:rPr lang="pl-PL" sz="2400" b="1" dirty="0"/>
              <a:t>pochodzi od kury </a:t>
            </a:r>
            <a:br>
              <a:rPr lang="pl-PL" sz="2400" b="1" dirty="0"/>
            </a:br>
            <a:r>
              <a:rPr lang="pl-PL" sz="2400" b="1" dirty="0"/>
              <a:t>żywionej paszą De </a:t>
            </a:r>
            <a:r>
              <a:rPr lang="pl-PL" sz="2400" b="1" dirty="0" err="1"/>
              <a:t>Heus</a:t>
            </a:r>
            <a:endParaRPr lang="en-GB" sz="2400" b="1" dirty="0"/>
          </a:p>
        </p:txBody>
      </p:sp>
      <p:sp>
        <p:nvSpPr>
          <p:cNvPr id="35" name="Strzałka: prążkowana w prawo 34">
            <a:extLst>
              <a:ext uri="{FF2B5EF4-FFF2-40B4-BE49-F238E27FC236}">
                <a16:creationId xmlns:a16="http://schemas.microsoft.com/office/drawing/2014/main" id="{F4661640-6D83-4789-81D5-50D4AA509BA2}"/>
              </a:ext>
            </a:extLst>
          </p:cNvPr>
          <p:cNvSpPr/>
          <p:nvPr/>
        </p:nvSpPr>
        <p:spPr>
          <a:xfrm>
            <a:off x="5081999" y="5163614"/>
            <a:ext cx="1763759" cy="432939"/>
          </a:xfrm>
          <a:prstGeom prst="stripedRightArrow">
            <a:avLst>
              <a:gd name="adj1" fmla="val 37991"/>
              <a:gd name="adj2" fmla="val 129619"/>
            </a:avLst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1600" dirty="0">
              <a:latin typeface="Flama Light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6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58C093DC-72AF-4C0C-8F58-434833BEA15E}"/>
              </a:ext>
            </a:extLst>
          </p:cNvPr>
          <p:cNvSpPr/>
          <p:nvPr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BAAFF6B-358F-4212-8C2D-03F5C82272AD}"/>
              </a:ext>
            </a:extLst>
          </p:cNvPr>
          <p:cNvSpPr/>
          <p:nvPr/>
        </p:nvSpPr>
        <p:spPr>
          <a:xfrm>
            <a:off x="-1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3CA0512-F851-4687-A4BF-103C2F44A8AF}"/>
              </a:ext>
            </a:extLst>
          </p:cNvPr>
          <p:cNvSpPr/>
          <p:nvPr/>
        </p:nvSpPr>
        <p:spPr>
          <a:xfrm>
            <a:off x="6095999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89323D7-D7EA-44A0-B19F-510989FBC6D3}"/>
              </a:ext>
            </a:extLst>
          </p:cNvPr>
          <p:cNvSpPr/>
          <p:nvPr/>
        </p:nvSpPr>
        <p:spPr>
          <a:xfrm>
            <a:off x="-1" y="3575059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1" name="Groep 41">
            <a:extLst>
              <a:ext uri="{FF2B5EF4-FFF2-40B4-BE49-F238E27FC236}">
                <a16:creationId xmlns:a16="http://schemas.microsoft.com/office/drawing/2014/main" id="{224CE6BE-32D6-448E-8179-2BA9E3B64B3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2" name="Groep 42">
              <a:extLst>
                <a:ext uri="{FF2B5EF4-FFF2-40B4-BE49-F238E27FC236}">
                  <a16:creationId xmlns:a16="http://schemas.microsoft.com/office/drawing/2014/main" id="{893DDBD8-523F-42B8-A825-B60305A86C00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4" name="Rechthoek 51">
                <a:extLst>
                  <a:ext uri="{FF2B5EF4-FFF2-40B4-BE49-F238E27FC236}">
                    <a16:creationId xmlns:a16="http://schemas.microsoft.com/office/drawing/2014/main" id="{566E5D47-F8A5-429A-861F-4A7DEAC013E5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5" name="Rechthoek 52">
                <a:extLst>
                  <a:ext uri="{FF2B5EF4-FFF2-40B4-BE49-F238E27FC236}">
                    <a16:creationId xmlns:a16="http://schemas.microsoft.com/office/drawing/2014/main" id="{A1D030EB-CDB8-4D66-9955-71F1E45623B1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3">
                <a:extLst>
                  <a:ext uri="{FF2B5EF4-FFF2-40B4-BE49-F238E27FC236}">
                    <a16:creationId xmlns:a16="http://schemas.microsoft.com/office/drawing/2014/main" id="{38997A6C-CF55-4BF2-9104-2601DF597DD3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4">
                <a:extLst>
                  <a:ext uri="{FF2B5EF4-FFF2-40B4-BE49-F238E27FC236}">
                    <a16:creationId xmlns:a16="http://schemas.microsoft.com/office/drawing/2014/main" id="{8DB5FAE1-DA30-4AD9-9C1B-53C83442C5FF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5">
                <a:extLst>
                  <a:ext uri="{FF2B5EF4-FFF2-40B4-BE49-F238E27FC236}">
                    <a16:creationId xmlns:a16="http://schemas.microsoft.com/office/drawing/2014/main" id="{69847579-B94E-4A70-9484-F83C0207458B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6">
                <a:extLst>
                  <a:ext uri="{FF2B5EF4-FFF2-40B4-BE49-F238E27FC236}">
                    <a16:creationId xmlns:a16="http://schemas.microsoft.com/office/drawing/2014/main" id="{E3517863-B6A7-4E09-9A31-6B26EF217136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3" name="Rechthoek 43">
              <a:extLst>
                <a:ext uri="{FF2B5EF4-FFF2-40B4-BE49-F238E27FC236}">
                  <a16:creationId xmlns:a16="http://schemas.microsoft.com/office/drawing/2014/main" id="{946EA889-67A8-4B07-86C9-6BE647E426B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 descr="Obraz zawierający ssak, grupa, świnia domowa, gryzoń&#10;&#10;Opis wygenerowany automatycznie">
            <a:extLst>
              <a:ext uri="{FF2B5EF4-FFF2-40B4-BE49-F238E27FC236}">
                <a16:creationId xmlns:a16="http://schemas.microsoft.com/office/drawing/2014/main" id="{CB0533A9-9568-4679-A178-7CB202E894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368" y="292099"/>
            <a:ext cx="6102631" cy="3282942"/>
          </a:xfrm>
          <a:prstGeom prst="rect">
            <a:avLst/>
          </a:prstGeom>
        </p:spPr>
      </p:pic>
      <p:pic>
        <p:nvPicPr>
          <p:cNvPr id="13" name="Obraz 12" descr="Obraz zawierający ptak, grzebiące, podłoże, gęś&#10;&#10;Opis wygenerowany automatycznie">
            <a:extLst>
              <a:ext uri="{FF2B5EF4-FFF2-40B4-BE49-F238E27FC236}">
                <a16:creationId xmlns:a16="http://schemas.microsoft.com/office/drawing/2014/main" id="{DC4E72CF-58F8-4AFB-A5E8-008D9CCDA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31" y="3575041"/>
            <a:ext cx="6137398" cy="3282959"/>
          </a:xfrm>
          <a:prstGeom prst="rect">
            <a:avLst/>
          </a:prstGeom>
        </p:spPr>
      </p:pic>
      <p:pic>
        <p:nvPicPr>
          <p:cNvPr id="42" name="Obraz 41" descr="Obraz zawierający krowa, trawa, niebo, pole&#10;&#10;Opis wygenerowany automatycznie">
            <a:extLst>
              <a:ext uri="{FF2B5EF4-FFF2-40B4-BE49-F238E27FC236}">
                <a16:creationId xmlns:a16="http://schemas.microsoft.com/office/drawing/2014/main" id="{1E5367F2-DAA5-4D0E-9817-5F5700F34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1" y="292099"/>
            <a:ext cx="6124199" cy="3282942"/>
          </a:xfrm>
          <a:prstGeom prst="rect">
            <a:avLst/>
          </a:prstGeom>
        </p:spPr>
      </p:pic>
      <p:sp>
        <p:nvSpPr>
          <p:cNvPr id="26" name="Rechthoek 3">
            <a:extLst>
              <a:ext uri="{FF2B5EF4-FFF2-40B4-BE49-F238E27FC236}">
                <a16:creationId xmlns:a16="http://schemas.microsoft.com/office/drawing/2014/main" id="{58EEAFBC-73FF-4DEB-90A4-FF9EFE9A66BF}"/>
              </a:ext>
            </a:extLst>
          </p:cNvPr>
          <p:cNvSpPr/>
          <p:nvPr/>
        </p:nvSpPr>
        <p:spPr>
          <a:xfrm>
            <a:off x="-23401" y="29210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Żywimy </a:t>
            </a:r>
            <a:br>
              <a:rPr lang="pl-PL" sz="2400" b="1" dirty="0"/>
            </a:br>
            <a:r>
              <a:rPr lang="pl-PL" sz="2400" b="1" dirty="0"/>
              <a:t>co czwartą krowę w Polsce</a:t>
            </a:r>
            <a:endParaRPr lang="en-GB" sz="2400" b="1" dirty="0"/>
          </a:p>
        </p:txBody>
      </p:sp>
      <p:sp>
        <p:nvSpPr>
          <p:cNvPr id="27" name="Rechthoek 3">
            <a:extLst>
              <a:ext uri="{FF2B5EF4-FFF2-40B4-BE49-F238E27FC236}">
                <a16:creationId xmlns:a16="http://schemas.microsoft.com/office/drawing/2014/main" id="{233D39F9-3172-4435-A678-495EF305B075}"/>
              </a:ext>
            </a:extLst>
          </p:cNvPr>
          <p:cNvSpPr/>
          <p:nvPr/>
        </p:nvSpPr>
        <p:spPr>
          <a:xfrm>
            <a:off x="6056387" y="30148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Obsługujemy </a:t>
            </a:r>
            <a:br>
              <a:rPr lang="pl-PL" sz="2400" b="1" dirty="0"/>
            </a:br>
            <a:r>
              <a:rPr lang="pl-PL" sz="2400" b="1" dirty="0"/>
              <a:t>55% ferm </a:t>
            </a:r>
            <a:br>
              <a:rPr lang="pl-PL" sz="2400" b="1" dirty="0"/>
            </a:br>
            <a:r>
              <a:rPr lang="pl-PL" sz="2400" b="1" dirty="0"/>
              <a:t>płynnego żywienia</a:t>
            </a:r>
          </a:p>
          <a:p>
            <a:pPr algn="ctr"/>
            <a:r>
              <a:rPr lang="pl-PL" sz="2400" b="1" dirty="0"/>
              <a:t>w Polsce</a:t>
            </a:r>
            <a:endParaRPr lang="en-GB" sz="2400" b="1" dirty="0"/>
          </a:p>
        </p:txBody>
      </p:sp>
      <p:sp>
        <p:nvSpPr>
          <p:cNvPr id="29" name="Rechthoek 3">
            <a:extLst>
              <a:ext uri="{FF2B5EF4-FFF2-40B4-BE49-F238E27FC236}">
                <a16:creationId xmlns:a16="http://schemas.microsoft.com/office/drawing/2014/main" id="{FB6EC7F3-4CC7-4941-ABC7-8B43DA8C72D3}"/>
              </a:ext>
            </a:extLst>
          </p:cNvPr>
          <p:cNvSpPr/>
          <p:nvPr/>
        </p:nvSpPr>
        <p:spPr>
          <a:xfrm>
            <a:off x="-16202" y="3560814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Co ósme udko lub filet w Polsce </a:t>
            </a:r>
            <a:br>
              <a:rPr lang="pl-PL" sz="2400" b="1" dirty="0"/>
            </a:br>
            <a:r>
              <a:rPr lang="pl-PL" sz="2400" b="1" dirty="0"/>
              <a:t>pochodzi od kury </a:t>
            </a:r>
            <a:br>
              <a:rPr lang="pl-PL" sz="2400" b="1" dirty="0"/>
            </a:br>
            <a:r>
              <a:rPr lang="pl-PL" sz="2400" b="1" dirty="0"/>
              <a:t>żywionej paszą De </a:t>
            </a:r>
            <a:r>
              <a:rPr lang="pl-PL" sz="2400" b="1" dirty="0" err="1"/>
              <a:t>Heus</a:t>
            </a:r>
            <a:endParaRPr lang="en-GB" sz="2400" b="1" dirty="0"/>
          </a:p>
        </p:txBody>
      </p:sp>
      <p:sp>
        <p:nvSpPr>
          <p:cNvPr id="34" name="Rechthoek 3">
            <a:extLst>
              <a:ext uri="{FF2B5EF4-FFF2-40B4-BE49-F238E27FC236}">
                <a16:creationId xmlns:a16="http://schemas.microsoft.com/office/drawing/2014/main" id="{54B10B1B-42B2-4CEC-ACDF-6047345E0E49}"/>
              </a:ext>
            </a:extLst>
          </p:cNvPr>
          <p:cNvSpPr/>
          <p:nvPr/>
        </p:nvSpPr>
        <p:spPr>
          <a:xfrm>
            <a:off x="6102600" y="3575059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Jesteśmy liderem </a:t>
            </a:r>
            <a:br>
              <a:rPr lang="pl-PL" sz="2400" b="1" dirty="0"/>
            </a:br>
            <a:r>
              <a:rPr lang="pl-PL" sz="2400" b="1" dirty="0"/>
              <a:t>w żywieniu zwierząt!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5166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 descr="Afbeelding met gras, buiten, veld, staand&#10;&#10;Automatisch gegenereerde beschrijving">
            <a:extLst>
              <a:ext uri="{FF2B5EF4-FFF2-40B4-BE49-F238E27FC236}">
                <a16:creationId xmlns:a16="http://schemas.microsoft.com/office/drawing/2014/main" id="{DEBA2E99-A775-4054-98DF-08DABD40E6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ADDAEED0-54FB-40F1-844F-B3BF79A844DC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4C530211-D7A4-4B53-8519-E3F7B8EC5938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D6D9F2AC-00E5-425C-91B2-A0128BB023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CF25614F-6DF6-4DB5-AF32-111020C3371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AA5A2882-FD50-4CB4-A078-1F4DD3B6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A85493A9-DB37-49D1-8EEC-5F1EDDAD69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33E315D9-92BA-47FB-A34C-74F91E6026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98C4F98B-0F1E-4894-8224-2C900E294E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2B8DC1-3A13-4FB6-81DA-BD1792BF0F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4D64899-8484-4AB6-B6CE-C396107627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7A3750FE-8592-4E63-9B4C-DDFF5905DF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CAB8F52C-74BE-4BFA-A241-CDC7237A0E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C8AA911-9C8A-4768-A289-4B8E85D5B5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112DF539-B025-4252-ACBA-6593F16D1B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0463D820-6184-4834-B5F6-140764AF066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C0C86C2F-2AC0-4F41-8347-3934410A0B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58C4E751-7EAB-4464-95A8-CC0CCDF311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E0AAC132-01AB-4058-94EE-CD47C0949A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B56AA6B2-A377-4AA1-810E-72B3C06ACC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9315DC78-41B8-4246-9255-34A5B8B9E5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FAD3B7BF-F717-451D-B0A4-6DAA77DCA95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2" name="Rechthoek 1">
            <a:hlinkClick r:id="rId3" action="ppaction://hlinksldjump"/>
            <a:extLst>
              <a:ext uri="{FF2B5EF4-FFF2-40B4-BE49-F238E27FC236}">
                <a16:creationId xmlns:a16="http://schemas.microsoft.com/office/drawing/2014/main" id="{6354C2D3-9592-4771-AEA6-138DAACE8029}"/>
              </a:ext>
            </a:extLst>
          </p:cNvPr>
          <p:cNvSpPr/>
          <p:nvPr/>
        </p:nvSpPr>
        <p:spPr>
          <a:xfrm>
            <a:off x="10526550" y="5094400"/>
            <a:ext cx="1761579" cy="1763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48" name="Groep 38">
            <a:extLst>
              <a:ext uri="{FF2B5EF4-FFF2-40B4-BE49-F238E27FC236}">
                <a16:creationId xmlns:a16="http://schemas.microsoft.com/office/drawing/2014/main" id="{C7FCB664-C7D6-416D-AF45-AA78BCBD84C4}"/>
              </a:ext>
            </a:extLst>
          </p:cNvPr>
          <p:cNvGrpSpPr/>
          <p:nvPr/>
        </p:nvGrpSpPr>
        <p:grpSpPr>
          <a:xfrm>
            <a:off x="8386523" y="1025153"/>
            <a:ext cx="3429000" cy="1785179"/>
            <a:chOff x="4129741" y="584200"/>
            <a:chExt cx="3429000" cy="2545978"/>
          </a:xfrm>
        </p:grpSpPr>
        <p:sp>
          <p:nvSpPr>
            <p:cNvPr id="49" name="Rechthoek 39">
              <a:extLst>
                <a:ext uri="{FF2B5EF4-FFF2-40B4-BE49-F238E27FC236}">
                  <a16:creationId xmlns:a16="http://schemas.microsoft.com/office/drawing/2014/main" id="{C15B0C24-74D7-4842-854B-551DE20B3362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3600" b="1" cap="all" dirty="0">
                  <a:latin typeface="Helvetica" pitchFamily="2" charset="0"/>
                </a:rPr>
                <a:t>RAZEM!</a:t>
              </a:r>
              <a:endParaRPr lang="nl-NL" sz="3600" cap="all" dirty="0">
                <a:latin typeface="Helvetica" pitchFamily="2" charset="0"/>
              </a:endParaRPr>
            </a:p>
          </p:txBody>
        </p:sp>
        <p:grpSp>
          <p:nvGrpSpPr>
            <p:cNvPr id="50" name="Groep 40">
              <a:extLst>
                <a:ext uri="{FF2B5EF4-FFF2-40B4-BE49-F238E27FC236}">
                  <a16:creationId xmlns:a16="http://schemas.microsoft.com/office/drawing/2014/main" id="{10FC08EF-CFE9-4B3C-BBF7-F02749E571EC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51" name="Rechthoek 41">
                <a:extLst>
                  <a:ext uri="{FF2B5EF4-FFF2-40B4-BE49-F238E27FC236}">
                    <a16:creationId xmlns:a16="http://schemas.microsoft.com/office/drawing/2014/main" id="{7B2CC02D-E5B3-49F8-A5B6-5AA3927F2DE2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52" name="Rechthoek 42">
                <a:extLst>
                  <a:ext uri="{FF2B5EF4-FFF2-40B4-BE49-F238E27FC236}">
                    <a16:creationId xmlns:a16="http://schemas.microsoft.com/office/drawing/2014/main" id="{7C20D07E-0B07-4805-81B9-59E408FE6323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41" name="Groep 41">
            <a:extLst>
              <a:ext uri="{FF2B5EF4-FFF2-40B4-BE49-F238E27FC236}">
                <a16:creationId xmlns:a16="http://schemas.microsoft.com/office/drawing/2014/main" id="{1D0D8FAD-7EDF-4AC5-9017-E397C125ADE7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42" name="Groep 42">
              <a:extLst>
                <a:ext uri="{FF2B5EF4-FFF2-40B4-BE49-F238E27FC236}">
                  <a16:creationId xmlns:a16="http://schemas.microsoft.com/office/drawing/2014/main" id="{F57E401D-B7A4-413E-A88E-24789A7AB32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4" name="Rechthoek 51">
                <a:extLst>
                  <a:ext uri="{FF2B5EF4-FFF2-40B4-BE49-F238E27FC236}">
                    <a16:creationId xmlns:a16="http://schemas.microsoft.com/office/drawing/2014/main" id="{0A76EDF3-744E-4A24-BE37-53501353F8EC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5" name="Rechthoek 52">
                <a:extLst>
                  <a:ext uri="{FF2B5EF4-FFF2-40B4-BE49-F238E27FC236}">
                    <a16:creationId xmlns:a16="http://schemas.microsoft.com/office/drawing/2014/main" id="{EC98C261-9198-421C-B946-80D8CAE1F2DD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6" name="Rechthoek 53">
                <a:extLst>
                  <a:ext uri="{FF2B5EF4-FFF2-40B4-BE49-F238E27FC236}">
                    <a16:creationId xmlns:a16="http://schemas.microsoft.com/office/drawing/2014/main" id="{254137E4-9B86-4576-A11E-8D9AC0801DBF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Rechthoek 54">
                <a:extLst>
                  <a:ext uri="{FF2B5EF4-FFF2-40B4-BE49-F238E27FC236}">
                    <a16:creationId xmlns:a16="http://schemas.microsoft.com/office/drawing/2014/main" id="{06E96F44-0BCB-4291-B325-3197E847AE79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3" name="Rechthoek 55">
                <a:extLst>
                  <a:ext uri="{FF2B5EF4-FFF2-40B4-BE49-F238E27FC236}">
                    <a16:creationId xmlns:a16="http://schemas.microsoft.com/office/drawing/2014/main" id="{B9E56267-CFAD-4B9C-A3D2-373E575483FC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4" name="Rechthoek 56">
                <a:extLst>
                  <a:ext uri="{FF2B5EF4-FFF2-40B4-BE49-F238E27FC236}">
                    <a16:creationId xmlns:a16="http://schemas.microsoft.com/office/drawing/2014/main" id="{F1114FDA-78FB-40AD-998E-046B9602E110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3" name="Rechthoek 43">
              <a:extLst>
                <a:ext uri="{FF2B5EF4-FFF2-40B4-BE49-F238E27FC236}">
                  <a16:creationId xmlns:a16="http://schemas.microsoft.com/office/drawing/2014/main" id="{779AAE50-E6ED-4A24-918C-A6957D856C1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7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1B6D8E4B-802A-4418-8CAF-8A5AE8BC44DD}"/>
              </a:ext>
            </a:extLst>
          </p:cNvPr>
          <p:cNvSpPr txBox="1"/>
          <p:nvPr/>
        </p:nvSpPr>
        <p:spPr>
          <a:xfrm>
            <a:off x="792000" y="5492471"/>
            <a:ext cx="4607314" cy="1230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700" marR="99060" algn="ctr">
              <a:lnSpc>
                <a:spcPct val="104200"/>
              </a:lnSpc>
              <a:spcBef>
                <a:spcPts val="20"/>
              </a:spcBef>
              <a:buClr>
                <a:schemeClr val="bg1"/>
              </a:buClr>
              <a:buSzPct val="110000"/>
            </a:pPr>
            <a:r>
              <a:rPr lang="pl-PL" sz="2000" b="1" spc="-60" dirty="0">
                <a:solidFill>
                  <a:schemeClr val="bg1"/>
                </a:solidFill>
                <a:cs typeface="Flama Light Italic"/>
              </a:rPr>
              <a:t>Maksymalizacja wyników oraz wysoki dobrostan zwierząt </a:t>
            </a:r>
            <a:br>
              <a:rPr lang="pl-PL" sz="2000" spc="-60" dirty="0">
                <a:solidFill>
                  <a:schemeClr val="bg1"/>
                </a:solidFill>
                <a:cs typeface="Flama Light Italic"/>
              </a:rPr>
            </a:br>
            <a:r>
              <a:rPr lang="pl-PL" sz="2000" spc="-60" dirty="0">
                <a:solidFill>
                  <a:schemeClr val="bg1"/>
                </a:solidFill>
                <a:cs typeface="Flama Light Italic"/>
              </a:rPr>
              <a:t>– dzięki rozwiązaniom żywieniowym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D03D699-4FD7-4B23-9144-07E8C911BBDA}"/>
              </a:ext>
            </a:extLst>
          </p:cNvPr>
          <p:cNvSpPr txBox="1"/>
          <p:nvPr/>
        </p:nvSpPr>
        <p:spPr>
          <a:xfrm>
            <a:off x="6911646" y="5492471"/>
            <a:ext cx="4607314" cy="1230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700" marR="99060" algn="ctr">
              <a:lnSpc>
                <a:spcPct val="104200"/>
              </a:lnSpc>
              <a:spcBef>
                <a:spcPts val="20"/>
              </a:spcBef>
              <a:buClr>
                <a:schemeClr val="bg1"/>
              </a:buClr>
              <a:buSzPct val="110000"/>
            </a:pPr>
            <a:r>
              <a:rPr lang="pl-PL" sz="2000" b="1" spc="-70" dirty="0">
                <a:solidFill>
                  <a:schemeClr val="bg1"/>
                </a:solidFill>
                <a:cs typeface="Flama Light Italic"/>
              </a:rPr>
              <a:t>Wsparcie hodowców w </a:t>
            </a:r>
            <a:r>
              <a:rPr lang="pl-PL" sz="2000" b="1" spc="-60" dirty="0">
                <a:solidFill>
                  <a:schemeClr val="bg1"/>
                </a:solidFill>
                <a:cs typeface="Flama Light Italic"/>
              </a:rPr>
              <a:t>optymalnej  produkcji, pozwalającej na rozwój </a:t>
            </a:r>
            <a:br>
              <a:rPr lang="pl-PL" sz="2000" spc="-60" dirty="0">
                <a:solidFill>
                  <a:schemeClr val="bg1"/>
                </a:solidFill>
                <a:cs typeface="Flama Light Italic"/>
              </a:rPr>
            </a:br>
            <a:r>
              <a:rPr lang="pl-PL" sz="2000" spc="-60" dirty="0">
                <a:solidFill>
                  <a:schemeClr val="bg1"/>
                </a:solidFill>
                <a:cs typeface="Flama Light Italic"/>
              </a:rPr>
              <a:t>– za sprawą rozwiązań biznesowych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9B8FA24-9BFC-49B2-B220-77A1774C59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54" y="554343"/>
            <a:ext cx="4675885" cy="467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4B76906-B782-46F2-AD74-D39D6F93BC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632" y="554342"/>
            <a:ext cx="4607314" cy="467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hthoek 41">
            <a:extLst>
              <a:ext uri="{FF2B5EF4-FFF2-40B4-BE49-F238E27FC236}">
                <a16:creationId xmlns:a16="http://schemas.microsoft.com/office/drawing/2014/main" id="{E62904D0-D07E-4EC0-A99B-6BE2091FA0C3}"/>
              </a:ext>
            </a:extLst>
          </p:cNvPr>
          <p:cNvSpPr/>
          <p:nvPr/>
        </p:nvSpPr>
        <p:spPr>
          <a:xfrm>
            <a:off x="5145306" y="4439013"/>
            <a:ext cx="1969959" cy="569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solidFill>
                  <a:srgbClr val="0067AC"/>
                </a:solidFill>
                <a:latin typeface="Helvetica" pitchFamily="2" charset="0"/>
              </a:rPr>
              <a:t>www.deheus.pl</a:t>
            </a:r>
            <a:endParaRPr lang="nl-NL" sz="1400" b="1" dirty="0">
              <a:solidFill>
                <a:srgbClr val="0067AC"/>
              </a:solidFill>
              <a:latin typeface="Helvetica" pitchFamily="2" charset="0"/>
            </a:endParaRPr>
          </a:p>
        </p:txBody>
      </p:sp>
      <p:grpSp>
        <p:nvGrpSpPr>
          <p:cNvPr id="16" name="Groep 41">
            <a:extLst>
              <a:ext uri="{FF2B5EF4-FFF2-40B4-BE49-F238E27FC236}">
                <a16:creationId xmlns:a16="http://schemas.microsoft.com/office/drawing/2014/main" id="{EE761E0D-27D4-4ABE-9FD0-37090C5AE661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17" name="Groep 42">
              <a:extLst>
                <a:ext uri="{FF2B5EF4-FFF2-40B4-BE49-F238E27FC236}">
                  <a16:creationId xmlns:a16="http://schemas.microsoft.com/office/drawing/2014/main" id="{D714A7F8-592C-4670-8B32-6DAC04F055AA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19" name="Rechthoek 51">
                <a:extLst>
                  <a:ext uri="{FF2B5EF4-FFF2-40B4-BE49-F238E27FC236}">
                    <a16:creationId xmlns:a16="http://schemas.microsoft.com/office/drawing/2014/main" id="{D5F573B9-4D3F-428C-A71F-A44841C90065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1" name="Rechthoek 52">
                <a:extLst>
                  <a:ext uri="{FF2B5EF4-FFF2-40B4-BE49-F238E27FC236}">
                    <a16:creationId xmlns:a16="http://schemas.microsoft.com/office/drawing/2014/main" id="{00634E2A-01EA-44AE-A9EF-9BD233B709DD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2" name="Rechthoek 53">
                <a:extLst>
                  <a:ext uri="{FF2B5EF4-FFF2-40B4-BE49-F238E27FC236}">
                    <a16:creationId xmlns:a16="http://schemas.microsoft.com/office/drawing/2014/main" id="{71AB523B-1943-497C-9711-B38C6BA91426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3" name="Rechthoek 54">
                <a:extLst>
                  <a:ext uri="{FF2B5EF4-FFF2-40B4-BE49-F238E27FC236}">
                    <a16:creationId xmlns:a16="http://schemas.microsoft.com/office/drawing/2014/main" id="{94C7791A-78E7-4FAE-89BE-9F8B457E6458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4" name="Rechthoek 55">
                <a:extLst>
                  <a:ext uri="{FF2B5EF4-FFF2-40B4-BE49-F238E27FC236}">
                    <a16:creationId xmlns:a16="http://schemas.microsoft.com/office/drawing/2014/main" id="{2A30E91E-31F5-48D8-8FA8-E7414CD7E23B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5" name="Rechthoek 56">
                <a:extLst>
                  <a:ext uri="{FF2B5EF4-FFF2-40B4-BE49-F238E27FC236}">
                    <a16:creationId xmlns:a16="http://schemas.microsoft.com/office/drawing/2014/main" id="{230F0AC0-1676-48DC-9D1D-983A87F7C5E2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18" name="Rechthoek 43">
              <a:extLst>
                <a:ext uri="{FF2B5EF4-FFF2-40B4-BE49-F238E27FC236}">
                  <a16:creationId xmlns:a16="http://schemas.microsoft.com/office/drawing/2014/main" id="{D64F999D-CCAC-4E41-91F7-E174D3BF9EF6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25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A437D1BB-8BFD-4287-A842-7A7C8468676B}"/>
              </a:ext>
            </a:extLst>
          </p:cNvPr>
          <p:cNvSpPr/>
          <p:nvPr/>
        </p:nvSpPr>
        <p:spPr>
          <a:xfrm>
            <a:off x="0" y="-4847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B6D8E4B-802A-4418-8CAF-8A5AE8BC44DD}"/>
              </a:ext>
            </a:extLst>
          </p:cNvPr>
          <p:cNvSpPr txBox="1"/>
          <p:nvPr/>
        </p:nvSpPr>
        <p:spPr>
          <a:xfrm>
            <a:off x="-10020096" y="5341257"/>
            <a:ext cx="4607314" cy="1230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  <a:t>We are a fully-fledged nutritional </a:t>
            </a:r>
            <a:b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</a:br>
            <a: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  <a:t>supplier producing compound </a:t>
            </a:r>
            <a:b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</a:br>
            <a: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  <a:t>feed, premixes, and feed </a:t>
            </a:r>
            <a:b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</a:br>
            <a: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  <a:t>specialties. </a:t>
            </a:r>
            <a:endParaRPr lang="en-GB" dirty="0">
              <a:latin typeface="Helvetica Light" panose="020B0403020202020204" pitchFamily="34" charset="0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676F38F-7D05-45AE-BC3F-8820F715E96A}"/>
              </a:ext>
            </a:extLst>
          </p:cNvPr>
          <p:cNvSpPr txBox="1"/>
          <p:nvPr/>
        </p:nvSpPr>
        <p:spPr>
          <a:xfrm>
            <a:off x="973196" y="5203601"/>
            <a:ext cx="4607314" cy="1230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700" marR="99060" algn="ctr">
              <a:lnSpc>
                <a:spcPct val="104200"/>
              </a:lnSpc>
              <a:spcBef>
                <a:spcPts val="20"/>
              </a:spcBef>
              <a:buClr>
                <a:schemeClr val="bg1"/>
              </a:buClr>
              <a:buSzPct val="110000"/>
            </a:pPr>
            <a:endParaRPr lang="pl-PL" sz="1200" spc="-80" dirty="0">
              <a:solidFill>
                <a:schemeClr val="bg1"/>
              </a:solidFill>
              <a:cs typeface="Flama Light Italic"/>
            </a:endParaRPr>
          </a:p>
          <a:p>
            <a:pPr marL="12700" marR="99060" algn="ctr">
              <a:lnSpc>
                <a:spcPct val="104200"/>
              </a:lnSpc>
              <a:spcBef>
                <a:spcPts val="20"/>
              </a:spcBef>
              <a:buClr>
                <a:schemeClr val="bg1"/>
              </a:buClr>
              <a:buSzPct val="110000"/>
            </a:pPr>
            <a:r>
              <a:rPr lang="pl-PL" sz="2000" b="1" spc="-80" dirty="0">
                <a:solidFill>
                  <a:schemeClr val="bg1"/>
                </a:solidFill>
                <a:cs typeface="Flama Light Italic"/>
              </a:rPr>
              <a:t>Kompletna oferta</a:t>
            </a:r>
            <a:br>
              <a:rPr lang="pl-PL" sz="2000" spc="-80" dirty="0">
                <a:solidFill>
                  <a:schemeClr val="bg1"/>
                </a:solidFill>
                <a:cs typeface="Flama Light Italic"/>
              </a:rPr>
            </a:br>
            <a:r>
              <a:rPr lang="pl-PL" sz="2000" spc="-80" dirty="0">
                <a:solidFill>
                  <a:schemeClr val="bg1"/>
                </a:solidFill>
                <a:cs typeface="Flama Light Italic"/>
              </a:rPr>
              <a:t>- </a:t>
            </a: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pasze</a:t>
            </a:r>
            <a:r>
              <a:rPr lang="pl-PL" sz="2000" spc="-60" dirty="0">
                <a:solidFill>
                  <a:schemeClr val="bg1"/>
                </a:solidFill>
                <a:cs typeface="Flama Light Italic"/>
              </a:rPr>
              <a:t>, koncentraty</a:t>
            </a: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, </a:t>
            </a:r>
            <a:r>
              <a:rPr lang="pl-PL" sz="2000" spc="-70" dirty="0" err="1">
                <a:solidFill>
                  <a:schemeClr val="bg1"/>
                </a:solidFill>
                <a:cs typeface="Flama Light Italic"/>
              </a:rPr>
              <a:t>premiksy</a:t>
            </a: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, preparaty </a:t>
            </a:r>
            <a:r>
              <a:rPr lang="pl-PL" sz="2000" spc="-70" dirty="0" err="1">
                <a:solidFill>
                  <a:schemeClr val="bg1"/>
                </a:solidFill>
                <a:cs typeface="Flama Light Italic"/>
              </a:rPr>
              <a:t>mlekozastępcze</a:t>
            </a: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 dla cieląt i prosiąt</a:t>
            </a:r>
          </a:p>
          <a:p>
            <a:pPr marL="12700" marR="99060" algn="ctr">
              <a:lnSpc>
                <a:spcPct val="104200"/>
              </a:lnSpc>
              <a:spcBef>
                <a:spcPts val="20"/>
              </a:spcBef>
              <a:buClr>
                <a:schemeClr val="bg1"/>
              </a:buClr>
              <a:buSzPct val="110000"/>
            </a:pPr>
            <a:endParaRPr lang="pl-PL" sz="2000" spc="-75" dirty="0">
              <a:solidFill>
                <a:schemeClr val="bg1"/>
              </a:solidFill>
              <a:cs typeface="Flama Light Italic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2D8E8FED-85D1-4FED-8224-2A7D56AD77B2}"/>
              </a:ext>
            </a:extLst>
          </p:cNvPr>
          <p:cNvSpPr/>
          <p:nvPr/>
        </p:nvSpPr>
        <p:spPr>
          <a:xfrm>
            <a:off x="6694546" y="521764"/>
            <a:ext cx="4607314" cy="462642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4CFEAE95-0AFB-4F19-86A4-AD130AECC8CD}"/>
              </a:ext>
            </a:extLst>
          </p:cNvPr>
          <p:cNvSpPr txBox="1"/>
          <p:nvPr/>
        </p:nvSpPr>
        <p:spPr>
          <a:xfrm>
            <a:off x="6694546" y="5278821"/>
            <a:ext cx="4607314" cy="1230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700" marR="99060" algn="ctr">
              <a:lnSpc>
                <a:spcPct val="104200"/>
              </a:lnSpc>
              <a:spcBef>
                <a:spcPts val="20"/>
              </a:spcBef>
            </a:pPr>
            <a:r>
              <a:rPr lang="pl-PL" sz="2000" b="1" spc="-70" dirty="0">
                <a:solidFill>
                  <a:schemeClr val="bg1"/>
                </a:solidFill>
                <a:cs typeface="Flama Light Italic"/>
              </a:rPr>
              <a:t>Wiodący producent pasz </a:t>
            </a:r>
            <a:br>
              <a:rPr lang="pl-PL" sz="2000" b="1" spc="-70" dirty="0">
                <a:solidFill>
                  <a:schemeClr val="bg1"/>
                </a:solidFill>
                <a:cs typeface="Flama Light Italic"/>
              </a:rPr>
            </a:br>
            <a:r>
              <a:rPr lang="pl-PL" sz="2000" b="1" spc="-70" dirty="0">
                <a:solidFill>
                  <a:schemeClr val="bg1"/>
                </a:solidFill>
                <a:cs typeface="Flama Light Italic"/>
              </a:rPr>
              <a:t>dla drobiu, trzody chlewnej i bydła </a:t>
            </a:r>
          </a:p>
          <a:p>
            <a:pPr marL="12700" marR="99060" algn="ctr">
              <a:lnSpc>
                <a:spcPct val="104200"/>
              </a:lnSpc>
              <a:spcBef>
                <a:spcPts val="20"/>
              </a:spcBef>
            </a:pP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- pasze dla koni, ryb, psów, królików, </a:t>
            </a:r>
            <a:br>
              <a:rPr lang="pl-PL" sz="2000" spc="-70" dirty="0">
                <a:solidFill>
                  <a:schemeClr val="bg1"/>
                </a:solidFill>
                <a:cs typeface="Flama Light Italic"/>
              </a:rPr>
            </a:b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a nawet dla ślimaków też mamy!</a:t>
            </a:r>
            <a:endParaRPr lang="en-US" sz="2000" dirty="0">
              <a:solidFill>
                <a:schemeClr val="bg1"/>
              </a:solidFill>
              <a:cs typeface="Flama Light Italic"/>
            </a:endParaRPr>
          </a:p>
        </p:txBody>
      </p:sp>
      <p:pic>
        <p:nvPicPr>
          <p:cNvPr id="49" name="Obraz 48" descr="Obraz zawierający rysunek&#10;&#10;Opis wygenerowany automatycznie">
            <a:extLst>
              <a:ext uri="{FF2B5EF4-FFF2-40B4-BE49-F238E27FC236}">
                <a16:creationId xmlns:a16="http://schemas.microsoft.com/office/drawing/2014/main" id="{19728286-5DB6-49AB-92FF-6750C004E4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851" y="633890"/>
            <a:ext cx="720000" cy="720000"/>
          </a:xfrm>
          <a:prstGeom prst="rect">
            <a:avLst/>
          </a:prstGeom>
        </p:spPr>
      </p:pic>
      <p:pic>
        <p:nvPicPr>
          <p:cNvPr id="50" name="Obraz 49">
            <a:extLst>
              <a:ext uri="{FF2B5EF4-FFF2-40B4-BE49-F238E27FC236}">
                <a16:creationId xmlns:a16="http://schemas.microsoft.com/office/drawing/2014/main" id="{E7D11CD1-6A22-4BB5-A367-06FE7BD36A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860" y="625017"/>
            <a:ext cx="720000" cy="720000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EB2ACDF0-D6EB-4766-902A-4C19F51A78B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542" y="625017"/>
            <a:ext cx="720000" cy="720000"/>
          </a:xfrm>
          <a:prstGeom prst="rect">
            <a:avLst/>
          </a:prstGeom>
        </p:spPr>
      </p:pic>
      <p:pic>
        <p:nvPicPr>
          <p:cNvPr id="52" name="Obraz 51" descr="Obraz zawierający ptak&#10;&#10;Opis wygenerowany automatycznie">
            <a:extLst>
              <a:ext uri="{FF2B5EF4-FFF2-40B4-BE49-F238E27FC236}">
                <a16:creationId xmlns:a16="http://schemas.microsoft.com/office/drawing/2014/main" id="{8562268B-A5BE-4FEF-BC4B-A90621A1599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546" y="633890"/>
            <a:ext cx="720000" cy="720000"/>
          </a:xfrm>
          <a:prstGeom prst="rect">
            <a:avLst/>
          </a:prstGeom>
        </p:spPr>
      </p:pic>
      <p:pic>
        <p:nvPicPr>
          <p:cNvPr id="53" name="Obraz 52" descr="Obraz zawierający zwierzę, owca&#10;&#10;Opis wygenerowany automatycznie">
            <a:extLst>
              <a:ext uri="{FF2B5EF4-FFF2-40B4-BE49-F238E27FC236}">
                <a16:creationId xmlns:a16="http://schemas.microsoft.com/office/drawing/2014/main" id="{E80CDE42-EEEC-4482-BDBE-6D04884FAD8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701" y="625017"/>
            <a:ext cx="720000" cy="720000"/>
          </a:xfrm>
          <a:prstGeom prst="rect">
            <a:avLst/>
          </a:prstGeom>
        </p:spPr>
      </p:pic>
      <p:pic>
        <p:nvPicPr>
          <p:cNvPr id="54" name="Obraz 53" descr="Obraz zawierający koszula&#10;&#10;Opis wygenerowany automatycznie">
            <a:extLst>
              <a:ext uri="{FF2B5EF4-FFF2-40B4-BE49-F238E27FC236}">
                <a16:creationId xmlns:a16="http://schemas.microsoft.com/office/drawing/2014/main" id="{65E07174-6A10-4419-B09E-77DD46FC1BB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237" y="625017"/>
            <a:ext cx="720000" cy="720000"/>
          </a:xfrm>
          <a:prstGeom prst="rect">
            <a:avLst/>
          </a:prstGeom>
        </p:spPr>
      </p:pic>
      <p:pic>
        <p:nvPicPr>
          <p:cNvPr id="30" name="Obraz 29" descr="Obraz zawierający osoba, wewnątrz, trzymający, ręka&#10;&#10;Opis wygenerowany automatycznie">
            <a:extLst>
              <a:ext uri="{FF2B5EF4-FFF2-40B4-BE49-F238E27FC236}">
                <a16:creationId xmlns:a16="http://schemas.microsoft.com/office/drawing/2014/main" id="{83F6F85C-B335-48A7-9894-753B9D55FC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625" y="521764"/>
            <a:ext cx="4675885" cy="4626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6" name="Groep 41">
            <a:extLst>
              <a:ext uri="{FF2B5EF4-FFF2-40B4-BE49-F238E27FC236}">
                <a16:creationId xmlns:a16="http://schemas.microsoft.com/office/drawing/2014/main" id="{3BAEEE41-F25C-4272-802A-B6C97503543A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7" name="Groep 42">
              <a:extLst>
                <a:ext uri="{FF2B5EF4-FFF2-40B4-BE49-F238E27FC236}">
                  <a16:creationId xmlns:a16="http://schemas.microsoft.com/office/drawing/2014/main" id="{076D1025-378B-4707-A1A3-87265439B98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9" name="Rechthoek 51">
                <a:extLst>
                  <a:ext uri="{FF2B5EF4-FFF2-40B4-BE49-F238E27FC236}">
                    <a16:creationId xmlns:a16="http://schemas.microsoft.com/office/drawing/2014/main" id="{40C5C0DD-422F-42C3-8680-FCE633CE68C9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2">
                <a:extLst>
                  <a:ext uri="{FF2B5EF4-FFF2-40B4-BE49-F238E27FC236}">
                    <a16:creationId xmlns:a16="http://schemas.microsoft.com/office/drawing/2014/main" id="{B0FDBF9E-CD72-4B2B-B4EB-DDC07A4E8010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3">
                <a:extLst>
                  <a:ext uri="{FF2B5EF4-FFF2-40B4-BE49-F238E27FC236}">
                    <a16:creationId xmlns:a16="http://schemas.microsoft.com/office/drawing/2014/main" id="{2E6B7B2E-00F5-4F16-8449-0070C033299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4">
                <a:extLst>
                  <a:ext uri="{FF2B5EF4-FFF2-40B4-BE49-F238E27FC236}">
                    <a16:creationId xmlns:a16="http://schemas.microsoft.com/office/drawing/2014/main" id="{4638B00B-ECE8-488B-82E1-7308BA45BB1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959FB9C3-D869-4778-A09D-1BC8B4CB89B7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6">
                <a:extLst>
                  <a:ext uri="{FF2B5EF4-FFF2-40B4-BE49-F238E27FC236}">
                    <a16:creationId xmlns:a16="http://schemas.microsoft.com/office/drawing/2014/main" id="{B5EB3DF4-572D-4E8A-B129-836C1AE7FFE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8" name="Rechthoek 43">
              <a:extLst>
                <a:ext uri="{FF2B5EF4-FFF2-40B4-BE49-F238E27FC236}">
                  <a16:creationId xmlns:a16="http://schemas.microsoft.com/office/drawing/2014/main" id="{F1E192E9-F862-4B92-96B2-1880FC922BC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1861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A437D1BB-8BFD-4287-A842-7A7C8468676B}"/>
              </a:ext>
            </a:extLst>
          </p:cNvPr>
          <p:cNvSpPr/>
          <p:nvPr/>
        </p:nvSpPr>
        <p:spPr>
          <a:xfrm>
            <a:off x="11999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6" name="Groep 41">
            <a:extLst>
              <a:ext uri="{FF2B5EF4-FFF2-40B4-BE49-F238E27FC236}">
                <a16:creationId xmlns:a16="http://schemas.microsoft.com/office/drawing/2014/main" id="{3BAEEE41-F25C-4272-802A-B6C97503543A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7" name="Groep 42">
              <a:extLst>
                <a:ext uri="{FF2B5EF4-FFF2-40B4-BE49-F238E27FC236}">
                  <a16:creationId xmlns:a16="http://schemas.microsoft.com/office/drawing/2014/main" id="{076D1025-378B-4707-A1A3-87265439B98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9" name="Rechthoek 51">
                <a:extLst>
                  <a:ext uri="{FF2B5EF4-FFF2-40B4-BE49-F238E27FC236}">
                    <a16:creationId xmlns:a16="http://schemas.microsoft.com/office/drawing/2014/main" id="{40C5C0DD-422F-42C3-8680-FCE633CE68C9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2">
                <a:extLst>
                  <a:ext uri="{FF2B5EF4-FFF2-40B4-BE49-F238E27FC236}">
                    <a16:creationId xmlns:a16="http://schemas.microsoft.com/office/drawing/2014/main" id="{B0FDBF9E-CD72-4B2B-B4EB-DDC07A4E8010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3">
                <a:extLst>
                  <a:ext uri="{FF2B5EF4-FFF2-40B4-BE49-F238E27FC236}">
                    <a16:creationId xmlns:a16="http://schemas.microsoft.com/office/drawing/2014/main" id="{2E6B7B2E-00F5-4F16-8449-0070C033299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Oferta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4">
                <a:extLst>
                  <a:ext uri="{FF2B5EF4-FFF2-40B4-BE49-F238E27FC236}">
                    <a16:creationId xmlns:a16="http://schemas.microsoft.com/office/drawing/2014/main" id="{4638B00B-ECE8-488B-82E1-7308BA45BB1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959FB9C3-D869-4778-A09D-1BC8B4CB89B7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6">
                <a:extLst>
                  <a:ext uri="{FF2B5EF4-FFF2-40B4-BE49-F238E27FC236}">
                    <a16:creationId xmlns:a16="http://schemas.microsoft.com/office/drawing/2014/main" id="{B5EB3DF4-572D-4E8A-B129-836C1AE7FFE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8" name="Rechthoek 43">
              <a:extLst>
                <a:ext uri="{FF2B5EF4-FFF2-40B4-BE49-F238E27FC236}">
                  <a16:creationId xmlns:a16="http://schemas.microsoft.com/office/drawing/2014/main" id="{F1E192E9-F862-4B92-96B2-1880FC922BC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 descr="Obraz zawierający pies, świnia domowa, ssak, gryzoń&#10;&#10;Opis wygenerowany automatycznie">
            <a:extLst>
              <a:ext uri="{FF2B5EF4-FFF2-40B4-BE49-F238E27FC236}">
                <a16:creationId xmlns:a16="http://schemas.microsoft.com/office/drawing/2014/main" id="{BDB6196C-F820-4C54-8305-A24153EB70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370" y="672665"/>
            <a:ext cx="4969863" cy="331486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847D8DE-FD1A-4E5C-B01F-1F8A9B70A2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83" y="672665"/>
            <a:ext cx="5190220" cy="5799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4B800C4F-0D2C-4D73-8EFD-3C2D2BA7A9AD}"/>
              </a:ext>
            </a:extLst>
          </p:cNvPr>
          <p:cNvSpPr/>
          <p:nvPr/>
        </p:nvSpPr>
        <p:spPr>
          <a:xfrm>
            <a:off x="5915778" y="4327539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ZDROWE ZWIERZĘTA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3731A170-4E5E-4469-98B2-8424007F9C08}"/>
              </a:ext>
            </a:extLst>
          </p:cNvPr>
          <p:cNvSpPr/>
          <p:nvPr/>
        </p:nvSpPr>
        <p:spPr>
          <a:xfrm>
            <a:off x="9080880" y="4327539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TUCZ BEZ ANTYBIOTYKÓW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0ABAE963-1D90-4515-A1AE-908DDA242910}"/>
              </a:ext>
            </a:extLst>
          </p:cNvPr>
          <p:cNvSpPr/>
          <p:nvPr/>
        </p:nvSpPr>
        <p:spPr>
          <a:xfrm>
            <a:off x="5915778" y="5147566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ZRÓWNOWAŻONA PRODUKCJA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F5C59A49-C135-45ED-B1DE-40EC6DEE44D7}"/>
              </a:ext>
            </a:extLst>
          </p:cNvPr>
          <p:cNvSpPr/>
          <p:nvPr/>
        </p:nvSpPr>
        <p:spPr>
          <a:xfrm>
            <a:off x="9080880" y="5147566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WYSOKA MIĘSNOŚĆ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4789F0AD-BC61-4E02-A853-19A56162755C}"/>
              </a:ext>
            </a:extLst>
          </p:cNvPr>
          <p:cNvSpPr/>
          <p:nvPr/>
        </p:nvSpPr>
        <p:spPr>
          <a:xfrm>
            <a:off x="7622328" y="5967593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REDUKCJA EMISJI AMONIAKU</a:t>
            </a:r>
          </a:p>
        </p:txBody>
      </p:sp>
    </p:spTree>
    <p:extLst>
      <p:ext uri="{BB962C8B-B14F-4D97-AF65-F5344CB8AC3E}">
        <p14:creationId xmlns:p14="http://schemas.microsoft.com/office/powerpoint/2010/main" val="3783023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A437D1BB-8BFD-4287-A842-7A7C846867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6" name="Groep 41">
            <a:extLst>
              <a:ext uri="{FF2B5EF4-FFF2-40B4-BE49-F238E27FC236}">
                <a16:creationId xmlns:a16="http://schemas.microsoft.com/office/drawing/2014/main" id="{3BAEEE41-F25C-4272-802A-B6C97503543A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7" name="Groep 42">
              <a:extLst>
                <a:ext uri="{FF2B5EF4-FFF2-40B4-BE49-F238E27FC236}">
                  <a16:creationId xmlns:a16="http://schemas.microsoft.com/office/drawing/2014/main" id="{076D1025-378B-4707-A1A3-87265439B98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9" name="Rechthoek 51">
                <a:extLst>
                  <a:ext uri="{FF2B5EF4-FFF2-40B4-BE49-F238E27FC236}">
                    <a16:creationId xmlns:a16="http://schemas.microsoft.com/office/drawing/2014/main" id="{40C5C0DD-422F-42C3-8680-FCE633CE68C9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2">
                <a:extLst>
                  <a:ext uri="{FF2B5EF4-FFF2-40B4-BE49-F238E27FC236}">
                    <a16:creationId xmlns:a16="http://schemas.microsoft.com/office/drawing/2014/main" id="{B0FDBF9E-CD72-4B2B-B4EB-DDC07A4E8010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3">
                <a:extLst>
                  <a:ext uri="{FF2B5EF4-FFF2-40B4-BE49-F238E27FC236}">
                    <a16:creationId xmlns:a16="http://schemas.microsoft.com/office/drawing/2014/main" id="{2E6B7B2E-00F5-4F16-8449-0070C033299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Oferta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4">
                <a:extLst>
                  <a:ext uri="{FF2B5EF4-FFF2-40B4-BE49-F238E27FC236}">
                    <a16:creationId xmlns:a16="http://schemas.microsoft.com/office/drawing/2014/main" id="{4638B00B-ECE8-488B-82E1-7308BA45BB1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959FB9C3-D869-4778-A09D-1BC8B4CB89B7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6">
                <a:extLst>
                  <a:ext uri="{FF2B5EF4-FFF2-40B4-BE49-F238E27FC236}">
                    <a16:creationId xmlns:a16="http://schemas.microsoft.com/office/drawing/2014/main" id="{B5EB3DF4-572D-4E8A-B129-836C1AE7FFE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8" name="Rechthoek 43">
              <a:extLst>
                <a:ext uri="{FF2B5EF4-FFF2-40B4-BE49-F238E27FC236}">
                  <a16:creationId xmlns:a16="http://schemas.microsoft.com/office/drawing/2014/main" id="{F1E192E9-F862-4B92-96B2-1880FC922BC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B4D8CF2A-FB2A-4C9D-9CD4-C7B31BA32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30" y="536207"/>
            <a:ext cx="5100808" cy="6036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5B030FBC-D5CD-4F32-929A-E4709F14594F}"/>
              </a:ext>
            </a:extLst>
          </p:cNvPr>
          <p:cNvSpPr/>
          <p:nvPr/>
        </p:nvSpPr>
        <p:spPr>
          <a:xfrm>
            <a:off x="5854888" y="4761393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ZDROWE ZWIERZĘTA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411F4FEB-0870-4186-975E-A83E9A9577C5}"/>
              </a:ext>
            </a:extLst>
          </p:cNvPr>
          <p:cNvSpPr/>
          <p:nvPr/>
        </p:nvSpPr>
        <p:spPr>
          <a:xfrm>
            <a:off x="9019990" y="4761393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WYSOKIE WYNIKI PRODUKCYJNE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DC330134-36EC-47F9-9D14-9865471A58C2}"/>
              </a:ext>
            </a:extLst>
          </p:cNvPr>
          <p:cNvSpPr/>
          <p:nvPr/>
        </p:nvSpPr>
        <p:spPr>
          <a:xfrm>
            <a:off x="5854888" y="5581420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DBAŁOŚĆ </a:t>
            </a:r>
            <a:br>
              <a:rPr lang="pl-PL" b="1" dirty="0">
                <a:latin typeface="Flama Light" panose="02000506000000020004" pitchFamily="2" charset="0"/>
              </a:rPr>
            </a:br>
            <a:r>
              <a:rPr lang="pl-PL" b="1" dirty="0">
                <a:latin typeface="Flama Light" panose="02000506000000020004" pitchFamily="2" charset="0"/>
              </a:rPr>
              <a:t>O ŚRODOWISKO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BE8F7CF1-B53A-4936-A51D-31C17965FFF3}"/>
              </a:ext>
            </a:extLst>
          </p:cNvPr>
          <p:cNvSpPr/>
          <p:nvPr/>
        </p:nvSpPr>
        <p:spPr>
          <a:xfrm>
            <a:off x="9019990" y="5581420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TECHNOLOGIA VACUUM COATING</a:t>
            </a:r>
          </a:p>
        </p:txBody>
      </p:sp>
      <p:pic>
        <p:nvPicPr>
          <p:cNvPr id="5" name="Obraz 4" descr="Obraz zawierający grupa&#10;&#10;Opis wygenerowany automatycznie">
            <a:extLst>
              <a:ext uri="{FF2B5EF4-FFF2-40B4-BE49-F238E27FC236}">
                <a16:creationId xmlns:a16="http://schemas.microsoft.com/office/drawing/2014/main" id="{559F3DB9-B8D4-44E0-B338-47A3B9B5FF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999" y="706480"/>
            <a:ext cx="3583210" cy="363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1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A437D1BB-8BFD-4287-A842-7A7C846867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6" name="Groep 41">
            <a:extLst>
              <a:ext uri="{FF2B5EF4-FFF2-40B4-BE49-F238E27FC236}">
                <a16:creationId xmlns:a16="http://schemas.microsoft.com/office/drawing/2014/main" id="{3BAEEE41-F25C-4272-802A-B6C97503543A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7" name="Groep 42">
              <a:extLst>
                <a:ext uri="{FF2B5EF4-FFF2-40B4-BE49-F238E27FC236}">
                  <a16:creationId xmlns:a16="http://schemas.microsoft.com/office/drawing/2014/main" id="{076D1025-378B-4707-A1A3-87265439B98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9" name="Rechthoek 51">
                <a:extLst>
                  <a:ext uri="{FF2B5EF4-FFF2-40B4-BE49-F238E27FC236}">
                    <a16:creationId xmlns:a16="http://schemas.microsoft.com/office/drawing/2014/main" id="{40C5C0DD-422F-42C3-8680-FCE633CE68C9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2">
                <a:extLst>
                  <a:ext uri="{FF2B5EF4-FFF2-40B4-BE49-F238E27FC236}">
                    <a16:creationId xmlns:a16="http://schemas.microsoft.com/office/drawing/2014/main" id="{B0FDBF9E-CD72-4B2B-B4EB-DDC07A4E8010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3">
                <a:extLst>
                  <a:ext uri="{FF2B5EF4-FFF2-40B4-BE49-F238E27FC236}">
                    <a16:creationId xmlns:a16="http://schemas.microsoft.com/office/drawing/2014/main" id="{2E6B7B2E-00F5-4F16-8449-0070C033299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Oferta</a:t>
                </a:r>
              </a:p>
            </p:txBody>
          </p:sp>
          <p:sp>
            <p:nvSpPr>
              <p:cNvPr id="33" name="Rechthoek 54">
                <a:extLst>
                  <a:ext uri="{FF2B5EF4-FFF2-40B4-BE49-F238E27FC236}">
                    <a16:creationId xmlns:a16="http://schemas.microsoft.com/office/drawing/2014/main" id="{4638B00B-ECE8-488B-82E1-7308BA45BB1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959FB9C3-D869-4778-A09D-1BC8B4CB89B7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6">
                <a:extLst>
                  <a:ext uri="{FF2B5EF4-FFF2-40B4-BE49-F238E27FC236}">
                    <a16:creationId xmlns:a16="http://schemas.microsoft.com/office/drawing/2014/main" id="{B5EB3DF4-572D-4E8A-B129-836C1AE7FFE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8" name="Rechthoek 43">
              <a:extLst>
                <a:ext uri="{FF2B5EF4-FFF2-40B4-BE49-F238E27FC236}">
                  <a16:creationId xmlns:a16="http://schemas.microsoft.com/office/drawing/2014/main" id="{F1E192E9-F862-4B92-96B2-1880FC922BC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20A6CA28-419B-4909-98D6-CD8B7372D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81" y="661133"/>
            <a:ext cx="5684319" cy="5822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Obraz zawierający grzebiące, ptak, kurczak, grupa&#10;&#10;Opis wygenerowany automatycznie">
            <a:extLst>
              <a:ext uri="{FF2B5EF4-FFF2-40B4-BE49-F238E27FC236}">
                <a16:creationId xmlns:a16="http://schemas.microsoft.com/office/drawing/2014/main" id="{3E415B88-67CF-4270-909B-D4622AB8D9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88" y="661133"/>
            <a:ext cx="4507223" cy="3032234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CB1F99AA-CDDB-4FE1-967A-5F5D845A1BE9}"/>
              </a:ext>
            </a:extLst>
          </p:cNvPr>
          <p:cNvSpPr/>
          <p:nvPr/>
        </p:nvSpPr>
        <p:spPr>
          <a:xfrm>
            <a:off x="6507681" y="4105095"/>
            <a:ext cx="2424624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600" b="1" dirty="0">
                <a:latin typeface="Flama Light" panose="02000506000000020004" pitchFamily="2" charset="0"/>
              </a:rPr>
              <a:t>ZDROWE ZWIERZĘTA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9BC79266-9843-4BC0-9ECB-62C289A40968}"/>
              </a:ext>
            </a:extLst>
          </p:cNvPr>
          <p:cNvSpPr/>
          <p:nvPr/>
        </p:nvSpPr>
        <p:spPr>
          <a:xfrm>
            <a:off x="9355695" y="3263481"/>
            <a:ext cx="2424624" cy="18332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600" b="1" dirty="0">
                <a:latin typeface="Flama Light" panose="02000506000000020004" pitchFamily="2" charset="0"/>
              </a:rPr>
              <a:t>Redukując o 1% białko </a:t>
            </a:r>
            <a:br>
              <a:rPr lang="pl-PL" sz="1600" b="1" dirty="0">
                <a:latin typeface="Flama Light" panose="02000506000000020004" pitchFamily="2" charset="0"/>
              </a:rPr>
            </a:br>
            <a:r>
              <a:rPr lang="pl-PL" sz="1600" b="1" dirty="0">
                <a:latin typeface="Flama Light" panose="02000506000000020004" pitchFamily="2" charset="0"/>
              </a:rPr>
              <a:t>w paszy, którą żywione jest 100 tys. brojlerów, obniżamy emisję amoniaku o 0,5 tony!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9AD653C-3339-4130-9571-F75116020574}"/>
              </a:ext>
            </a:extLst>
          </p:cNvPr>
          <p:cNvSpPr/>
          <p:nvPr/>
        </p:nvSpPr>
        <p:spPr>
          <a:xfrm>
            <a:off x="6519390" y="5183113"/>
            <a:ext cx="2424624" cy="1176732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600" b="1" dirty="0">
                <a:latin typeface="Flama Light" panose="02000506000000020004" pitchFamily="2" charset="0"/>
              </a:rPr>
              <a:t>ZRÓWNOWAŻONY ROZWÓJ </a:t>
            </a:r>
            <a:br>
              <a:rPr lang="pl-PL" sz="1600" b="1" dirty="0">
                <a:latin typeface="Flama Light" panose="02000506000000020004" pitchFamily="2" charset="0"/>
              </a:rPr>
            </a:br>
            <a:r>
              <a:rPr lang="pl-PL" sz="1600" b="1" dirty="0">
                <a:latin typeface="Flama Light" panose="02000506000000020004" pitchFamily="2" charset="0"/>
              </a:rPr>
              <a:t>I ODPOWIEDZIALNA PRODUKCJA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1DA35E48-1665-4FCE-B403-09542E62F19D}"/>
              </a:ext>
            </a:extLst>
          </p:cNvPr>
          <p:cNvSpPr/>
          <p:nvPr/>
        </p:nvSpPr>
        <p:spPr>
          <a:xfrm>
            <a:off x="9355695" y="5486827"/>
            <a:ext cx="2424624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600" b="1" dirty="0">
                <a:latin typeface="Flama Light" panose="02000506000000020004" pitchFamily="2" charset="0"/>
              </a:rPr>
              <a:t>SZYBKI WZROST </a:t>
            </a:r>
            <a:br>
              <a:rPr lang="pl-PL" sz="1600" b="1" dirty="0">
                <a:latin typeface="Flama Light" panose="02000506000000020004" pitchFamily="2" charset="0"/>
              </a:rPr>
            </a:br>
            <a:r>
              <a:rPr lang="pl-PL" sz="1600" b="1" dirty="0">
                <a:latin typeface="Flama Light" panose="02000506000000020004" pitchFamily="2" charset="0"/>
              </a:rPr>
              <a:t>I ROZWÓJ!</a:t>
            </a:r>
          </a:p>
        </p:txBody>
      </p:sp>
    </p:spTree>
    <p:extLst>
      <p:ext uri="{BB962C8B-B14F-4D97-AF65-F5344CB8AC3E}">
        <p14:creationId xmlns:p14="http://schemas.microsoft.com/office/powerpoint/2010/main" val="1651646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A437D1BB-8BFD-4287-A842-7A7C846867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6" name="Groep 41">
            <a:extLst>
              <a:ext uri="{FF2B5EF4-FFF2-40B4-BE49-F238E27FC236}">
                <a16:creationId xmlns:a16="http://schemas.microsoft.com/office/drawing/2014/main" id="{3BAEEE41-F25C-4272-802A-B6C97503543A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7" name="Groep 42">
              <a:extLst>
                <a:ext uri="{FF2B5EF4-FFF2-40B4-BE49-F238E27FC236}">
                  <a16:creationId xmlns:a16="http://schemas.microsoft.com/office/drawing/2014/main" id="{076D1025-378B-4707-A1A3-87265439B98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9" name="Rechthoek 51">
                <a:extLst>
                  <a:ext uri="{FF2B5EF4-FFF2-40B4-BE49-F238E27FC236}">
                    <a16:creationId xmlns:a16="http://schemas.microsoft.com/office/drawing/2014/main" id="{40C5C0DD-422F-42C3-8680-FCE633CE68C9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2">
                <a:extLst>
                  <a:ext uri="{FF2B5EF4-FFF2-40B4-BE49-F238E27FC236}">
                    <a16:creationId xmlns:a16="http://schemas.microsoft.com/office/drawing/2014/main" id="{B0FDBF9E-CD72-4B2B-B4EB-DDC07A4E8010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3">
                <a:extLst>
                  <a:ext uri="{FF2B5EF4-FFF2-40B4-BE49-F238E27FC236}">
                    <a16:creationId xmlns:a16="http://schemas.microsoft.com/office/drawing/2014/main" id="{2E6B7B2E-00F5-4F16-8449-0070C033299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Oferta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4">
                <a:extLst>
                  <a:ext uri="{FF2B5EF4-FFF2-40B4-BE49-F238E27FC236}">
                    <a16:creationId xmlns:a16="http://schemas.microsoft.com/office/drawing/2014/main" id="{4638B00B-ECE8-488B-82E1-7308BA45BB1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959FB9C3-D869-4778-A09D-1BC8B4CB89B7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6">
                <a:extLst>
                  <a:ext uri="{FF2B5EF4-FFF2-40B4-BE49-F238E27FC236}">
                    <a16:creationId xmlns:a16="http://schemas.microsoft.com/office/drawing/2014/main" id="{B5EB3DF4-572D-4E8A-B129-836C1AE7FFE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8" name="Rechthoek 43">
              <a:extLst>
                <a:ext uri="{FF2B5EF4-FFF2-40B4-BE49-F238E27FC236}">
                  <a16:creationId xmlns:a16="http://schemas.microsoft.com/office/drawing/2014/main" id="{F1E192E9-F862-4B92-96B2-1880FC922BC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F6766EA7-E7CA-4E12-8BD4-43859892F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73" y="618771"/>
            <a:ext cx="5223532" cy="5855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Obraz zawierający ptak, grzebiące, kurczak, metal&#10;&#10;Opis wygenerowany automatycznie">
            <a:extLst>
              <a:ext uri="{FF2B5EF4-FFF2-40B4-BE49-F238E27FC236}">
                <a16:creationId xmlns:a16="http://schemas.microsoft.com/office/drawing/2014/main" id="{B1366DEA-29B5-4157-847D-E5DEC1F0C1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064" y="618771"/>
            <a:ext cx="4545515" cy="3475721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1701D741-90DC-4EC8-BFEE-8A648C43AED0}"/>
              </a:ext>
            </a:extLst>
          </p:cNvPr>
          <p:cNvSpPr/>
          <p:nvPr/>
        </p:nvSpPr>
        <p:spPr>
          <a:xfrm>
            <a:off x="6083999" y="4357083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WYSOKA NIEŚNOŚĆ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99D28271-C8D4-4218-9A98-AF2433FDD95D}"/>
              </a:ext>
            </a:extLst>
          </p:cNvPr>
          <p:cNvSpPr/>
          <p:nvPr/>
        </p:nvSpPr>
        <p:spPr>
          <a:xfrm>
            <a:off x="9249101" y="4357083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WYSOKA ZAPŁADNIALNOŚĆ JAJ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9F51771-A46C-4127-AB81-DEEB7C430E2B}"/>
              </a:ext>
            </a:extLst>
          </p:cNvPr>
          <p:cNvSpPr/>
          <p:nvPr/>
        </p:nvSpPr>
        <p:spPr>
          <a:xfrm>
            <a:off x="6083999" y="5177110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JAKOŚĆ PISKLĄT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09196359-D4D9-45F4-8510-E8398DD00306}"/>
              </a:ext>
            </a:extLst>
          </p:cNvPr>
          <p:cNvSpPr/>
          <p:nvPr/>
        </p:nvSpPr>
        <p:spPr>
          <a:xfrm>
            <a:off x="9249101" y="5177110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WYSOKIE WSKAŹNIKI KLUCIA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7BE35E4B-43E8-47E6-AB59-565C992BF777}"/>
              </a:ext>
            </a:extLst>
          </p:cNvPr>
          <p:cNvSpPr/>
          <p:nvPr/>
        </p:nvSpPr>
        <p:spPr>
          <a:xfrm>
            <a:off x="7908671" y="6015545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ZDROWE STADO</a:t>
            </a:r>
          </a:p>
        </p:txBody>
      </p:sp>
    </p:spTree>
    <p:extLst>
      <p:ext uri="{BB962C8B-B14F-4D97-AF65-F5344CB8AC3E}">
        <p14:creationId xmlns:p14="http://schemas.microsoft.com/office/powerpoint/2010/main" val="227107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A437D1BB-8BFD-4287-A842-7A7C846867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6" name="Groep 41">
            <a:extLst>
              <a:ext uri="{FF2B5EF4-FFF2-40B4-BE49-F238E27FC236}">
                <a16:creationId xmlns:a16="http://schemas.microsoft.com/office/drawing/2014/main" id="{3BAEEE41-F25C-4272-802A-B6C97503543A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7" name="Groep 42">
              <a:extLst>
                <a:ext uri="{FF2B5EF4-FFF2-40B4-BE49-F238E27FC236}">
                  <a16:creationId xmlns:a16="http://schemas.microsoft.com/office/drawing/2014/main" id="{076D1025-378B-4707-A1A3-87265439B98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9" name="Rechthoek 51">
                <a:extLst>
                  <a:ext uri="{FF2B5EF4-FFF2-40B4-BE49-F238E27FC236}">
                    <a16:creationId xmlns:a16="http://schemas.microsoft.com/office/drawing/2014/main" id="{40C5C0DD-422F-42C3-8680-FCE633CE68C9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2">
                <a:extLst>
                  <a:ext uri="{FF2B5EF4-FFF2-40B4-BE49-F238E27FC236}">
                    <a16:creationId xmlns:a16="http://schemas.microsoft.com/office/drawing/2014/main" id="{B0FDBF9E-CD72-4B2B-B4EB-DDC07A4E8010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3">
                <a:extLst>
                  <a:ext uri="{FF2B5EF4-FFF2-40B4-BE49-F238E27FC236}">
                    <a16:creationId xmlns:a16="http://schemas.microsoft.com/office/drawing/2014/main" id="{2E6B7B2E-00F5-4F16-8449-0070C033299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Oferta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4">
                <a:extLst>
                  <a:ext uri="{FF2B5EF4-FFF2-40B4-BE49-F238E27FC236}">
                    <a16:creationId xmlns:a16="http://schemas.microsoft.com/office/drawing/2014/main" id="{4638B00B-ECE8-488B-82E1-7308BA45BB1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959FB9C3-D869-4778-A09D-1BC8B4CB89B7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6">
                <a:extLst>
                  <a:ext uri="{FF2B5EF4-FFF2-40B4-BE49-F238E27FC236}">
                    <a16:creationId xmlns:a16="http://schemas.microsoft.com/office/drawing/2014/main" id="{B5EB3DF4-572D-4E8A-B129-836C1AE7FFE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8" name="Rechthoek 43">
              <a:extLst>
                <a:ext uri="{FF2B5EF4-FFF2-40B4-BE49-F238E27FC236}">
                  <a16:creationId xmlns:a16="http://schemas.microsoft.com/office/drawing/2014/main" id="{F1E192E9-F862-4B92-96B2-1880FC922BC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7" name="Obraz 6" descr="Obraz zawierający ptak, grzebiące, kurczak, zamknąć&#10;&#10;Opis wygenerowany automatycznie">
            <a:extLst>
              <a:ext uri="{FF2B5EF4-FFF2-40B4-BE49-F238E27FC236}">
                <a16:creationId xmlns:a16="http://schemas.microsoft.com/office/drawing/2014/main" id="{796B080F-D873-439E-A436-F0B4CB7859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736" y="652582"/>
            <a:ext cx="3520440" cy="23408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9163987-4681-4A18-BBDB-11C1CF2A6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96" y="588068"/>
            <a:ext cx="7100191" cy="3845845"/>
          </a:xfrm>
          <a:prstGeom prst="rect">
            <a:avLst/>
          </a:prstGeom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id="{65484EDB-0672-4E2F-9428-4C112282C703}"/>
              </a:ext>
            </a:extLst>
          </p:cNvPr>
          <p:cNvSpPr/>
          <p:nvPr/>
        </p:nvSpPr>
        <p:spPr>
          <a:xfrm>
            <a:off x="8040736" y="3263481"/>
            <a:ext cx="3520440" cy="23408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Hodowco, </a:t>
            </a:r>
            <a:br>
              <a:rPr lang="pl-PL" b="1" dirty="0">
                <a:latin typeface="Flama Light" panose="02000506000000020004" pitchFamily="2" charset="0"/>
              </a:rPr>
            </a:br>
            <a:r>
              <a:rPr lang="pl-PL" b="1" dirty="0">
                <a:latin typeface="Flama Light" panose="02000506000000020004" pitchFamily="2" charset="0"/>
              </a:rPr>
              <a:t>wykorzystaj 100% możliwości kur i wybierz program,</a:t>
            </a:r>
            <a:br>
              <a:rPr lang="pl-PL" b="1" dirty="0">
                <a:latin typeface="Flama Light" panose="02000506000000020004" pitchFamily="2" charset="0"/>
              </a:rPr>
            </a:br>
            <a:r>
              <a:rPr lang="pl-PL" b="1" dirty="0">
                <a:latin typeface="Flama Light" panose="02000506000000020004" pitchFamily="2" charset="0"/>
              </a:rPr>
              <a:t>który w zależności od sposobu chowu pozwoli produkować Twoim kurom na 100% ich genetycznych możliwości.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3C371509-8D4C-4C70-9245-A23382606A08}"/>
              </a:ext>
            </a:extLst>
          </p:cNvPr>
          <p:cNvSpPr/>
          <p:nvPr/>
        </p:nvSpPr>
        <p:spPr>
          <a:xfrm>
            <a:off x="844292" y="4962164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WYNIKI PRODUKCYJNE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10891B0D-ACB2-4CC5-AC62-F4744537F148}"/>
              </a:ext>
            </a:extLst>
          </p:cNvPr>
          <p:cNvSpPr/>
          <p:nvPr/>
        </p:nvSpPr>
        <p:spPr>
          <a:xfrm>
            <a:off x="4211378" y="4961628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WIĘCEJ JAJ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868C83-E32F-49FE-B5F2-97AE825FA366}"/>
              </a:ext>
            </a:extLst>
          </p:cNvPr>
          <p:cNvSpPr/>
          <p:nvPr/>
        </p:nvSpPr>
        <p:spPr>
          <a:xfrm>
            <a:off x="848203" y="5816527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MOCNA SKORUPA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793BEF69-1993-4732-ACBD-2D7A9A08129A}"/>
              </a:ext>
            </a:extLst>
          </p:cNvPr>
          <p:cNvSpPr/>
          <p:nvPr/>
        </p:nvSpPr>
        <p:spPr>
          <a:xfrm>
            <a:off x="4211378" y="5816527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NISKI FCR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D00C217D-2917-4DBC-8FE4-757971B47638}"/>
              </a:ext>
            </a:extLst>
          </p:cNvPr>
          <p:cNvSpPr/>
          <p:nvPr/>
        </p:nvSpPr>
        <p:spPr>
          <a:xfrm>
            <a:off x="8460526" y="5816527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DBAŁOŚĆ O ŚRODOWISKO</a:t>
            </a:r>
          </a:p>
        </p:txBody>
      </p:sp>
    </p:spTree>
    <p:extLst>
      <p:ext uri="{BB962C8B-B14F-4D97-AF65-F5344CB8AC3E}">
        <p14:creationId xmlns:p14="http://schemas.microsoft.com/office/powerpoint/2010/main" val="793298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Obraz 40" descr="Obraz zawierający niebo, zewnętrzne, trawa, osoba&#10;&#10;Opis wygenerowany automatycznie">
            <a:extLst>
              <a:ext uri="{FF2B5EF4-FFF2-40B4-BE49-F238E27FC236}">
                <a16:creationId xmlns:a16="http://schemas.microsoft.com/office/drawing/2014/main" id="{4D50EBED-2D61-493C-BBAB-6900600377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0"/>
            <a:ext cx="1074522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ADDAEED0-54FB-40F1-844F-B3BF79A844DC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4C530211-D7A4-4B53-8519-E3F7B8EC5938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>
                <a:latin typeface="Helvetica Light" panose="020B0403020202020204" pitchFamily="34" charset="0"/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D6D9F2AC-00E5-425C-91B2-A0128BB023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CF25614F-6DF6-4DB5-AF32-111020C3371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AA5A2882-FD50-4CB4-A078-1F4DD3B6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A85493A9-DB37-49D1-8EEC-5F1EDDAD69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33E315D9-92BA-47FB-A34C-74F91E6026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98C4F98B-0F1E-4894-8224-2C900E294E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2B8DC1-3A13-4FB6-81DA-BD1792BF0F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4D64899-8484-4AB6-B6CE-C396107627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7A3750FE-8592-4E63-9B4C-DDFF5905DF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CAB8F52C-74BE-4BFA-A241-CDC7237A0E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C8AA911-9C8A-4768-A289-4B8E85D5B5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112DF539-B025-4252-ACBA-6593F16D1B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0463D820-6184-4834-B5F6-140764AF066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C0C86C2F-2AC0-4F41-8347-3934410A0B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58C4E751-7EAB-4464-95A8-CC0CCDF311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E0AAC132-01AB-4058-94EE-CD47C0949A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B56AA6B2-A377-4AA1-810E-72B3C06ACC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9315DC78-41B8-4246-9255-34A5B8B9E5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FAD3B7BF-F717-451D-B0A4-6DAA77DCA95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2" name="Rechthoek 1">
            <a:hlinkClick r:id="rId4" action="ppaction://hlinksldjump"/>
            <a:extLst>
              <a:ext uri="{FF2B5EF4-FFF2-40B4-BE49-F238E27FC236}">
                <a16:creationId xmlns:a16="http://schemas.microsoft.com/office/drawing/2014/main" id="{8FC30E05-E890-4DFD-8DCB-D39F5E26999C}"/>
              </a:ext>
            </a:extLst>
          </p:cNvPr>
          <p:cNvSpPr/>
          <p:nvPr/>
        </p:nvSpPr>
        <p:spPr>
          <a:xfrm>
            <a:off x="10526550" y="5094400"/>
            <a:ext cx="1761579" cy="1763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grpSp>
        <p:nvGrpSpPr>
          <p:cNvPr id="50" name="Groep 38">
            <a:extLst>
              <a:ext uri="{FF2B5EF4-FFF2-40B4-BE49-F238E27FC236}">
                <a16:creationId xmlns:a16="http://schemas.microsoft.com/office/drawing/2014/main" id="{F5E2EC05-8082-420B-B784-C4664F9054C9}"/>
              </a:ext>
            </a:extLst>
          </p:cNvPr>
          <p:cNvGrpSpPr/>
          <p:nvPr/>
        </p:nvGrpSpPr>
        <p:grpSpPr>
          <a:xfrm>
            <a:off x="8011812" y="732859"/>
            <a:ext cx="3429000" cy="1785179"/>
            <a:chOff x="4129741" y="584200"/>
            <a:chExt cx="3429000" cy="2545978"/>
          </a:xfrm>
        </p:grpSpPr>
        <p:sp>
          <p:nvSpPr>
            <p:cNvPr id="51" name="Rechthoek 39">
              <a:extLst>
                <a:ext uri="{FF2B5EF4-FFF2-40B4-BE49-F238E27FC236}">
                  <a16:creationId xmlns:a16="http://schemas.microsoft.com/office/drawing/2014/main" id="{C2D2AD63-BF0A-446D-BF85-CB34F187A85E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3600" b="1" i="1" cap="all" dirty="0">
                  <a:latin typeface="+mj-lt"/>
                </a:rPr>
                <a:t>O De </a:t>
              </a:r>
              <a:r>
                <a:rPr lang="pl-PL" sz="3600" b="1" i="1" cap="all" dirty="0" err="1">
                  <a:latin typeface="+mj-lt"/>
                </a:rPr>
                <a:t>heus</a:t>
              </a:r>
              <a:endParaRPr lang="nl-NL" sz="3600" i="1" cap="all" dirty="0">
                <a:latin typeface="+mj-lt"/>
              </a:endParaRPr>
            </a:p>
          </p:txBody>
        </p:sp>
        <p:grpSp>
          <p:nvGrpSpPr>
            <p:cNvPr id="52" name="Groep 40">
              <a:extLst>
                <a:ext uri="{FF2B5EF4-FFF2-40B4-BE49-F238E27FC236}">
                  <a16:creationId xmlns:a16="http://schemas.microsoft.com/office/drawing/2014/main" id="{AE085E7B-76E6-4195-85CD-6245CFAE39EA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53" name="Rechthoek 41">
                <a:extLst>
                  <a:ext uri="{FF2B5EF4-FFF2-40B4-BE49-F238E27FC236}">
                    <a16:creationId xmlns:a16="http://schemas.microsoft.com/office/drawing/2014/main" id="{617119EE-529B-4A50-BB4F-B743DD822DD5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54" name="Rechthoek 42">
                <a:extLst>
                  <a:ext uri="{FF2B5EF4-FFF2-40B4-BE49-F238E27FC236}">
                    <a16:creationId xmlns:a16="http://schemas.microsoft.com/office/drawing/2014/main" id="{BCA4BC5B-2D4D-424F-8350-3CF56C3799C9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56" name="Groep 41">
            <a:extLst>
              <a:ext uri="{FF2B5EF4-FFF2-40B4-BE49-F238E27FC236}">
                <a16:creationId xmlns:a16="http://schemas.microsoft.com/office/drawing/2014/main" id="{CB925B1B-1D60-45DD-A112-D84421AF5B39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57" name="Groep 42">
              <a:extLst>
                <a:ext uri="{FF2B5EF4-FFF2-40B4-BE49-F238E27FC236}">
                  <a16:creationId xmlns:a16="http://schemas.microsoft.com/office/drawing/2014/main" id="{0F2A9F08-B6B8-443F-B9CE-F0973B01C43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59" name="Rechthoek 51">
                <a:extLst>
                  <a:ext uri="{FF2B5EF4-FFF2-40B4-BE49-F238E27FC236}">
                    <a16:creationId xmlns:a16="http://schemas.microsoft.com/office/drawing/2014/main" id="{1EBC5F22-AF41-4349-83AF-E7EF06B58D6E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60" name="Rechthoek 52">
                <a:extLst>
                  <a:ext uri="{FF2B5EF4-FFF2-40B4-BE49-F238E27FC236}">
                    <a16:creationId xmlns:a16="http://schemas.microsoft.com/office/drawing/2014/main" id="{9740C1FC-AFA0-4571-9187-63C86F62F444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1" name="Rechthoek 53">
                <a:extLst>
                  <a:ext uri="{FF2B5EF4-FFF2-40B4-BE49-F238E27FC236}">
                    <a16:creationId xmlns:a16="http://schemas.microsoft.com/office/drawing/2014/main" id="{5C5EB638-C2C9-4D65-B593-A4FA0A2FB69D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2" name="Rechthoek 54">
                <a:extLst>
                  <a:ext uri="{FF2B5EF4-FFF2-40B4-BE49-F238E27FC236}">
                    <a16:creationId xmlns:a16="http://schemas.microsoft.com/office/drawing/2014/main" id="{12CA9DA7-DEC4-4516-B64F-28F75A1B344D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3" name="Rechthoek 55">
                <a:extLst>
                  <a:ext uri="{FF2B5EF4-FFF2-40B4-BE49-F238E27FC236}">
                    <a16:creationId xmlns:a16="http://schemas.microsoft.com/office/drawing/2014/main" id="{70329A54-39E6-4B05-8EF8-E91FE5FE45C6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4" name="Rechthoek 56">
                <a:extLst>
                  <a:ext uri="{FF2B5EF4-FFF2-40B4-BE49-F238E27FC236}">
                    <a16:creationId xmlns:a16="http://schemas.microsoft.com/office/drawing/2014/main" id="{4E3FF8BE-E0FE-41B7-849A-E8745C5AC0CE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8" name="Rechthoek 43">
              <a:extLst>
                <a:ext uri="{FF2B5EF4-FFF2-40B4-BE49-F238E27FC236}">
                  <a16:creationId xmlns:a16="http://schemas.microsoft.com/office/drawing/2014/main" id="{130FC966-A32E-422C-A24B-117BBEF3D6F8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7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ymbol zastępczy obrazu 36" descr="Obraz zawierający trawa, zewnętrzne, pole, niebo&#10;&#10;Opis wygenerowany automatycznie">
            <a:extLst>
              <a:ext uri="{FF2B5EF4-FFF2-40B4-BE49-F238E27FC236}">
                <a16:creationId xmlns:a16="http://schemas.microsoft.com/office/drawing/2014/main" id="{A3BE6457-17DB-46EE-9E5E-9640CA55A13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2823"/>
          <a:stretch/>
        </p:blipFill>
        <p:spPr>
          <a:xfrm>
            <a:off x="9186000" y="0"/>
            <a:ext cx="3006000" cy="6858000"/>
          </a:xfrm>
        </p:spPr>
      </p:pic>
      <p:pic>
        <p:nvPicPr>
          <p:cNvPr id="17" name="Symbol zastępczy obrazu 16" descr="Obraz zawierający krowa, ssak, wół, biały&#10;&#10;Opis wygenerowany automatycznie">
            <a:extLst>
              <a:ext uri="{FF2B5EF4-FFF2-40B4-BE49-F238E27FC236}">
                <a16:creationId xmlns:a16="http://schemas.microsoft.com/office/drawing/2014/main" id="{E255CDAB-DC51-4ED1-9EF5-1F0C694CC54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943"/>
          <a:stretch/>
        </p:blipFill>
        <p:spPr>
          <a:xfrm>
            <a:off x="6124000" y="0"/>
            <a:ext cx="3006000" cy="6858000"/>
          </a:xfrm>
        </p:spPr>
      </p:pic>
      <p:pic>
        <p:nvPicPr>
          <p:cNvPr id="5" name="Symbol zastępczy obrazu 4" descr="Obraz zawierający zamknąć&#10;&#10;Opis wygenerowany automatycznie">
            <a:extLst>
              <a:ext uri="{FF2B5EF4-FFF2-40B4-BE49-F238E27FC236}">
                <a16:creationId xmlns:a16="http://schemas.microsoft.com/office/drawing/2014/main" id="{A413E4E2-20E1-45BE-83BD-17ED07AE57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65" y="0"/>
            <a:ext cx="3006000" cy="6858000"/>
          </a:xfrm>
        </p:spPr>
      </p:pic>
      <p:pic>
        <p:nvPicPr>
          <p:cNvPr id="21" name="Symbol zastępczy obrazu 20" descr="Obraz zawierający podłoże, krowa, czarny, ssak&#10;&#10;Opis wygenerowany automatycznie">
            <a:extLst>
              <a:ext uri="{FF2B5EF4-FFF2-40B4-BE49-F238E27FC236}">
                <a16:creationId xmlns:a16="http://schemas.microsoft.com/office/drawing/2014/main" id="{82F64C37-C5FE-4134-9CD0-2B5E2887634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Vrije vorm: vorm 3">
            <a:extLst>
              <a:ext uri="{FF2B5EF4-FFF2-40B4-BE49-F238E27FC236}">
                <a16:creationId xmlns:a16="http://schemas.microsoft.com/office/drawing/2014/main" id="{717EF669-BE61-44C0-9C74-2BF41C01849A}"/>
              </a:ext>
            </a:extLst>
          </p:cNvPr>
          <p:cNvSpPr/>
          <p:nvPr/>
        </p:nvSpPr>
        <p:spPr>
          <a:xfrm>
            <a:off x="6124000" y="3430971"/>
            <a:ext cx="3006000" cy="4076989"/>
          </a:xfrm>
          <a:custGeom>
            <a:avLst/>
            <a:gdLst>
              <a:gd name="connsiteX0" fmla="*/ 3006000 w 3006000"/>
              <a:gd name="connsiteY0" fmla="*/ 0 h 4076989"/>
              <a:gd name="connsiteX1" fmla="*/ 3006000 w 3006000"/>
              <a:gd name="connsiteY1" fmla="*/ 4076989 h 4076989"/>
              <a:gd name="connsiteX2" fmla="*/ 0 w 3006000"/>
              <a:gd name="connsiteY2" fmla="*/ 4076989 h 4076989"/>
              <a:gd name="connsiteX3" fmla="*/ 0 w 3006000"/>
              <a:gd name="connsiteY3" fmla="*/ 653588 h 40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6000" h="4076989">
                <a:moveTo>
                  <a:pt x="3006000" y="0"/>
                </a:moveTo>
                <a:lnTo>
                  <a:pt x="3006000" y="4076989"/>
                </a:lnTo>
                <a:lnTo>
                  <a:pt x="0" y="4076989"/>
                </a:lnTo>
                <a:lnTo>
                  <a:pt x="0" y="6535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08000" rIns="144000" bIns="252000" rtlCol="0" anchor="t">
            <a:noAutofit/>
          </a:bodyPr>
          <a:lstStyle/>
          <a:p>
            <a:pPr algn="ctr"/>
            <a:endParaRPr lang="en-GB" sz="1200" dirty="0" err="1">
              <a:solidFill>
                <a:schemeClr val="bg1"/>
              </a:solidFill>
            </a:endParaRPr>
          </a:p>
        </p:txBody>
      </p:sp>
      <p:sp>
        <p:nvSpPr>
          <p:cNvPr id="25" name="Vrije vorm: vorm 38">
            <a:extLst>
              <a:ext uri="{FF2B5EF4-FFF2-40B4-BE49-F238E27FC236}">
                <a16:creationId xmlns:a16="http://schemas.microsoft.com/office/drawing/2014/main" id="{C621C738-811D-424F-9DAE-24D1EBEE445B}"/>
              </a:ext>
            </a:extLst>
          </p:cNvPr>
          <p:cNvSpPr/>
          <p:nvPr/>
        </p:nvSpPr>
        <p:spPr>
          <a:xfrm rot="20863993">
            <a:off x="-386450" y="3625749"/>
            <a:ext cx="12944990" cy="283617"/>
          </a:xfrm>
          <a:custGeom>
            <a:avLst/>
            <a:gdLst>
              <a:gd name="connsiteX0" fmla="*/ 9406828 w 9406828"/>
              <a:gd name="connsiteY0" fmla="*/ 0 h 292100"/>
              <a:gd name="connsiteX1" fmla="*/ 9343317 w 9406828"/>
              <a:gd name="connsiteY1" fmla="*/ 292100 h 292100"/>
              <a:gd name="connsiteX2" fmla="*/ 0 w 9406828"/>
              <a:gd name="connsiteY2" fmla="*/ 292100 h 292100"/>
              <a:gd name="connsiteX3" fmla="*/ 63511 w 9406828"/>
              <a:gd name="connsiteY3" fmla="*/ 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06828" h="292100">
                <a:moveTo>
                  <a:pt x="9406828" y="0"/>
                </a:moveTo>
                <a:lnTo>
                  <a:pt x="9343317" y="292100"/>
                </a:lnTo>
                <a:lnTo>
                  <a:pt x="0" y="292100"/>
                </a:lnTo>
                <a:lnTo>
                  <a:pt x="635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7" name="Vrije vorm: vorm 2">
            <a:extLst>
              <a:ext uri="{FF2B5EF4-FFF2-40B4-BE49-F238E27FC236}">
                <a16:creationId xmlns:a16="http://schemas.microsoft.com/office/drawing/2014/main" id="{1CBAF831-A273-41B2-8899-CF8B32710C7D}"/>
              </a:ext>
            </a:extLst>
          </p:cNvPr>
          <p:cNvSpPr/>
          <p:nvPr/>
        </p:nvSpPr>
        <p:spPr>
          <a:xfrm>
            <a:off x="3062000" y="4096736"/>
            <a:ext cx="3006000" cy="3411225"/>
          </a:xfrm>
          <a:custGeom>
            <a:avLst/>
            <a:gdLst>
              <a:gd name="connsiteX0" fmla="*/ 3006000 w 3006000"/>
              <a:gd name="connsiteY0" fmla="*/ 0 h 3411225"/>
              <a:gd name="connsiteX1" fmla="*/ 3006000 w 3006000"/>
              <a:gd name="connsiteY1" fmla="*/ 3411225 h 3411225"/>
              <a:gd name="connsiteX2" fmla="*/ 0 w 3006000"/>
              <a:gd name="connsiteY2" fmla="*/ 3411225 h 3411225"/>
              <a:gd name="connsiteX3" fmla="*/ 0 w 3006000"/>
              <a:gd name="connsiteY3" fmla="*/ 653589 h 34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6000" h="3411225">
                <a:moveTo>
                  <a:pt x="3006000" y="0"/>
                </a:moveTo>
                <a:lnTo>
                  <a:pt x="3006000" y="3411225"/>
                </a:lnTo>
                <a:lnTo>
                  <a:pt x="0" y="3411225"/>
                </a:lnTo>
                <a:lnTo>
                  <a:pt x="0" y="6535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08000" rIns="144000" bIns="252000" rtlCol="0" anchor="t">
            <a:no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buClr>
                <a:srgbClr val="92D050"/>
              </a:buClr>
              <a:buSzPts val="1600"/>
            </a:pPr>
            <a:endParaRPr lang="pl-PL" sz="14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Vrije vorm: vorm 47">
            <a:extLst>
              <a:ext uri="{FF2B5EF4-FFF2-40B4-BE49-F238E27FC236}">
                <a16:creationId xmlns:a16="http://schemas.microsoft.com/office/drawing/2014/main" id="{B906BAC9-6E3D-429D-BDEC-98B0B2F773EB}"/>
              </a:ext>
            </a:extLst>
          </p:cNvPr>
          <p:cNvSpPr/>
          <p:nvPr/>
        </p:nvSpPr>
        <p:spPr>
          <a:xfrm>
            <a:off x="9186000" y="2784599"/>
            <a:ext cx="3006000" cy="4723361"/>
          </a:xfrm>
          <a:custGeom>
            <a:avLst/>
            <a:gdLst>
              <a:gd name="connsiteX0" fmla="*/ 3006000 w 3006000"/>
              <a:gd name="connsiteY0" fmla="*/ 0 h 4723361"/>
              <a:gd name="connsiteX1" fmla="*/ 3006000 w 3006000"/>
              <a:gd name="connsiteY1" fmla="*/ 4723361 h 4723361"/>
              <a:gd name="connsiteX2" fmla="*/ 0 w 3006000"/>
              <a:gd name="connsiteY2" fmla="*/ 4723361 h 4723361"/>
              <a:gd name="connsiteX3" fmla="*/ 0 w 3006000"/>
              <a:gd name="connsiteY3" fmla="*/ 634196 h 4723361"/>
              <a:gd name="connsiteX4" fmla="*/ 2776628 w 3006000"/>
              <a:gd name="connsiteY4" fmla="*/ 30479 h 4723361"/>
              <a:gd name="connsiteX5" fmla="*/ 2929800 w 3006000"/>
              <a:gd name="connsiteY5" fmla="*/ 18011 h 472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6000" h="4723361">
                <a:moveTo>
                  <a:pt x="3006000" y="0"/>
                </a:moveTo>
                <a:lnTo>
                  <a:pt x="3006000" y="4723361"/>
                </a:lnTo>
                <a:lnTo>
                  <a:pt x="0" y="4723361"/>
                </a:lnTo>
                <a:lnTo>
                  <a:pt x="0" y="634196"/>
                </a:lnTo>
                <a:lnTo>
                  <a:pt x="2776628" y="30479"/>
                </a:lnTo>
                <a:lnTo>
                  <a:pt x="2929800" y="180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08000" rIns="144000" bIns="252000" rtlCol="0" anchor="t">
            <a:no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buClr>
                <a:srgbClr val="92D050"/>
              </a:buClr>
              <a:buSzPts val="1600"/>
            </a:pPr>
            <a:r>
              <a:rPr lang="pl-PL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niezależnie od </a:t>
            </a:r>
            <a:r>
              <a:rPr lang="pl-PL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potrzeb, </a:t>
            </a:r>
            <a:r>
              <a:rPr lang="pl-PL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niezależnie od </a:t>
            </a:r>
            <a:r>
              <a:rPr lang="pl-PL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oczekiwań </a:t>
            </a:r>
            <a:br>
              <a:rPr lang="pl-PL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– oferta PRO </a:t>
            </a:r>
            <a:br>
              <a:rPr lang="pl-PL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pl-PL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pewny i bezpieczny wybór</a:t>
            </a:r>
            <a:r>
              <a:rPr lang="pl-PL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pl-PL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który zapewni profesjonalne wsparcie żywieniowe </a:t>
            </a:r>
            <a:endParaRPr lang="pl-PL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Vrije vorm: vorm 2">
            <a:extLst>
              <a:ext uri="{FF2B5EF4-FFF2-40B4-BE49-F238E27FC236}">
                <a16:creationId xmlns:a16="http://schemas.microsoft.com/office/drawing/2014/main" id="{77C1F6B7-18F6-4789-BE71-AE5970217F0B}"/>
              </a:ext>
            </a:extLst>
          </p:cNvPr>
          <p:cNvSpPr/>
          <p:nvPr/>
        </p:nvSpPr>
        <p:spPr>
          <a:xfrm>
            <a:off x="0" y="4774599"/>
            <a:ext cx="3006000" cy="3411225"/>
          </a:xfrm>
          <a:custGeom>
            <a:avLst/>
            <a:gdLst>
              <a:gd name="connsiteX0" fmla="*/ 3006000 w 3006000"/>
              <a:gd name="connsiteY0" fmla="*/ 0 h 3411225"/>
              <a:gd name="connsiteX1" fmla="*/ 3006000 w 3006000"/>
              <a:gd name="connsiteY1" fmla="*/ 3411225 h 3411225"/>
              <a:gd name="connsiteX2" fmla="*/ 0 w 3006000"/>
              <a:gd name="connsiteY2" fmla="*/ 3411225 h 3411225"/>
              <a:gd name="connsiteX3" fmla="*/ 0 w 3006000"/>
              <a:gd name="connsiteY3" fmla="*/ 653589 h 34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6000" h="3411225">
                <a:moveTo>
                  <a:pt x="3006000" y="0"/>
                </a:moveTo>
                <a:lnTo>
                  <a:pt x="3006000" y="3411225"/>
                </a:lnTo>
                <a:lnTo>
                  <a:pt x="0" y="3411225"/>
                </a:lnTo>
                <a:lnTo>
                  <a:pt x="0" y="6535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08000" rIns="144000" bIns="252000" rtlCol="0" anchor="t">
            <a:no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buClr>
                <a:srgbClr val="92D050"/>
              </a:buClr>
              <a:buSzPts val="1600"/>
            </a:pPr>
            <a:endParaRPr lang="pl-PL" sz="14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DC41E0C-8F86-4986-A9FF-538311959DE3}"/>
              </a:ext>
            </a:extLst>
          </p:cNvPr>
          <p:cNvSpPr txBox="1"/>
          <p:nvPr/>
        </p:nvSpPr>
        <p:spPr>
          <a:xfrm>
            <a:off x="7563935" y="3297525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pl-PL" sz="16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AC7DDC2-D77F-4A5D-94AA-1C16FF75BADD}"/>
              </a:ext>
            </a:extLst>
          </p:cNvPr>
          <p:cNvSpPr txBox="1"/>
          <p:nvPr/>
        </p:nvSpPr>
        <p:spPr>
          <a:xfrm>
            <a:off x="27567" y="5421800"/>
            <a:ext cx="2947536" cy="1576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sz="1400" b="1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pl-PL" sz="14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pełne wykorzystanie potencjału </a:t>
            </a: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produkcyjnego wysokowydajnych krów mlecznych, dedykowane najbardziej wymagającym </a:t>
            </a:r>
            <a:b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</a:b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i świadomym klientom</a:t>
            </a:r>
            <a:endParaRPr lang="pl-PL" sz="1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pl-PL" sz="1400" dirty="0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5D658281-EC3D-49BF-8E8C-BFBC80989371}"/>
              </a:ext>
            </a:extLst>
          </p:cNvPr>
          <p:cNvSpPr txBox="1"/>
          <p:nvPr/>
        </p:nvSpPr>
        <p:spPr>
          <a:xfrm>
            <a:off x="3244083" y="4949174"/>
            <a:ext cx="2683073" cy="1576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sz="1400" b="1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pl-PL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wsparcie rosnących wyników </a:t>
            </a:r>
            <a:br>
              <a:rPr lang="pl-PL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 stadach hodowców, którzy chcą się nadal rozwijać i osiągać coraz wyższe rezultaty produkcyjne</a:t>
            </a:r>
            <a:endParaRPr lang="pl-PL" sz="1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pl-PL" sz="14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64C7596-A14B-4C88-B822-4F7B1782FBA9}"/>
              </a:ext>
            </a:extLst>
          </p:cNvPr>
          <p:cNvSpPr txBox="1"/>
          <p:nvPr/>
        </p:nvSpPr>
        <p:spPr>
          <a:xfrm>
            <a:off x="65985" y="4695039"/>
            <a:ext cx="3006000" cy="955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pl-PL" sz="2000" b="1" dirty="0">
                <a:solidFill>
                  <a:srgbClr val="99CC00"/>
                </a:solidFill>
                <a:latin typeface="Helvetica" pitchFamily="2" charset="0"/>
              </a:rPr>
              <a:t>POWER</a:t>
            </a:r>
            <a:endParaRPr lang="en-GB" sz="2000" b="1" dirty="0">
              <a:solidFill>
                <a:srgbClr val="99CC00"/>
              </a:solidFill>
              <a:latin typeface="Helvetica" pitchFamily="2" charset="0"/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D8F13AA3-49A1-40D5-9845-6CBB46E6E6DC}"/>
              </a:ext>
            </a:extLst>
          </p:cNvPr>
          <p:cNvSpPr txBox="1"/>
          <p:nvPr/>
        </p:nvSpPr>
        <p:spPr>
          <a:xfrm>
            <a:off x="6285463" y="4418240"/>
            <a:ext cx="2683073" cy="1576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sz="1400" b="1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pl-PL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równowaga </a:t>
            </a:r>
            <a:r>
              <a:rPr lang="pl-PL" sz="1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 produkcji mleka, którą docenią hodowcy stawiający na </a:t>
            </a:r>
            <a:r>
              <a:rPr lang="pl-PL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dobrostan, zdrowotność </a:t>
            </a:r>
            <a:br>
              <a:rPr lang="pl-PL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 naturalne podejście w hodowli</a:t>
            </a:r>
            <a:endParaRPr lang="pl-PL" sz="1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pl-PL" sz="1400" dirty="0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9B41943F-F391-4299-B97F-7A38B22C1DC3}"/>
              </a:ext>
            </a:extLst>
          </p:cNvPr>
          <p:cNvSpPr txBox="1"/>
          <p:nvPr/>
        </p:nvSpPr>
        <p:spPr>
          <a:xfrm>
            <a:off x="3066993" y="4024237"/>
            <a:ext cx="3006000" cy="955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pl-PL" sz="2000" b="1" dirty="0">
                <a:solidFill>
                  <a:srgbClr val="99CC00"/>
                </a:solidFill>
                <a:latin typeface="Helvetica" pitchFamily="2" charset="0"/>
              </a:rPr>
              <a:t>RESULT</a:t>
            </a:r>
            <a:endParaRPr lang="en-GB" sz="2000" b="1" dirty="0">
              <a:solidFill>
                <a:srgbClr val="99CC00"/>
              </a:solidFill>
              <a:latin typeface="Helvetica" pitchFamily="2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8A82C84F-646B-4D34-AA7D-98E0AF56ACD2}"/>
              </a:ext>
            </a:extLst>
          </p:cNvPr>
          <p:cNvSpPr txBox="1"/>
          <p:nvPr/>
        </p:nvSpPr>
        <p:spPr>
          <a:xfrm>
            <a:off x="6124000" y="3380272"/>
            <a:ext cx="3006000" cy="955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pl-PL" sz="2000" b="1" dirty="0">
                <a:solidFill>
                  <a:srgbClr val="99CC00"/>
                </a:solidFill>
                <a:latin typeface="Helvetica" pitchFamily="2" charset="0"/>
              </a:rPr>
              <a:t>OPTIMAL</a:t>
            </a:r>
            <a:r>
              <a:rPr lang="en-GB" sz="2000" b="1" dirty="0">
                <a:solidFill>
                  <a:srgbClr val="0070C0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43" name="Tekstvak 30">
            <a:extLst>
              <a:ext uri="{FF2B5EF4-FFF2-40B4-BE49-F238E27FC236}">
                <a16:creationId xmlns:a16="http://schemas.microsoft.com/office/drawing/2014/main" id="{068D886B-A1DE-46E9-89E6-CA31D6A12EB1}"/>
              </a:ext>
            </a:extLst>
          </p:cNvPr>
          <p:cNvSpPr txBox="1"/>
          <p:nvPr/>
        </p:nvSpPr>
        <p:spPr>
          <a:xfrm>
            <a:off x="9186000" y="2672305"/>
            <a:ext cx="3006000" cy="955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pl-PL" sz="2000" b="1" dirty="0">
                <a:solidFill>
                  <a:srgbClr val="99CC00"/>
                </a:solidFill>
                <a:latin typeface="Helvetica" pitchFamily="2" charset="0"/>
              </a:rPr>
              <a:t>PRO</a:t>
            </a:r>
            <a:endParaRPr lang="en-GB" sz="2000" b="1" dirty="0">
              <a:solidFill>
                <a:srgbClr val="99CC00"/>
              </a:solidFill>
              <a:latin typeface="Helvetica" pitchFamily="2" charset="0"/>
            </a:endParaRPr>
          </a:p>
        </p:txBody>
      </p:sp>
      <p:grpSp>
        <p:nvGrpSpPr>
          <p:cNvPr id="19" name="Groep 41">
            <a:extLst>
              <a:ext uri="{FF2B5EF4-FFF2-40B4-BE49-F238E27FC236}">
                <a16:creationId xmlns:a16="http://schemas.microsoft.com/office/drawing/2014/main" id="{73BC7C47-3888-4991-88EC-C1D631862700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0" name="Groep 42">
              <a:extLst>
                <a:ext uri="{FF2B5EF4-FFF2-40B4-BE49-F238E27FC236}">
                  <a16:creationId xmlns:a16="http://schemas.microsoft.com/office/drawing/2014/main" id="{4522122E-E046-400C-84F3-CE18E39AF7C1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4" name="Rechthoek 51">
                <a:extLst>
                  <a:ext uri="{FF2B5EF4-FFF2-40B4-BE49-F238E27FC236}">
                    <a16:creationId xmlns:a16="http://schemas.microsoft.com/office/drawing/2014/main" id="{BED31C6D-7DE0-4DD9-9CE7-C8C5CCA91EA6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6" name="Rechthoek 52">
                <a:extLst>
                  <a:ext uri="{FF2B5EF4-FFF2-40B4-BE49-F238E27FC236}">
                    <a16:creationId xmlns:a16="http://schemas.microsoft.com/office/drawing/2014/main" id="{C3DE8FB4-237B-454E-8CC8-550A44F0654F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8" name="Rechthoek 53">
                <a:extLst>
                  <a:ext uri="{FF2B5EF4-FFF2-40B4-BE49-F238E27FC236}">
                    <a16:creationId xmlns:a16="http://schemas.microsoft.com/office/drawing/2014/main" id="{70A3D2B3-17ED-41F2-9E0B-07D1D9E83C99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Oferta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4">
                <a:extLst>
                  <a:ext uri="{FF2B5EF4-FFF2-40B4-BE49-F238E27FC236}">
                    <a16:creationId xmlns:a16="http://schemas.microsoft.com/office/drawing/2014/main" id="{7D106B3B-8DEF-476B-9AFB-258881B7C18C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5">
                <a:extLst>
                  <a:ext uri="{FF2B5EF4-FFF2-40B4-BE49-F238E27FC236}">
                    <a16:creationId xmlns:a16="http://schemas.microsoft.com/office/drawing/2014/main" id="{056526CB-3783-4E32-B638-A2401FFBE3EA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6">
                <a:extLst>
                  <a:ext uri="{FF2B5EF4-FFF2-40B4-BE49-F238E27FC236}">
                    <a16:creationId xmlns:a16="http://schemas.microsoft.com/office/drawing/2014/main" id="{64B8167A-9193-4FF5-AF56-B05CBAEE5914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2" name="Rechthoek 43">
              <a:extLst>
                <a:ext uri="{FF2B5EF4-FFF2-40B4-BE49-F238E27FC236}">
                  <a16:creationId xmlns:a16="http://schemas.microsoft.com/office/drawing/2014/main" id="{B0093880-6656-4DED-BBC1-6EF7BF63862F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6655050"/>
      </p:ext>
    </p:extLst>
  </p:cSld>
  <p:clrMapOvr>
    <a:masterClrMapping/>
  </p:clrMapOvr>
  <p:transition spd="slow">
    <p:wipe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hoek 45">
            <a:extLst>
              <a:ext uri="{FF2B5EF4-FFF2-40B4-BE49-F238E27FC236}">
                <a16:creationId xmlns:a16="http://schemas.microsoft.com/office/drawing/2014/main" id="{1701C693-A9F8-4B46-A9D4-A58754589B76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928CDD3-5E4B-459D-A3AE-8C8217328016}"/>
              </a:ext>
            </a:extLst>
          </p:cNvPr>
          <p:cNvSpPr/>
          <p:nvPr/>
        </p:nvSpPr>
        <p:spPr>
          <a:xfrm>
            <a:off x="8777998" y="292099"/>
            <a:ext cx="3425371" cy="29155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/>
              <a:t>Wspieranie rozwoju gospodarstw hodowlanych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pl-PL" sz="1400" dirty="0"/>
              <a:t>z myślą o wpływie działań na otaczający świat, </a:t>
            </a:r>
            <a:br>
              <a:rPr lang="pl-PL" sz="1400" dirty="0"/>
            </a:br>
            <a:r>
              <a:rPr lang="pl-PL" sz="1400" dirty="0"/>
              <a:t>lokalną społeczność, w zgodzie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pl-PL" sz="1400" dirty="0"/>
              <a:t>z obowiązującymi przepisami </a:t>
            </a:r>
            <a:br>
              <a:rPr lang="pl-PL" sz="1600" dirty="0"/>
            </a:br>
            <a:r>
              <a:rPr lang="pl-PL" dirty="0"/>
              <a:t>i </a:t>
            </a:r>
            <a:r>
              <a:rPr lang="pl-PL" b="1" dirty="0"/>
              <a:t>z troską o dobrostan hodowanych zwierząt</a:t>
            </a:r>
            <a:endParaRPr lang="pl-PL" sz="1600" b="1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752CB7D-810A-4860-B4B0-BAD9196405FA}"/>
              </a:ext>
            </a:extLst>
          </p:cNvPr>
          <p:cNvSpPr/>
          <p:nvPr/>
        </p:nvSpPr>
        <p:spPr>
          <a:xfrm>
            <a:off x="8763756" y="3207657"/>
            <a:ext cx="3425371" cy="36503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179388" lvl="1" defTabSz="357188"/>
            <a:r>
              <a:rPr lang="pl-PL" sz="1500" b="1" dirty="0"/>
              <a:t>Pomoc w zrównoważonym rozwoju sektora zwierzęcego </a:t>
            </a:r>
            <a:br>
              <a:rPr lang="pl-PL" sz="1500" b="1" dirty="0"/>
            </a:br>
            <a:r>
              <a:rPr lang="pl-PL" sz="1500" b="1" dirty="0"/>
              <a:t>– wsparcie m.in. w zakresie:</a:t>
            </a:r>
          </a:p>
          <a:p>
            <a:pPr marL="179388" lvl="1" defTabSz="357188"/>
            <a:endParaRPr lang="pl-PL" sz="1400" dirty="0"/>
          </a:p>
          <a:p>
            <a:pPr marL="179388" lvl="1" defTabSz="357188">
              <a:buFont typeface="Wingdings" panose="05000000000000000000" pitchFamily="2" charset="2"/>
              <a:buChar char="§"/>
            </a:pPr>
            <a:r>
              <a:rPr lang="pl-PL" sz="1400" dirty="0"/>
              <a:t>dobrostanu zwierząt</a:t>
            </a:r>
          </a:p>
          <a:p>
            <a:pPr marL="179388" lvl="1" defTabSz="357188">
              <a:buFont typeface="Wingdings" panose="05000000000000000000" pitchFamily="2" charset="2"/>
              <a:buChar char="§"/>
            </a:pPr>
            <a:r>
              <a:rPr lang="pl-PL" sz="1400" dirty="0" err="1"/>
              <a:t>bioasekuracji</a:t>
            </a:r>
            <a:endParaRPr lang="pl-PL" sz="1400" dirty="0"/>
          </a:p>
          <a:p>
            <a:pPr marL="179388" lvl="1" defTabSz="357188">
              <a:buFont typeface="Wingdings" panose="05000000000000000000" pitchFamily="2" charset="2"/>
              <a:buChar char="§"/>
            </a:pPr>
            <a:r>
              <a:rPr lang="pl-PL" sz="1400" dirty="0"/>
              <a:t>właściwej technologii chowu</a:t>
            </a:r>
          </a:p>
          <a:p>
            <a:pPr marL="179388" lvl="1" defTabSz="357188">
              <a:buFont typeface="Wingdings" panose="05000000000000000000" pitchFamily="2" charset="2"/>
              <a:buChar char="§"/>
            </a:pPr>
            <a:r>
              <a:rPr lang="pl-PL" sz="1400" dirty="0"/>
              <a:t>paneli fotowoltaicznych</a:t>
            </a:r>
          </a:p>
          <a:p>
            <a:pPr marL="179388" lvl="1" defTabSz="357188">
              <a:buFont typeface="Wingdings" panose="05000000000000000000" pitchFamily="2" charset="2"/>
              <a:buChar char="§"/>
            </a:pPr>
            <a:r>
              <a:rPr lang="pl-PL" sz="1400" dirty="0"/>
              <a:t>utwardzenia ażurowego</a:t>
            </a:r>
          </a:p>
          <a:p>
            <a:pPr marL="179388" lvl="1" defTabSz="357188">
              <a:buFont typeface="Wingdings" panose="05000000000000000000" pitchFamily="2" charset="2"/>
              <a:buChar char="§"/>
            </a:pPr>
            <a:r>
              <a:rPr lang="pl-PL" sz="1400" dirty="0"/>
              <a:t>pozyskiwania deszczówki</a:t>
            </a:r>
          </a:p>
          <a:p>
            <a:pPr marL="179388" lvl="1" defTabSz="357188">
              <a:buFont typeface="Wingdings" panose="05000000000000000000" pitchFamily="2" charset="2"/>
              <a:buChar char="§"/>
            </a:pPr>
            <a:r>
              <a:rPr lang="pl-PL" sz="1400" dirty="0"/>
              <a:t>pomp ciepła/ogrzewania</a:t>
            </a:r>
          </a:p>
          <a:p>
            <a:pPr marL="179388" lvl="1" defTabSz="357188"/>
            <a:r>
              <a:rPr lang="pl-PL" sz="1400" dirty="0"/>
              <a:t>      gazowego</a:t>
            </a:r>
          </a:p>
          <a:p>
            <a:pPr marL="179388" lvl="1" defTabSz="357188">
              <a:buFont typeface="Wingdings" panose="05000000000000000000" pitchFamily="2" charset="2"/>
              <a:buChar char="§"/>
            </a:pPr>
            <a:r>
              <a:rPr lang="pl-PL" sz="1400" dirty="0"/>
              <a:t>odpowiedniej gospodarki nawozami</a:t>
            </a:r>
            <a:br>
              <a:rPr lang="pl-PL" sz="1400" dirty="0"/>
            </a:br>
            <a:r>
              <a:rPr lang="pl-PL" sz="1400" dirty="0"/>
              <a:t>      naturalnymi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D41E07-062A-489F-948B-DA8542B226B0}"/>
              </a:ext>
            </a:extLst>
          </p:cNvPr>
          <p:cNvSpPr/>
          <p:nvPr/>
        </p:nvSpPr>
        <p:spPr>
          <a:xfrm>
            <a:off x="0" y="292099"/>
            <a:ext cx="3309257" cy="1667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3600" b="1" i="1" dirty="0">
                <a:solidFill>
                  <a:schemeClr val="bg1"/>
                </a:solidFill>
                <a:latin typeface="Calibri"/>
              </a:rPr>
              <a:t>Niezależne </a:t>
            </a:r>
            <a:r>
              <a:rPr lang="pl-PL" sz="3200" b="1" i="1" dirty="0">
                <a:solidFill>
                  <a:schemeClr val="bg1"/>
                </a:solidFill>
                <a:latin typeface="Calibri"/>
              </a:rPr>
              <a:t>doradztwo</a:t>
            </a:r>
            <a:endParaRPr lang="pl-PL" sz="2400" b="1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6CB70AE1-C823-4D69-A542-41581CD0D284}"/>
              </a:ext>
            </a:extLst>
          </p:cNvPr>
          <p:cNvSpPr/>
          <p:nvPr/>
        </p:nvSpPr>
        <p:spPr>
          <a:xfrm>
            <a:off x="0" y="4107543"/>
            <a:ext cx="3309257" cy="27504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800" b="1" i="1" dirty="0">
                <a:solidFill>
                  <a:schemeClr val="bg1"/>
                </a:solidFill>
              </a:rPr>
              <a:t>Profesjonalne</a:t>
            </a:r>
          </a:p>
          <a:p>
            <a:pPr algn="ctr"/>
            <a:r>
              <a:rPr lang="pl-PL" sz="2800" b="1" i="1" dirty="0">
                <a:solidFill>
                  <a:schemeClr val="bg1"/>
                </a:solidFill>
              </a:rPr>
              <a:t>doradztwo </a:t>
            </a:r>
            <a:br>
              <a:rPr lang="pl-PL" sz="2800" b="1" i="1" dirty="0">
                <a:solidFill>
                  <a:schemeClr val="bg1"/>
                </a:solidFill>
              </a:rPr>
            </a:br>
            <a:r>
              <a:rPr lang="pl-PL" sz="2800" b="1" i="1" dirty="0">
                <a:solidFill>
                  <a:schemeClr val="bg1"/>
                </a:solidFill>
              </a:rPr>
              <a:t>i obsługa</a:t>
            </a:r>
            <a:br>
              <a:rPr lang="pl-PL" sz="2800" b="1" i="1" dirty="0">
                <a:solidFill>
                  <a:schemeClr val="bg1"/>
                </a:solidFill>
              </a:rPr>
            </a:br>
            <a:r>
              <a:rPr lang="pl-PL" b="1" i="1" dirty="0">
                <a:solidFill>
                  <a:schemeClr val="bg1"/>
                </a:solidFill>
              </a:rPr>
              <a:t>na wysokim poziomie</a:t>
            </a:r>
          </a:p>
          <a:p>
            <a:pPr algn="ctr"/>
            <a:endParaRPr lang="pl-PL" sz="2800" b="1" i="1" dirty="0">
              <a:solidFill>
                <a:schemeClr val="bg1"/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9B4CF828-AB30-4A20-8B30-03A3FBA2E533}"/>
              </a:ext>
            </a:extLst>
          </p:cNvPr>
          <p:cNvSpPr/>
          <p:nvPr/>
        </p:nvSpPr>
        <p:spPr>
          <a:xfrm>
            <a:off x="5500914" y="4547885"/>
            <a:ext cx="3265715" cy="226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dirty="0">
                <a:solidFill>
                  <a:srgbClr val="0064A8"/>
                </a:solidFill>
              </a:rPr>
              <a:t> Kompletny</a:t>
            </a:r>
            <a:br>
              <a:rPr lang="pl-PL" dirty="0">
                <a:solidFill>
                  <a:srgbClr val="0064A8"/>
                </a:solidFill>
              </a:rPr>
            </a:br>
            <a:r>
              <a:rPr lang="pl-PL" dirty="0">
                <a:solidFill>
                  <a:srgbClr val="0064A8"/>
                </a:solidFill>
              </a:rPr>
              <a:t> i kompleksowy </a:t>
            </a:r>
            <a:r>
              <a:rPr lang="pl-PL" b="1" dirty="0">
                <a:solidFill>
                  <a:srgbClr val="0064A8"/>
                </a:solidFill>
              </a:rPr>
              <a:t>projekt </a:t>
            </a:r>
            <a:br>
              <a:rPr lang="pl-PL" b="1" dirty="0">
                <a:solidFill>
                  <a:srgbClr val="0064A8"/>
                </a:solidFill>
              </a:rPr>
            </a:br>
            <a:r>
              <a:rPr lang="pl-PL" b="1" dirty="0">
                <a:solidFill>
                  <a:srgbClr val="0064A8"/>
                </a:solidFill>
              </a:rPr>
              <a:t>budowlany,</a:t>
            </a:r>
          </a:p>
          <a:p>
            <a:pPr algn="ctr"/>
            <a:r>
              <a:rPr lang="pl-PL" dirty="0">
                <a:solidFill>
                  <a:srgbClr val="0064A8"/>
                </a:solidFill>
              </a:rPr>
              <a:t>profesjonalna</a:t>
            </a:r>
            <a:r>
              <a:rPr lang="pl-PL" b="1" dirty="0">
                <a:solidFill>
                  <a:srgbClr val="0064A8"/>
                </a:solidFill>
              </a:rPr>
              <a:t> obsługa środowiskowa</a:t>
            </a:r>
          </a:p>
          <a:p>
            <a:pPr algn="ctr"/>
            <a:endParaRPr lang="pl-PL" b="1" dirty="0">
              <a:solidFill>
                <a:srgbClr val="0064A8"/>
              </a:solidFill>
            </a:endParaRPr>
          </a:p>
          <a:p>
            <a:pPr algn="ctr"/>
            <a:endParaRPr lang="pl-PL" sz="2000" i="1" dirty="0">
              <a:solidFill>
                <a:srgbClr val="0064A8"/>
              </a:solidFill>
            </a:endParaRP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8B983DE7-A8ED-4096-A11D-7ADBF910085A}"/>
              </a:ext>
            </a:extLst>
          </p:cNvPr>
          <p:cNvGrpSpPr/>
          <p:nvPr/>
        </p:nvGrpSpPr>
        <p:grpSpPr>
          <a:xfrm>
            <a:off x="-1622241" y="1965879"/>
            <a:ext cx="5147349" cy="4650536"/>
            <a:chOff x="1904340" y="-1844621"/>
            <a:chExt cx="4714176" cy="4650536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8A1AE4F7-F888-4AE8-BFF1-9863AC66563C}"/>
                </a:ext>
              </a:extLst>
            </p:cNvPr>
            <p:cNvSpPr/>
            <p:nvPr/>
          </p:nvSpPr>
          <p:spPr>
            <a:xfrm>
              <a:off x="3309259" y="-1844621"/>
              <a:ext cx="3309257" cy="2148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i="1" dirty="0">
                <a:solidFill>
                  <a:schemeClr val="bg2"/>
                </a:solidFill>
                <a:latin typeface="Helvetica Oblique" pitchFamily="2" charset="0"/>
              </a:endParaRPr>
            </a:p>
          </p:txBody>
        </p:sp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1DBC0FC1-C0C1-4CFE-BD65-B65ED84E88A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04340" y="2162733"/>
              <a:ext cx="653081" cy="643182"/>
              <a:chOff x="2124" y="394"/>
              <a:chExt cx="3432" cy="338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:a16="http://schemas.microsoft.com/office/drawing/2014/main" id="{294511A7-D58B-4CEB-8F2E-C957FFF9594C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9043B648-B7AE-40E1-9C49-3837186E0F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4AEF7C41-C8DE-4B58-ABE9-32C21DCE0E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9AEBFE71-3F38-4123-B105-C8CDE5CA7C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6D25B33E-D0F7-4F46-95A6-F1B31E7C41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51F3E72A-00A7-4284-BAFA-D8B7DD8012F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F40CC083-43FC-419B-AC85-10C2CF3DA0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8F3398B5-C04E-4681-B652-2ECE00807E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F1F234E3-12E8-4CE5-9C20-B3E6128D41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5C2A7DD9-8465-4DC7-BEE8-72E2FB36D0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5F0711B0-1904-46D4-86B4-1A1F040531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FF501A3B-0A39-48E3-9689-139437E3CF7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781B5B24-69F7-40FF-B836-8759196AFA87}"/>
              </a:ext>
            </a:extLst>
          </p:cNvPr>
          <p:cNvSpPr txBox="1"/>
          <p:nvPr/>
        </p:nvSpPr>
        <p:spPr>
          <a:xfrm>
            <a:off x="-65315" y="2207383"/>
            <a:ext cx="331373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2400" b="1" dirty="0">
                <a:solidFill>
                  <a:srgbClr val="0064A8"/>
                </a:solidFill>
                <a:latin typeface="+mj-lt"/>
              </a:rPr>
              <a:t>Spójność całego </a:t>
            </a:r>
            <a:br>
              <a:rPr lang="pl-PL" sz="2400" b="1" dirty="0">
                <a:solidFill>
                  <a:srgbClr val="0064A8"/>
                </a:solidFill>
                <a:latin typeface="+mj-lt"/>
              </a:rPr>
            </a:br>
            <a:r>
              <a:rPr lang="pl-PL" sz="2400" b="1" dirty="0">
                <a:solidFill>
                  <a:srgbClr val="0064A8"/>
                </a:solidFill>
                <a:latin typeface="+mj-lt"/>
              </a:rPr>
              <a:t>zakresu inwestycji, </a:t>
            </a:r>
            <a:br>
              <a:rPr lang="pl-PL" sz="2400" b="1" dirty="0">
                <a:solidFill>
                  <a:srgbClr val="0064A8"/>
                </a:solidFill>
                <a:latin typeface="+mj-lt"/>
              </a:rPr>
            </a:br>
            <a:r>
              <a:rPr lang="pl-PL" sz="2800" b="1" dirty="0">
                <a:solidFill>
                  <a:srgbClr val="006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od pomysłu </a:t>
            </a:r>
            <a:br>
              <a:rPr lang="pl-PL" sz="2800" b="1" dirty="0">
                <a:solidFill>
                  <a:srgbClr val="006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2800" b="1" dirty="0">
                <a:solidFill>
                  <a:srgbClr val="006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 realizacji</a:t>
            </a:r>
            <a:endParaRPr lang="pl-PL" sz="2400" b="1" dirty="0">
              <a:solidFill>
                <a:srgbClr val="0064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spcAft>
                <a:spcPts val="1200"/>
              </a:spcAft>
            </a:pPr>
            <a:endParaRPr lang="en-GB" sz="1800" b="1" dirty="0">
              <a:solidFill>
                <a:srgbClr val="0064A8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65" name="Obraz 64">
            <a:extLst>
              <a:ext uri="{FF2B5EF4-FFF2-40B4-BE49-F238E27FC236}">
                <a16:creationId xmlns:a16="http://schemas.microsoft.com/office/drawing/2014/main" id="{DA7BB6BA-7D9C-45F8-A8BF-42804DCF9D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269" y="4159518"/>
            <a:ext cx="218283" cy="32701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3051A4E-AE9D-4F8B-BE36-18B64B1707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307" y="5032828"/>
            <a:ext cx="1753557" cy="883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Obraz 43">
            <a:extLst>
              <a:ext uri="{FF2B5EF4-FFF2-40B4-BE49-F238E27FC236}">
                <a16:creationId xmlns:a16="http://schemas.microsoft.com/office/drawing/2014/main" id="{B3CB742F-338A-4B53-BF7E-2D4A4EA848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3199" y="287253"/>
            <a:ext cx="5456629" cy="426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Rectangle 84">
            <a:hlinkClick r:id="rId6"/>
            <a:extLst>
              <a:ext uri="{FF2B5EF4-FFF2-40B4-BE49-F238E27FC236}">
                <a16:creationId xmlns:a16="http://schemas.microsoft.com/office/drawing/2014/main" id="{B668E310-688E-476C-BABA-F8EFFADCE81F}"/>
              </a:ext>
            </a:extLst>
          </p:cNvPr>
          <p:cNvSpPr/>
          <p:nvPr/>
        </p:nvSpPr>
        <p:spPr>
          <a:xfrm>
            <a:off x="3590422" y="3678276"/>
            <a:ext cx="2807986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Jak wygląda współpraca </a:t>
            </a:r>
            <a:br>
              <a:rPr lang="pl-PL" sz="1200" b="1" dirty="0"/>
            </a:br>
            <a:r>
              <a:rPr lang="pl-PL" sz="1200" b="1" dirty="0"/>
              <a:t>z Agra-</a:t>
            </a:r>
            <a:r>
              <a:rPr lang="pl-PL" sz="1200" b="1" dirty="0" err="1"/>
              <a:t>Matic</a:t>
            </a:r>
            <a:r>
              <a:rPr lang="pl-PL" sz="1200" b="1" dirty="0"/>
              <a:t>? </a:t>
            </a:r>
            <a:br>
              <a:rPr lang="pl-PL" sz="1200" b="1" dirty="0"/>
            </a:br>
            <a:r>
              <a:rPr lang="pl-PL" sz="1200" b="1" dirty="0"/>
              <a:t>Jak wygląda proces inwestycyjny?</a:t>
            </a:r>
            <a:endParaRPr lang="en-GB" sz="1200" b="1" dirty="0"/>
          </a:p>
        </p:txBody>
      </p:sp>
      <p:sp>
        <p:nvSpPr>
          <p:cNvPr id="75" name="Rechthoek 41">
            <a:extLst>
              <a:ext uri="{FF2B5EF4-FFF2-40B4-BE49-F238E27FC236}">
                <a16:creationId xmlns:a16="http://schemas.microsoft.com/office/drawing/2014/main" id="{347595E9-D2A5-4276-9BD7-8D4325217D78}"/>
              </a:ext>
            </a:extLst>
          </p:cNvPr>
          <p:cNvSpPr/>
          <p:nvPr/>
        </p:nvSpPr>
        <p:spPr>
          <a:xfrm>
            <a:off x="3467840" y="378849"/>
            <a:ext cx="5147349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AGRA-MATIC, DZIAŁ ROZWOJU AGROBIZNESU</a:t>
            </a:r>
            <a:endParaRPr lang="nl-NL" sz="1400" b="1" dirty="0">
              <a:latin typeface="Helvetica" pitchFamily="2" charset="0"/>
            </a:endParaRPr>
          </a:p>
        </p:txBody>
      </p:sp>
      <p:pic>
        <p:nvPicPr>
          <p:cNvPr id="45" name="Obraz 44">
            <a:extLst>
              <a:ext uri="{FF2B5EF4-FFF2-40B4-BE49-F238E27FC236}">
                <a16:creationId xmlns:a16="http://schemas.microsoft.com/office/drawing/2014/main" id="{46743BA3-BDB5-481F-A10E-6C10CA56654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6511"/>
            <a:ext cx="8765355" cy="631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3" name="Groep 41">
            <a:extLst>
              <a:ext uri="{FF2B5EF4-FFF2-40B4-BE49-F238E27FC236}">
                <a16:creationId xmlns:a16="http://schemas.microsoft.com/office/drawing/2014/main" id="{5EA53E40-C6A9-42D1-B593-4496AD424089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47" name="Groep 42">
              <a:extLst>
                <a:ext uri="{FF2B5EF4-FFF2-40B4-BE49-F238E27FC236}">
                  <a16:creationId xmlns:a16="http://schemas.microsoft.com/office/drawing/2014/main" id="{7FFB067B-F05F-41E4-BDDA-A901424628DA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9" name="Rechthoek 51">
                <a:extLst>
                  <a:ext uri="{FF2B5EF4-FFF2-40B4-BE49-F238E27FC236}">
                    <a16:creationId xmlns:a16="http://schemas.microsoft.com/office/drawing/2014/main" id="{68E96BE2-924C-445E-9395-33012666B7CF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50" name="Rechthoek 52">
                <a:extLst>
                  <a:ext uri="{FF2B5EF4-FFF2-40B4-BE49-F238E27FC236}">
                    <a16:creationId xmlns:a16="http://schemas.microsoft.com/office/drawing/2014/main" id="{291DA1CF-D611-4048-B7C4-0BABC4BCAF6C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1" name="Rechthoek 53">
                <a:extLst>
                  <a:ext uri="{FF2B5EF4-FFF2-40B4-BE49-F238E27FC236}">
                    <a16:creationId xmlns:a16="http://schemas.microsoft.com/office/drawing/2014/main" id="{58E14E26-9F8A-4AEE-8321-E31379EC0E05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2" name="Rechthoek 54">
                <a:extLst>
                  <a:ext uri="{FF2B5EF4-FFF2-40B4-BE49-F238E27FC236}">
                    <a16:creationId xmlns:a16="http://schemas.microsoft.com/office/drawing/2014/main" id="{A89A8E41-2AE0-4740-A0EE-3018FEFB867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3" name="Rechthoek 55">
                <a:extLst>
                  <a:ext uri="{FF2B5EF4-FFF2-40B4-BE49-F238E27FC236}">
                    <a16:creationId xmlns:a16="http://schemas.microsoft.com/office/drawing/2014/main" id="{C3917B70-4A73-440A-BC0F-04DC045E9AF4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4" name="Rechthoek 56">
                <a:extLst>
                  <a:ext uri="{FF2B5EF4-FFF2-40B4-BE49-F238E27FC236}">
                    <a16:creationId xmlns:a16="http://schemas.microsoft.com/office/drawing/2014/main" id="{122BAF95-A56F-4457-B22D-DE1BFAD5F986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8" name="Rechthoek 43">
              <a:extLst>
                <a:ext uri="{FF2B5EF4-FFF2-40B4-BE49-F238E27FC236}">
                  <a16:creationId xmlns:a16="http://schemas.microsoft.com/office/drawing/2014/main" id="{FE841F0F-BD4F-4C5F-91B8-BDDF96D42001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3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A928CDD3-5E4B-459D-A3AE-8C8217328016}"/>
              </a:ext>
            </a:extLst>
          </p:cNvPr>
          <p:cNvSpPr/>
          <p:nvPr/>
        </p:nvSpPr>
        <p:spPr>
          <a:xfrm>
            <a:off x="9767984" y="292098"/>
            <a:ext cx="2424016" cy="3196143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300" b="1" dirty="0"/>
              <a:t>9 silosów </a:t>
            </a:r>
            <a:r>
              <a:rPr lang="pl-PL" sz="1200" dirty="0"/>
              <a:t>- stosowanie różnych programów żywieniowych jednocześnie</a:t>
            </a:r>
          </a:p>
          <a:p>
            <a:pPr algn="ctr"/>
            <a:endParaRPr lang="pl-PL" sz="1300" dirty="0"/>
          </a:p>
          <a:p>
            <a:pPr algn="ctr"/>
            <a:r>
              <a:rPr lang="pl-PL" sz="1300" b="1" dirty="0"/>
              <a:t>24 kojce </a:t>
            </a:r>
            <a:r>
              <a:rPr lang="pl-PL" sz="1200" dirty="0"/>
              <a:t>– odpowiednia ilość grup testowych</a:t>
            </a:r>
          </a:p>
          <a:p>
            <a:pPr algn="ctr"/>
            <a:endParaRPr lang="pl-PL" sz="1300" dirty="0"/>
          </a:p>
          <a:p>
            <a:pPr algn="ctr"/>
            <a:r>
              <a:rPr lang="pl-PL" sz="1300" b="1" dirty="0"/>
              <a:t>2 niezależne części budynku, z odrębnymi komputerami  </a:t>
            </a:r>
            <a:r>
              <a:rPr lang="pl-PL" sz="1200" dirty="0"/>
              <a:t>– badanie wpływu otoczenia na skuteczność rozwiązań żywieniowych (np. temperatura, wentylacja)</a:t>
            </a:r>
            <a:endParaRPr lang="pl-PL" sz="1300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752CB7D-810A-4860-B4B0-BAD9196405FA}"/>
              </a:ext>
            </a:extLst>
          </p:cNvPr>
          <p:cNvSpPr/>
          <p:nvPr/>
        </p:nvSpPr>
        <p:spPr>
          <a:xfrm>
            <a:off x="8067815" y="4597775"/>
            <a:ext cx="4124185" cy="2260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i="1" dirty="0"/>
              <a:t>Dzięki doświadczeniom</a:t>
            </a:r>
            <a:br>
              <a:rPr lang="pl-PL" sz="1400" i="1" dirty="0"/>
            </a:br>
            <a:r>
              <a:rPr lang="pl-PL" sz="1400" b="1" i="1" dirty="0"/>
              <a:t>potwierdzamy skuteczność innowacyjnych surowców, programów żywieniowych, wsparcia zdrowia zwierząt. </a:t>
            </a:r>
          </a:p>
          <a:p>
            <a:pPr algn="ctr"/>
            <a:endParaRPr lang="pl-PL" sz="1400" i="1" dirty="0"/>
          </a:p>
          <a:p>
            <a:pPr algn="ctr"/>
            <a:r>
              <a:rPr lang="pl-PL" sz="1400" i="1" dirty="0"/>
              <a:t>Zdobywamy wiedzą praktyczną na temat zarządzania fermą, wyposażenia, nowoczesnych rozwiązań i dzielimy się nią!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D41E07-062A-489F-948B-DA8542B226B0}"/>
              </a:ext>
            </a:extLst>
          </p:cNvPr>
          <p:cNvSpPr/>
          <p:nvPr/>
        </p:nvSpPr>
        <p:spPr>
          <a:xfrm>
            <a:off x="0" y="292099"/>
            <a:ext cx="3309257" cy="1667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3600" b="1" i="1" dirty="0">
                <a:solidFill>
                  <a:schemeClr val="bg1"/>
                </a:solidFill>
                <a:latin typeface="Calibri"/>
              </a:rPr>
              <a:t>Drobiowa ferma testowa</a:t>
            </a:r>
          </a:p>
          <a:p>
            <a:pPr algn="ctr"/>
            <a:r>
              <a:rPr lang="pl-PL" sz="2000" b="1" i="1" dirty="0">
                <a:solidFill>
                  <a:schemeClr val="bg1"/>
                </a:solidFill>
                <a:latin typeface="Calibri"/>
              </a:rPr>
              <a:t>Kurów-Parcel</a:t>
            </a:r>
            <a:endParaRPr lang="pl-PL" sz="1400" b="1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6CB70AE1-C823-4D69-A542-41581CD0D284}"/>
              </a:ext>
            </a:extLst>
          </p:cNvPr>
          <p:cNvSpPr/>
          <p:nvPr/>
        </p:nvSpPr>
        <p:spPr>
          <a:xfrm>
            <a:off x="-11779" y="4642422"/>
            <a:ext cx="3309257" cy="22356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2000" dirty="0"/>
          </a:p>
          <a:p>
            <a:pPr algn="ctr"/>
            <a:endParaRPr lang="pl-PL" sz="1100" dirty="0"/>
          </a:p>
          <a:p>
            <a:pPr algn="ctr"/>
            <a:r>
              <a:rPr lang="pl-PL" b="1" dirty="0"/>
              <a:t>Cele edukacyjne </a:t>
            </a:r>
            <a:br>
              <a:rPr lang="pl-PL" b="1" dirty="0"/>
            </a:br>
            <a:r>
              <a:rPr lang="pl-PL" b="1" dirty="0"/>
              <a:t>- szkolenia dla doradców </a:t>
            </a:r>
            <a:br>
              <a:rPr lang="pl-PL" b="1" dirty="0"/>
            </a:br>
            <a:r>
              <a:rPr lang="pl-PL" b="1" dirty="0"/>
              <a:t>i hodowców</a:t>
            </a:r>
          </a:p>
          <a:p>
            <a:pPr marL="342900" indent="-342900" algn="ctr">
              <a:buFontTx/>
              <a:buChar char="-"/>
            </a:pPr>
            <a:endParaRPr lang="pl-PL" sz="600" dirty="0"/>
          </a:p>
          <a:p>
            <a:pPr marL="342900" indent="-342900" algn="ctr">
              <a:buFontTx/>
              <a:buChar char="-"/>
            </a:pPr>
            <a:endParaRPr lang="pl-PL" sz="1400" dirty="0"/>
          </a:p>
          <a:p>
            <a:pPr marL="342900" indent="-342900" algn="ctr">
              <a:buFontTx/>
              <a:buChar char="-"/>
            </a:pPr>
            <a:endParaRPr lang="pl-PL" sz="1400" dirty="0"/>
          </a:p>
          <a:p>
            <a:pPr marL="342900" indent="-342900" algn="ctr">
              <a:buFontTx/>
              <a:buChar char="-"/>
            </a:pPr>
            <a:endParaRPr lang="pl-PL" sz="100" dirty="0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9B4CF828-AB30-4A20-8B30-03A3FBA2E533}"/>
              </a:ext>
            </a:extLst>
          </p:cNvPr>
          <p:cNvSpPr/>
          <p:nvPr/>
        </p:nvSpPr>
        <p:spPr>
          <a:xfrm>
            <a:off x="5409185" y="4605306"/>
            <a:ext cx="2658630" cy="226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2000" dirty="0">
              <a:solidFill>
                <a:srgbClr val="0064A8"/>
              </a:solidFill>
            </a:endParaRPr>
          </a:p>
          <a:p>
            <a:pPr algn="ctr"/>
            <a:endParaRPr lang="pl-PL" sz="1100" dirty="0">
              <a:solidFill>
                <a:srgbClr val="0064A8"/>
              </a:solidFill>
            </a:endParaRPr>
          </a:p>
          <a:p>
            <a:pPr algn="ctr"/>
            <a:r>
              <a:rPr lang="pl-PL" sz="2000" b="1" dirty="0">
                <a:solidFill>
                  <a:srgbClr val="0064A8"/>
                </a:solidFill>
              </a:rPr>
              <a:t>Ostatnie testy:</a:t>
            </a:r>
          </a:p>
          <a:p>
            <a:pPr algn="ctr"/>
            <a:r>
              <a:rPr lang="pl-PL" sz="1400" dirty="0">
                <a:solidFill>
                  <a:srgbClr val="0067AC"/>
                </a:solidFill>
              </a:rPr>
              <a:t>- badanie dodatku do paszy, wpływającego na </a:t>
            </a:r>
            <a:r>
              <a:rPr lang="pl-PL" sz="1400" b="1" dirty="0">
                <a:solidFill>
                  <a:srgbClr val="0067AC"/>
                </a:solidFill>
              </a:rPr>
              <a:t>poprawę </a:t>
            </a:r>
            <a:r>
              <a:rPr lang="pl-PL" sz="1400" b="1" dirty="0" err="1">
                <a:solidFill>
                  <a:srgbClr val="0067AC"/>
                </a:solidFill>
              </a:rPr>
              <a:t>wybojowości</a:t>
            </a:r>
            <a:r>
              <a:rPr lang="pl-PL" sz="1400" b="1" dirty="0">
                <a:solidFill>
                  <a:srgbClr val="0067AC"/>
                </a:solidFill>
              </a:rPr>
              <a:t> brojlerów </a:t>
            </a:r>
            <a:r>
              <a:rPr lang="pl-PL" sz="1400" dirty="0">
                <a:solidFill>
                  <a:srgbClr val="0067AC"/>
                </a:solidFill>
              </a:rPr>
              <a:t>kurzych;</a:t>
            </a:r>
          </a:p>
          <a:p>
            <a:pPr algn="ctr"/>
            <a:endParaRPr lang="pl-PL" sz="600" dirty="0">
              <a:solidFill>
                <a:srgbClr val="0067AC"/>
              </a:solidFill>
            </a:endParaRPr>
          </a:p>
          <a:p>
            <a:pPr algn="ctr"/>
            <a:r>
              <a:rPr lang="pl-PL" sz="1400" dirty="0">
                <a:solidFill>
                  <a:srgbClr val="0067AC"/>
                </a:solidFill>
              </a:rPr>
              <a:t>- zarządzanie bez antybiotyków</a:t>
            </a:r>
          </a:p>
          <a:p>
            <a:pPr algn="ctr"/>
            <a:endParaRPr lang="pl-PL" sz="1200" i="1" dirty="0">
              <a:solidFill>
                <a:srgbClr val="0064A8"/>
              </a:solidFill>
            </a:endParaRPr>
          </a:p>
          <a:p>
            <a:pPr algn="ctr"/>
            <a:endParaRPr lang="pl-PL" sz="1200" i="1" dirty="0">
              <a:solidFill>
                <a:srgbClr val="0064A8"/>
              </a:solidFill>
            </a:endParaRPr>
          </a:p>
          <a:p>
            <a:pPr algn="ctr"/>
            <a:endParaRPr lang="pl-PL" sz="800" dirty="0">
              <a:solidFill>
                <a:srgbClr val="0067AC"/>
              </a:solidFill>
            </a:endParaRP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8B983DE7-A8ED-4096-A11D-7ADBF910085A}"/>
              </a:ext>
            </a:extLst>
          </p:cNvPr>
          <p:cNvGrpSpPr/>
          <p:nvPr/>
        </p:nvGrpSpPr>
        <p:grpSpPr>
          <a:xfrm>
            <a:off x="-1437378" y="1959103"/>
            <a:ext cx="4714176" cy="4210470"/>
            <a:chOff x="1904340" y="-1844622"/>
            <a:chExt cx="4714176" cy="4650537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8A1AE4F7-F888-4AE8-BFF1-9863AC66563C}"/>
                </a:ext>
              </a:extLst>
            </p:cNvPr>
            <p:cNvSpPr/>
            <p:nvPr/>
          </p:nvSpPr>
          <p:spPr>
            <a:xfrm>
              <a:off x="3309259" y="-1844622"/>
              <a:ext cx="3309257" cy="2963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i="1" dirty="0">
                <a:solidFill>
                  <a:schemeClr val="bg2"/>
                </a:solidFill>
                <a:latin typeface="Helvetica Oblique" pitchFamily="2" charset="0"/>
              </a:endParaRPr>
            </a:p>
          </p:txBody>
        </p:sp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1DBC0FC1-C0C1-4CFE-BD65-B65ED84E88A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04340" y="2162733"/>
              <a:ext cx="653081" cy="643182"/>
              <a:chOff x="2124" y="394"/>
              <a:chExt cx="3432" cy="338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:a16="http://schemas.microsoft.com/office/drawing/2014/main" id="{294511A7-D58B-4CEB-8F2E-C957FFF9594C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9043B648-B7AE-40E1-9C49-3837186E0F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4AEF7C41-C8DE-4B58-ABE9-32C21DCE0E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9AEBFE71-3F38-4123-B105-C8CDE5CA7C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6D25B33E-D0F7-4F46-95A6-F1B31E7C41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51F3E72A-00A7-4284-BAFA-D8B7DD8012F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F40CC083-43FC-419B-AC85-10C2CF3DA0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8F3398B5-C04E-4681-B652-2ECE00807E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F1F234E3-12E8-4CE5-9C20-B3E6128D41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5C2A7DD9-8465-4DC7-BEE8-72E2FB36D0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5F0711B0-1904-46D4-86B4-1A1F040531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FF501A3B-0A39-48E3-9689-139437E3CF7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781B5B24-69F7-40FF-B836-8759196AFA87}"/>
              </a:ext>
            </a:extLst>
          </p:cNvPr>
          <p:cNvSpPr txBox="1"/>
          <p:nvPr/>
        </p:nvSpPr>
        <p:spPr>
          <a:xfrm>
            <a:off x="-23638" y="1889223"/>
            <a:ext cx="328575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pl-PL" sz="200" b="1" i="1" dirty="0">
              <a:solidFill>
                <a:srgbClr val="0064A8"/>
              </a:solidFill>
              <a:latin typeface="+mj-lt"/>
            </a:endParaRPr>
          </a:p>
          <a:p>
            <a:pPr algn="ctr">
              <a:spcAft>
                <a:spcPts val="1200"/>
              </a:spcAft>
            </a:pPr>
            <a:endParaRPr lang="pl-PL" sz="200" i="1" dirty="0">
              <a:solidFill>
                <a:srgbClr val="0064A8"/>
              </a:solidFill>
              <a:latin typeface="+mj-lt"/>
            </a:endParaRPr>
          </a:p>
          <a:p>
            <a:pPr algn="ctr">
              <a:spcAft>
                <a:spcPts val="1200"/>
              </a:spcAft>
            </a:pPr>
            <a:r>
              <a:rPr lang="pl-PL" sz="2000" i="1" dirty="0">
                <a:solidFill>
                  <a:srgbClr val="0064A8"/>
                </a:solidFill>
                <a:latin typeface="+mj-lt"/>
              </a:rPr>
              <a:t>Poszukiwanie nowych możliwości i rozwiązań, </a:t>
            </a:r>
            <a:br>
              <a:rPr lang="pl-PL" sz="2000" i="1" dirty="0">
                <a:solidFill>
                  <a:srgbClr val="0064A8"/>
                </a:solidFill>
                <a:latin typeface="+mj-lt"/>
              </a:rPr>
            </a:br>
            <a:r>
              <a:rPr lang="pl-PL" sz="2000" i="1" dirty="0">
                <a:solidFill>
                  <a:srgbClr val="0064A8"/>
                </a:solidFill>
                <a:latin typeface="+mj-lt"/>
              </a:rPr>
              <a:t>dla</a:t>
            </a:r>
            <a:br>
              <a:rPr lang="pl-PL" sz="2000" i="1" dirty="0">
                <a:solidFill>
                  <a:srgbClr val="0064A8"/>
                </a:solidFill>
                <a:latin typeface="+mj-lt"/>
              </a:rPr>
            </a:br>
            <a:r>
              <a:rPr lang="pl-PL" sz="2400" b="1" i="1" dirty="0">
                <a:solidFill>
                  <a:srgbClr val="0064A8"/>
                </a:solidFill>
                <a:latin typeface="+mj-lt"/>
              </a:rPr>
              <a:t>lepszych wydajności produkcyjnych oraz zdrowia zwierząt</a:t>
            </a:r>
          </a:p>
          <a:p>
            <a:pPr algn="ctr">
              <a:spcAft>
                <a:spcPts val="1200"/>
              </a:spcAft>
            </a:pPr>
            <a:endParaRPr lang="en-GB" sz="1200" b="1" dirty="0">
              <a:solidFill>
                <a:srgbClr val="0064A8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65" name="Obraz 64">
            <a:extLst>
              <a:ext uri="{FF2B5EF4-FFF2-40B4-BE49-F238E27FC236}">
                <a16:creationId xmlns:a16="http://schemas.microsoft.com/office/drawing/2014/main" id="{DA7BB6BA-7D9C-45F8-A8BF-42804DCF9D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269" y="4159518"/>
            <a:ext cx="218283" cy="327015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C30D4824-775E-41BC-B61E-F5C748C721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753" y="2353881"/>
            <a:ext cx="1621924" cy="81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80AB98B-C310-4480-BEE6-925622714C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744" y="307819"/>
            <a:ext cx="6492240" cy="3180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Rechthoek 41">
            <a:extLst>
              <a:ext uri="{FF2B5EF4-FFF2-40B4-BE49-F238E27FC236}">
                <a16:creationId xmlns:a16="http://schemas.microsoft.com/office/drawing/2014/main" id="{3BAB290F-E741-45C8-9224-8EB1BEA52CBA}"/>
              </a:ext>
            </a:extLst>
          </p:cNvPr>
          <p:cNvSpPr/>
          <p:nvPr/>
        </p:nvSpPr>
        <p:spPr>
          <a:xfrm>
            <a:off x="3467841" y="378849"/>
            <a:ext cx="2943976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FERMA TESTOWA</a:t>
            </a:r>
            <a:endParaRPr lang="nl-NL" sz="1400" b="1" dirty="0">
              <a:latin typeface="Helvetica" pitchFamily="2" charset="0"/>
            </a:endParaRPr>
          </a:p>
        </p:txBody>
      </p:sp>
      <p:sp>
        <p:nvSpPr>
          <p:cNvPr id="49" name="Rechthoek 19">
            <a:extLst>
              <a:ext uri="{FF2B5EF4-FFF2-40B4-BE49-F238E27FC236}">
                <a16:creationId xmlns:a16="http://schemas.microsoft.com/office/drawing/2014/main" id="{3FFD1B3F-D506-4176-B152-C6CDDFB0107D}"/>
              </a:ext>
            </a:extLst>
          </p:cNvPr>
          <p:cNvSpPr/>
          <p:nvPr/>
        </p:nvSpPr>
        <p:spPr>
          <a:xfrm>
            <a:off x="3275745" y="3450858"/>
            <a:ext cx="8916256" cy="11469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1000" dirty="0"/>
          </a:p>
          <a:p>
            <a:pPr algn="ctr"/>
            <a:r>
              <a:rPr lang="pl-PL" sz="1500" dirty="0"/>
              <a:t>Jednorazowo na fermie może przebywać m.in. 12 tys. broilerów, 4,5 tys. kaczek lub 1,8 tys. indorów.</a:t>
            </a:r>
          </a:p>
          <a:p>
            <a:pPr algn="ctr"/>
            <a:r>
              <a:rPr lang="pl-PL" sz="500" dirty="0"/>
              <a:t> </a:t>
            </a:r>
          </a:p>
          <a:p>
            <a:pPr algn="ctr"/>
            <a:r>
              <a:rPr lang="pl-PL" sz="1500" dirty="0"/>
              <a:t>Dzięki temu na fermie swój początek mają rozwiązania, </a:t>
            </a:r>
            <a:br>
              <a:rPr lang="pl-PL" sz="1500" dirty="0"/>
            </a:br>
            <a:r>
              <a:rPr lang="pl-PL" sz="1500" dirty="0"/>
              <a:t>które implementujemy w wielu dziedzinach naszej działalności.</a:t>
            </a:r>
          </a:p>
          <a:p>
            <a:pPr algn="ctr"/>
            <a:endParaRPr lang="pl-PL" sz="1400" dirty="0"/>
          </a:p>
        </p:txBody>
      </p:sp>
      <p:pic>
        <p:nvPicPr>
          <p:cNvPr id="9" name="Obraz 8" descr="Obraz zawierający wewnątrz&#10;&#10;Opis wygenerowany automatycznie">
            <a:extLst>
              <a:ext uri="{FF2B5EF4-FFF2-40B4-BE49-F238E27FC236}">
                <a16:creationId xmlns:a16="http://schemas.microsoft.com/office/drawing/2014/main" id="{3F1D04E1-CA12-4830-A30E-76F26C6A45D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6073" y="4674887"/>
            <a:ext cx="2260224" cy="2105999"/>
          </a:xfrm>
          <a:prstGeom prst="rect">
            <a:avLst/>
          </a:prstGeom>
        </p:spPr>
      </p:pic>
      <p:grpSp>
        <p:nvGrpSpPr>
          <p:cNvPr id="44" name="Groep 41">
            <a:extLst>
              <a:ext uri="{FF2B5EF4-FFF2-40B4-BE49-F238E27FC236}">
                <a16:creationId xmlns:a16="http://schemas.microsoft.com/office/drawing/2014/main" id="{7638D474-204E-4727-B699-ABB921E96EA0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45" name="Groep 42">
              <a:extLst>
                <a:ext uri="{FF2B5EF4-FFF2-40B4-BE49-F238E27FC236}">
                  <a16:creationId xmlns:a16="http://schemas.microsoft.com/office/drawing/2014/main" id="{37DC2366-FFAC-4FA2-B889-F3E47D2BAA2C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7" name="Rechthoek 51">
                <a:extLst>
                  <a:ext uri="{FF2B5EF4-FFF2-40B4-BE49-F238E27FC236}">
                    <a16:creationId xmlns:a16="http://schemas.microsoft.com/office/drawing/2014/main" id="{AAA12B33-0631-4C2D-999B-51B9006B5EE4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8" name="Rechthoek 52">
                <a:extLst>
                  <a:ext uri="{FF2B5EF4-FFF2-40B4-BE49-F238E27FC236}">
                    <a16:creationId xmlns:a16="http://schemas.microsoft.com/office/drawing/2014/main" id="{8927C90A-5E88-473F-B7BE-A533D259A87C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0" name="Rechthoek 53">
                <a:extLst>
                  <a:ext uri="{FF2B5EF4-FFF2-40B4-BE49-F238E27FC236}">
                    <a16:creationId xmlns:a16="http://schemas.microsoft.com/office/drawing/2014/main" id="{C8F775B6-ED75-4999-931F-10CC367EC7D9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1" name="Rechthoek 54">
                <a:extLst>
                  <a:ext uri="{FF2B5EF4-FFF2-40B4-BE49-F238E27FC236}">
                    <a16:creationId xmlns:a16="http://schemas.microsoft.com/office/drawing/2014/main" id="{C6D00A22-53FA-4A98-9127-A69A2CBD719C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2" name="Rechthoek 55">
                <a:extLst>
                  <a:ext uri="{FF2B5EF4-FFF2-40B4-BE49-F238E27FC236}">
                    <a16:creationId xmlns:a16="http://schemas.microsoft.com/office/drawing/2014/main" id="{13C62C42-1A98-4F63-9AFB-469A8A50107E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3" name="Rechthoek 56">
                <a:extLst>
                  <a:ext uri="{FF2B5EF4-FFF2-40B4-BE49-F238E27FC236}">
                    <a16:creationId xmlns:a16="http://schemas.microsoft.com/office/drawing/2014/main" id="{0C531D68-CA1F-4196-AA64-70DCE0120543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6" name="Rechthoek 43">
              <a:extLst>
                <a:ext uri="{FF2B5EF4-FFF2-40B4-BE49-F238E27FC236}">
                  <a16:creationId xmlns:a16="http://schemas.microsoft.com/office/drawing/2014/main" id="{EA9A523E-F876-482E-8F89-5CA94F975B62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41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0" grpId="0" animBg="1"/>
      <p:bldP spid="22" grpId="0" animBg="1"/>
      <p:bldP spid="4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996463E-2F0D-468D-A9CE-306B8DD84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120"/>
            <a:ext cx="11972058" cy="6706478"/>
          </a:xfrm>
          <a:prstGeom prst="rect">
            <a:avLst/>
          </a:prstGeom>
        </p:spPr>
      </p:pic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0" y="0"/>
            <a:ext cx="2831698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BF2DF44-923D-41D5-A02B-06E994A75C49}"/>
              </a:ext>
            </a:extLst>
          </p:cNvPr>
          <p:cNvSpPr txBox="1"/>
          <p:nvPr/>
        </p:nvSpPr>
        <p:spPr>
          <a:xfrm>
            <a:off x="-9497494" y="5617029"/>
            <a:ext cx="8918057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Every day, our on-the-farm approach gives us valuable knowledge and insights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on thousands of farms all over the world.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E9326B10-DAF8-4463-8A27-5EB58CDB0E9B}"/>
              </a:ext>
            </a:extLst>
          </p:cNvPr>
          <p:cNvSpPr/>
          <p:nvPr/>
        </p:nvSpPr>
        <p:spPr>
          <a:xfrm flipV="1">
            <a:off x="350015" y="567372"/>
            <a:ext cx="11300515" cy="76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64" name="Tekstvak 19">
            <a:extLst>
              <a:ext uri="{FF2B5EF4-FFF2-40B4-BE49-F238E27FC236}">
                <a16:creationId xmlns:a16="http://schemas.microsoft.com/office/drawing/2014/main" id="{52CF51FC-76AF-42D8-94E9-D1EE085FD845}"/>
              </a:ext>
            </a:extLst>
          </p:cNvPr>
          <p:cNvSpPr txBox="1"/>
          <p:nvPr/>
        </p:nvSpPr>
        <p:spPr>
          <a:xfrm>
            <a:off x="219942" y="5568613"/>
            <a:ext cx="10700306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006EB5"/>
              </a:solidFill>
              <a:latin typeface="Helvetica Light"/>
            </a:endParaRPr>
          </a:p>
          <a:p>
            <a:pPr algn="ctr"/>
            <a:r>
              <a:rPr lang="pl-PL" dirty="0">
                <a:solidFill>
                  <a:srgbClr val="006EB5"/>
                </a:solidFill>
                <a:latin typeface="Helvetica Light"/>
              </a:rPr>
              <a:t>Podstawą odpowiedzialnej produkcji są </a:t>
            </a:r>
            <a:r>
              <a:rPr lang="pl-PL" b="1" dirty="0">
                <a:solidFill>
                  <a:srgbClr val="006EB5"/>
                </a:solidFill>
                <a:latin typeface="Helvetica Light"/>
              </a:rPr>
              <a:t>surowce wysokiej jakości. </a:t>
            </a:r>
            <a:br>
              <a:rPr lang="pl-PL" dirty="0">
                <a:solidFill>
                  <a:srgbClr val="006EB5"/>
                </a:solidFill>
                <a:latin typeface="Helvetica Light"/>
              </a:rPr>
            </a:br>
            <a:r>
              <a:rPr lang="pl-PL" dirty="0">
                <a:solidFill>
                  <a:srgbClr val="006EB5"/>
                </a:solidFill>
                <a:latin typeface="Helvetica Light"/>
              </a:rPr>
              <a:t>Dlatego zapraszamy do współpracy producentów pszenicy, pszenżyta, jęczmieniu, kukurydzy, </a:t>
            </a:r>
            <a:br>
              <a:rPr lang="pl-PL" dirty="0">
                <a:solidFill>
                  <a:srgbClr val="006EB5"/>
                </a:solidFill>
                <a:latin typeface="Helvetica Light"/>
              </a:rPr>
            </a:br>
            <a:r>
              <a:rPr lang="pl-PL" dirty="0">
                <a:solidFill>
                  <a:srgbClr val="006EB5"/>
                </a:solidFill>
                <a:latin typeface="Helvetica Light"/>
              </a:rPr>
              <a:t>a także owsa, łubinu i bobiku. </a:t>
            </a:r>
            <a:endParaRPr lang="en-GB" dirty="0">
              <a:solidFill>
                <a:srgbClr val="006EB5"/>
              </a:solidFill>
              <a:latin typeface="Helvetica Light"/>
            </a:endParaRPr>
          </a:p>
        </p:txBody>
      </p:sp>
      <p:sp>
        <p:nvSpPr>
          <p:cNvPr id="74" name="object 3">
            <a:extLst>
              <a:ext uri="{FF2B5EF4-FFF2-40B4-BE49-F238E27FC236}">
                <a16:creationId xmlns:a16="http://schemas.microsoft.com/office/drawing/2014/main" id="{86CD50D2-EF6A-47B9-B8BB-328B3C37A71E}"/>
              </a:ext>
            </a:extLst>
          </p:cNvPr>
          <p:cNvSpPr/>
          <p:nvPr/>
        </p:nvSpPr>
        <p:spPr>
          <a:xfrm>
            <a:off x="10288247" y="1067518"/>
            <a:ext cx="1362283" cy="1314265"/>
          </a:xfrm>
          <a:prstGeom prst="rect">
            <a:avLst/>
          </a:prstGeom>
          <a:solidFill>
            <a:srgbClr val="006EB5"/>
          </a:solidFill>
        </p:spPr>
        <p:txBody>
          <a:bodyPr wrap="square" lIns="0" tIns="0" rIns="0" bIns="0" rtlCol="0"/>
          <a:lstStyle/>
          <a:p>
            <a:pPr algn="ctr"/>
            <a:endParaRPr lang="pl-PL" sz="1600" b="1" i="1" dirty="0">
              <a:solidFill>
                <a:schemeClr val="bg1"/>
              </a:solidFill>
              <a:latin typeface="Calibri"/>
            </a:endParaRPr>
          </a:p>
          <a:p>
            <a:pPr algn="ctr"/>
            <a:r>
              <a:rPr lang="pl-PL" sz="1600" b="1" i="1" dirty="0">
                <a:solidFill>
                  <a:schemeClr val="bg1"/>
                </a:solidFill>
                <a:latin typeface="Calibri"/>
              </a:rPr>
              <a:t>Atrakcyjne </a:t>
            </a:r>
            <a:br>
              <a:rPr lang="pl-PL" sz="1600" b="1" i="1" dirty="0">
                <a:solidFill>
                  <a:schemeClr val="bg1"/>
                </a:solidFill>
                <a:latin typeface="Calibri"/>
              </a:rPr>
            </a:br>
            <a:r>
              <a:rPr lang="pl-PL" sz="1600" b="1" i="1" dirty="0">
                <a:solidFill>
                  <a:schemeClr val="bg1"/>
                </a:solidFill>
                <a:latin typeface="Calibri"/>
              </a:rPr>
              <a:t>ceny </a:t>
            </a:r>
            <a:br>
              <a:rPr lang="pl-PL" sz="1600" b="1" i="1" dirty="0">
                <a:solidFill>
                  <a:schemeClr val="bg1"/>
                </a:solidFill>
                <a:latin typeface="Calibri"/>
              </a:rPr>
            </a:br>
            <a:r>
              <a:rPr lang="pl-PL" sz="1600" b="1" i="1" dirty="0">
                <a:solidFill>
                  <a:schemeClr val="bg1"/>
                </a:solidFill>
                <a:latin typeface="Calibri"/>
              </a:rPr>
              <a:t>skupu</a:t>
            </a:r>
            <a:endParaRPr sz="1600" b="1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5" name="object 3">
            <a:extLst>
              <a:ext uri="{FF2B5EF4-FFF2-40B4-BE49-F238E27FC236}">
                <a16:creationId xmlns:a16="http://schemas.microsoft.com/office/drawing/2014/main" id="{77F6CC7F-E7FB-433E-906B-CB7364B3B0D5}"/>
              </a:ext>
            </a:extLst>
          </p:cNvPr>
          <p:cNvSpPr/>
          <p:nvPr/>
        </p:nvSpPr>
        <p:spPr>
          <a:xfrm>
            <a:off x="10288247" y="2566925"/>
            <a:ext cx="1362283" cy="1314265"/>
          </a:xfrm>
          <a:prstGeom prst="rect">
            <a:avLst/>
          </a:prstGeom>
          <a:solidFill>
            <a:srgbClr val="97BE0D"/>
          </a:solidFill>
        </p:spPr>
        <p:txBody>
          <a:bodyPr wrap="square" lIns="0" tIns="0" rIns="0" bIns="0" rtlCol="0" anchor="ctr"/>
          <a:lstStyle/>
          <a:p>
            <a:pPr algn="ctr"/>
            <a:r>
              <a:rPr lang="pl-PL" sz="1600" b="1" i="1" dirty="0">
                <a:solidFill>
                  <a:schemeClr val="bg1"/>
                </a:solidFill>
                <a:latin typeface="Calibri"/>
              </a:rPr>
              <a:t>Terminowe płatności</a:t>
            </a:r>
            <a:endParaRPr sz="3200" b="1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6" name="object 3">
            <a:extLst>
              <a:ext uri="{FF2B5EF4-FFF2-40B4-BE49-F238E27FC236}">
                <a16:creationId xmlns:a16="http://schemas.microsoft.com/office/drawing/2014/main" id="{7B233AD2-4F14-4F07-A4AA-B74A630B5F22}"/>
              </a:ext>
            </a:extLst>
          </p:cNvPr>
          <p:cNvSpPr/>
          <p:nvPr/>
        </p:nvSpPr>
        <p:spPr>
          <a:xfrm>
            <a:off x="10288247" y="4087875"/>
            <a:ext cx="1362283" cy="1314265"/>
          </a:xfrm>
          <a:prstGeom prst="rect">
            <a:avLst/>
          </a:prstGeom>
          <a:solidFill>
            <a:srgbClr val="006EB5"/>
          </a:solidFill>
        </p:spPr>
        <p:txBody>
          <a:bodyPr wrap="square" lIns="0" tIns="0" rIns="0" bIns="0" rtlCol="0" anchor="ctr"/>
          <a:lstStyle/>
          <a:p>
            <a:pPr algn="ctr"/>
            <a:r>
              <a:rPr lang="pl-PL" sz="1600" b="1" i="1" dirty="0">
                <a:solidFill>
                  <a:schemeClr val="bg1"/>
                </a:solidFill>
                <a:latin typeface="Calibri"/>
              </a:rPr>
              <a:t>Szybka </a:t>
            </a:r>
          </a:p>
          <a:p>
            <a:pPr algn="ctr"/>
            <a:r>
              <a:rPr lang="pl-PL" sz="1600" b="1" i="1" dirty="0">
                <a:solidFill>
                  <a:schemeClr val="bg1"/>
                </a:solidFill>
                <a:latin typeface="Calibri"/>
              </a:rPr>
              <a:t>obsługa</a:t>
            </a:r>
            <a:endParaRPr sz="3200" b="1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9" name="Rechthoek 41">
            <a:extLst>
              <a:ext uri="{FF2B5EF4-FFF2-40B4-BE49-F238E27FC236}">
                <a16:creationId xmlns:a16="http://schemas.microsoft.com/office/drawing/2014/main" id="{B8F9EBB4-8D04-40FB-9D25-C96F3881B9D7}"/>
              </a:ext>
            </a:extLst>
          </p:cNvPr>
          <p:cNvSpPr/>
          <p:nvPr/>
        </p:nvSpPr>
        <p:spPr>
          <a:xfrm>
            <a:off x="333393" y="427287"/>
            <a:ext cx="1614158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SKUP ZBÓŻ</a:t>
            </a:r>
            <a:endParaRPr lang="nl-NL" sz="1400" b="1" dirty="0">
              <a:latin typeface="Helvetica" pitchFamily="2" charset="0"/>
            </a:endParaRPr>
          </a:p>
        </p:txBody>
      </p:sp>
      <p:grpSp>
        <p:nvGrpSpPr>
          <p:cNvPr id="35" name="Groep 41">
            <a:extLst>
              <a:ext uri="{FF2B5EF4-FFF2-40B4-BE49-F238E27FC236}">
                <a16:creationId xmlns:a16="http://schemas.microsoft.com/office/drawing/2014/main" id="{21F42AAB-B8EE-4D03-A487-E1ED6533E115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36" name="Groep 42">
              <a:extLst>
                <a:ext uri="{FF2B5EF4-FFF2-40B4-BE49-F238E27FC236}">
                  <a16:creationId xmlns:a16="http://schemas.microsoft.com/office/drawing/2014/main" id="{75000CA2-19D9-4501-8312-0D396EA00FB0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38" name="Rechthoek 51">
                <a:extLst>
                  <a:ext uri="{FF2B5EF4-FFF2-40B4-BE49-F238E27FC236}">
                    <a16:creationId xmlns:a16="http://schemas.microsoft.com/office/drawing/2014/main" id="{5CCC97C7-ABCD-4774-AABC-D9ED4F545346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9" name="Rechthoek 52">
                <a:extLst>
                  <a:ext uri="{FF2B5EF4-FFF2-40B4-BE49-F238E27FC236}">
                    <a16:creationId xmlns:a16="http://schemas.microsoft.com/office/drawing/2014/main" id="{99E0BB96-6013-44A9-9BF6-AA30C7BDB2BC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0" name="Rechthoek 53">
                <a:extLst>
                  <a:ext uri="{FF2B5EF4-FFF2-40B4-BE49-F238E27FC236}">
                    <a16:creationId xmlns:a16="http://schemas.microsoft.com/office/drawing/2014/main" id="{54FFB84E-DB86-4094-BCD2-F57AA5781DB6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1" name="Rechthoek 54">
                <a:extLst>
                  <a:ext uri="{FF2B5EF4-FFF2-40B4-BE49-F238E27FC236}">
                    <a16:creationId xmlns:a16="http://schemas.microsoft.com/office/drawing/2014/main" id="{1E99D2A9-1770-4E09-832C-6DC90CF84768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2" name="Rechthoek 55">
                <a:extLst>
                  <a:ext uri="{FF2B5EF4-FFF2-40B4-BE49-F238E27FC236}">
                    <a16:creationId xmlns:a16="http://schemas.microsoft.com/office/drawing/2014/main" id="{90914D16-6740-454B-9B09-CE6653CE0AFC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3" name="Rechthoek 56">
                <a:extLst>
                  <a:ext uri="{FF2B5EF4-FFF2-40B4-BE49-F238E27FC236}">
                    <a16:creationId xmlns:a16="http://schemas.microsoft.com/office/drawing/2014/main" id="{37BB70A2-400B-4894-B6AE-E847159A6873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7" name="Rechthoek 43">
              <a:extLst>
                <a:ext uri="{FF2B5EF4-FFF2-40B4-BE49-F238E27FC236}">
                  <a16:creationId xmlns:a16="http://schemas.microsoft.com/office/drawing/2014/main" id="{09A742D7-E602-4485-AF72-AA95BDB9DA46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12" name="Obraz 11">
            <a:extLst>
              <a:ext uri="{FF2B5EF4-FFF2-40B4-BE49-F238E27FC236}">
                <a16:creationId xmlns:a16="http://schemas.microsoft.com/office/drawing/2014/main" id="{491D293D-D54F-4F00-8F6C-44780D953E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70" y="937884"/>
            <a:ext cx="4868433" cy="4587346"/>
          </a:xfrm>
          <a:prstGeom prst="rect">
            <a:avLst/>
          </a:prstGeom>
        </p:spPr>
      </p:pic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A2A69B6D-C690-4B8C-A11A-9F54ECE88F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0468" y="783918"/>
            <a:ext cx="4296568" cy="493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35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accel="20000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gras, buiten, veld, person&#10;&#10;Automatisch gegenereerde beschrijving">
            <a:extLst>
              <a:ext uri="{FF2B5EF4-FFF2-40B4-BE49-F238E27FC236}">
                <a16:creationId xmlns:a16="http://schemas.microsoft.com/office/drawing/2014/main" id="{E0C11726-7A88-4BC5-BD05-34AF2A7E3F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ADDAEED0-54FB-40F1-844F-B3BF79A844DC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4C530211-D7A4-4B53-8519-E3F7B8EC5938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D6D9F2AC-00E5-425C-91B2-A0128BB023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CF25614F-6DF6-4DB5-AF32-111020C3371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AA5A2882-FD50-4CB4-A078-1F4DD3B6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A85493A9-DB37-49D1-8EEC-5F1EDDAD69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33E315D9-92BA-47FB-A34C-74F91E6026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98C4F98B-0F1E-4894-8224-2C900E294E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2B8DC1-3A13-4FB6-81DA-BD1792BF0F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4D64899-8484-4AB6-B6CE-C396107627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7A3750FE-8592-4E63-9B4C-DDFF5905DF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CAB8F52C-74BE-4BFA-A241-CDC7237A0E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C8AA911-9C8A-4768-A289-4B8E85D5B5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112DF539-B025-4252-ACBA-6593F16D1B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0463D820-6184-4834-B5F6-140764AF066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C0C86C2F-2AC0-4F41-8347-3934410A0B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58C4E751-7EAB-4464-95A8-CC0CCDF311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E0AAC132-01AB-4058-94EE-CD47C0949A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B56AA6B2-A377-4AA1-810E-72B3C06ACC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9315DC78-41B8-4246-9255-34A5B8B9E5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FAD3B7BF-F717-451D-B0A4-6DAA77DCA95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2" name="Rechthoek 1">
            <a:hlinkClick r:id="rId3" action="ppaction://hlinksldjump"/>
            <a:extLst>
              <a:ext uri="{FF2B5EF4-FFF2-40B4-BE49-F238E27FC236}">
                <a16:creationId xmlns:a16="http://schemas.microsoft.com/office/drawing/2014/main" id="{035008BA-621D-42B7-A606-BA4D46FE3136}"/>
              </a:ext>
            </a:extLst>
          </p:cNvPr>
          <p:cNvSpPr/>
          <p:nvPr/>
        </p:nvSpPr>
        <p:spPr>
          <a:xfrm>
            <a:off x="10526550" y="5094400"/>
            <a:ext cx="1761579" cy="1763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49" name="Groep 38">
            <a:extLst>
              <a:ext uri="{FF2B5EF4-FFF2-40B4-BE49-F238E27FC236}">
                <a16:creationId xmlns:a16="http://schemas.microsoft.com/office/drawing/2014/main" id="{31FB6718-1E98-4EA8-AB90-D3D8DF964E2E}"/>
              </a:ext>
            </a:extLst>
          </p:cNvPr>
          <p:cNvGrpSpPr/>
          <p:nvPr/>
        </p:nvGrpSpPr>
        <p:grpSpPr>
          <a:xfrm>
            <a:off x="8386523" y="1025153"/>
            <a:ext cx="3429000" cy="1785179"/>
            <a:chOff x="4129741" y="584200"/>
            <a:chExt cx="3429000" cy="2545978"/>
          </a:xfrm>
        </p:grpSpPr>
        <p:sp>
          <p:nvSpPr>
            <p:cNvPr id="50" name="Rechthoek 39">
              <a:extLst>
                <a:ext uri="{FF2B5EF4-FFF2-40B4-BE49-F238E27FC236}">
                  <a16:creationId xmlns:a16="http://schemas.microsoft.com/office/drawing/2014/main" id="{A5F54D2A-D363-49DC-821F-AA1428D8A69C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3600" b="1" cap="all" dirty="0">
                  <a:latin typeface="Helvetica" pitchFamily="2" charset="0"/>
                </a:rPr>
                <a:t>JAKOŚĆ!</a:t>
              </a:r>
              <a:endParaRPr lang="nl-NL" sz="3600" cap="all" dirty="0">
                <a:latin typeface="Helvetica" pitchFamily="2" charset="0"/>
              </a:endParaRPr>
            </a:p>
          </p:txBody>
        </p:sp>
        <p:grpSp>
          <p:nvGrpSpPr>
            <p:cNvPr id="51" name="Groep 40">
              <a:extLst>
                <a:ext uri="{FF2B5EF4-FFF2-40B4-BE49-F238E27FC236}">
                  <a16:creationId xmlns:a16="http://schemas.microsoft.com/office/drawing/2014/main" id="{9D66C2DC-FA51-4E28-A54A-8D824C40A0A5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52" name="Rechthoek 41">
                <a:extLst>
                  <a:ext uri="{FF2B5EF4-FFF2-40B4-BE49-F238E27FC236}">
                    <a16:creationId xmlns:a16="http://schemas.microsoft.com/office/drawing/2014/main" id="{FB1E3ECA-BBBC-4E11-8637-0BA9A9A6098C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53" name="Rechthoek 42">
                <a:extLst>
                  <a:ext uri="{FF2B5EF4-FFF2-40B4-BE49-F238E27FC236}">
                    <a16:creationId xmlns:a16="http://schemas.microsoft.com/office/drawing/2014/main" id="{F97F9DC9-17DF-45BB-8EFD-8919C80B0D9D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47" name="Groep 41">
            <a:extLst>
              <a:ext uri="{FF2B5EF4-FFF2-40B4-BE49-F238E27FC236}">
                <a16:creationId xmlns:a16="http://schemas.microsoft.com/office/drawing/2014/main" id="{0FEB209D-6DCB-4934-9782-3DF07FFD285C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48" name="Groep 42">
              <a:extLst>
                <a:ext uri="{FF2B5EF4-FFF2-40B4-BE49-F238E27FC236}">
                  <a16:creationId xmlns:a16="http://schemas.microsoft.com/office/drawing/2014/main" id="{8685CB06-FFAB-432D-85EA-3825C932DED6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64" name="Rechthoek 51">
                <a:extLst>
                  <a:ext uri="{FF2B5EF4-FFF2-40B4-BE49-F238E27FC236}">
                    <a16:creationId xmlns:a16="http://schemas.microsoft.com/office/drawing/2014/main" id="{EF5CB4EB-9812-4DC5-9F54-EB006956096F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65" name="Rechthoek 52">
                <a:extLst>
                  <a:ext uri="{FF2B5EF4-FFF2-40B4-BE49-F238E27FC236}">
                    <a16:creationId xmlns:a16="http://schemas.microsoft.com/office/drawing/2014/main" id="{CF187BF3-2362-4508-8B01-B1A1629EE631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6" name="Rechthoek 53">
                <a:extLst>
                  <a:ext uri="{FF2B5EF4-FFF2-40B4-BE49-F238E27FC236}">
                    <a16:creationId xmlns:a16="http://schemas.microsoft.com/office/drawing/2014/main" id="{BA9BA10D-3C00-4EBD-9998-5F94FA657B2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7" name="Rechthoek 54">
                <a:extLst>
                  <a:ext uri="{FF2B5EF4-FFF2-40B4-BE49-F238E27FC236}">
                    <a16:creationId xmlns:a16="http://schemas.microsoft.com/office/drawing/2014/main" id="{1EB06F1C-D0CD-4D3E-9741-2917AF8052E0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8" name="Rechthoek 55">
                <a:extLst>
                  <a:ext uri="{FF2B5EF4-FFF2-40B4-BE49-F238E27FC236}">
                    <a16:creationId xmlns:a16="http://schemas.microsoft.com/office/drawing/2014/main" id="{4BEAF986-4646-462F-BB95-F9A8E193E1DD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9" name="Rechthoek 56">
                <a:extLst>
                  <a:ext uri="{FF2B5EF4-FFF2-40B4-BE49-F238E27FC236}">
                    <a16:creationId xmlns:a16="http://schemas.microsoft.com/office/drawing/2014/main" id="{8072A0DC-C55E-47A9-8CBE-189E1271D11B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4" name="Rechthoek 43">
              <a:extLst>
                <a:ext uri="{FF2B5EF4-FFF2-40B4-BE49-F238E27FC236}">
                  <a16:creationId xmlns:a16="http://schemas.microsoft.com/office/drawing/2014/main" id="{EFFB2C96-02C3-48FD-95D5-B5FFA8AD60B9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-2" y="-4847"/>
            <a:ext cx="1219200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solidFill>
                <a:srgbClr val="0067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C0FB6DD-5D97-4A3F-BDD4-F0CAB10E2150}"/>
              </a:ext>
            </a:extLst>
          </p:cNvPr>
          <p:cNvSpPr txBox="1"/>
          <p:nvPr/>
        </p:nvSpPr>
        <p:spPr>
          <a:xfrm>
            <a:off x="6585731" y="3107817"/>
            <a:ext cx="5104536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pl-PL" sz="1700" dirty="0">
                <a:solidFill>
                  <a:srgbClr val="FFFFFF"/>
                </a:solidFill>
              </a:rPr>
              <a:t>Stale dążymy do osiągania jak najlepszych wyników oraz ciągłego doskonalenia procesów.</a:t>
            </a:r>
          </a:p>
          <a:p>
            <a:pPr algn="ctr"/>
            <a:endParaRPr lang="pl-PL" sz="700" dirty="0">
              <a:solidFill>
                <a:srgbClr val="FFFFFF"/>
              </a:solidFill>
            </a:endParaRPr>
          </a:p>
          <a:p>
            <a:pPr algn="ctr"/>
            <a:r>
              <a:rPr lang="pl-PL" sz="1700" b="1" dirty="0">
                <a:solidFill>
                  <a:srgbClr val="FFFFFF"/>
                </a:solidFill>
              </a:rPr>
              <a:t>Potwierdzeniem tych działań są wyniki produkcyjne, jakie przy udziale naszych produktów i wsparciu osiągają </a:t>
            </a:r>
            <a:br>
              <a:rPr lang="pl-PL" sz="1700" b="1" dirty="0">
                <a:solidFill>
                  <a:srgbClr val="FFFFFF"/>
                </a:solidFill>
              </a:rPr>
            </a:br>
            <a:r>
              <a:rPr lang="pl-PL" sz="1700" b="1" dirty="0">
                <a:solidFill>
                  <a:srgbClr val="FFFFFF"/>
                </a:solidFill>
              </a:rPr>
              <a:t>nasi hodowcy.</a:t>
            </a:r>
            <a:r>
              <a:rPr lang="pl-PL" sz="1700" dirty="0">
                <a:solidFill>
                  <a:srgbClr val="FFFFFF"/>
                </a:solidFill>
              </a:rPr>
              <a:t> </a:t>
            </a:r>
          </a:p>
          <a:p>
            <a:pPr algn="ctr"/>
            <a:endParaRPr lang="pl-PL" sz="700" dirty="0">
              <a:solidFill>
                <a:srgbClr val="FFFFFF"/>
              </a:solidFill>
            </a:endParaRPr>
          </a:p>
          <a:p>
            <a:pPr algn="ctr"/>
            <a:r>
              <a:rPr lang="pl-PL" sz="1700" dirty="0">
                <a:solidFill>
                  <a:srgbClr val="FFFFFF"/>
                </a:solidFill>
              </a:rPr>
              <a:t>Jednocześnie gwarancją wypracowanych standardów produkcji są uzyskane przez</a:t>
            </a:r>
            <a:br>
              <a:rPr lang="pl-PL" sz="1700" dirty="0">
                <a:solidFill>
                  <a:srgbClr val="FFFFFF"/>
                </a:solidFill>
              </a:rPr>
            </a:br>
            <a:r>
              <a:rPr lang="pl-PL" sz="1700" dirty="0">
                <a:solidFill>
                  <a:srgbClr val="FFFFFF"/>
                </a:solidFill>
              </a:rPr>
              <a:t> De </a:t>
            </a:r>
            <a:r>
              <a:rPr lang="pl-PL" sz="1700" dirty="0" err="1">
                <a:solidFill>
                  <a:srgbClr val="FFFFFF"/>
                </a:solidFill>
              </a:rPr>
              <a:t>Heus</a:t>
            </a:r>
            <a:r>
              <a:rPr lang="pl-PL" sz="1700" dirty="0">
                <a:solidFill>
                  <a:srgbClr val="FFFFFF"/>
                </a:solidFill>
              </a:rPr>
              <a:t> certyfikaty międzynarodowych systemów jakości. </a:t>
            </a:r>
            <a:endParaRPr lang="en-GB" sz="1700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B9829386-B916-437A-80FD-3199F5DDABE6}"/>
              </a:ext>
            </a:extLst>
          </p:cNvPr>
          <p:cNvSpPr/>
          <p:nvPr/>
        </p:nvSpPr>
        <p:spPr>
          <a:xfrm flipV="1">
            <a:off x="350015" y="589547"/>
            <a:ext cx="11508591" cy="5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2" name="object 3">
            <a:extLst>
              <a:ext uri="{FF2B5EF4-FFF2-40B4-BE49-F238E27FC236}">
                <a16:creationId xmlns:a16="http://schemas.microsoft.com/office/drawing/2014/main" id="{816BC45F-60CC-4653-A405-397C0C25E7AB}"/>
              </a:ext>
            </a:extLst>
          </p:cNvPr>
          <p:cNvSpPr/>
          <p:nvPr/>
        </p:nvSpPr>
        <p:spPr>
          <a:xfrm>
            <a:off x="8983396" y="945335"/>
            <a:ext cx="2182604" cy="1860981"/>
          </a:xfrm>
          <a:prstGeom prst="rect">
            <a:avLst/>
          </a:prstGeom>
          <a:solidFill>
            <a:srgbClr val="99CC00"/>
          </a:solidFill>
        </p:spPr>
        <p:txBody>
          <a:bodyPr wrap="square" lIns="0" tIns="0" rIns="0" bIns="0" rtlCol="0"/>
          <a:lstStyle/>
          <a:p>
            <a:pPr algn="ctr"/>
            <a:endParaRPr lang="pl-PL" sz="1200" b="1" i="1" dirty="0">
              <a:solidFill>
                <a:schemeClr val="bg1"/>
              </a:solidFill>
              <a:latin typeface="Calibri"/>
            </a:endParaRPr>
          </a:p>
          <a:p>
            <a:pPr algn="ctr"/>
            <a:r>
              <a:rPr lang="pl-PL" sz="2200" b="1" i="1" dirty="0">
                <a:solidFill>
                  <a:schemeClr val="bg1"/>
                </a:solidFill>
                <a:latin typeface="Calibri"/>
              </a:rPr>
              <a:t>Certyfikaty </a:t>
            </a:r>
            <a:br>
              <a:rPr lang="pl-PL" sz="2200" b="1" i="1" dirty="0">
                <a:solidFill>
                  <a:schemeClr val="bg1"/>
                </a:solidFill>
                <a:latin typeface="Calibri"/>
              </a:rPr>
            </a:br>
            <a:r>
              <a:rPr lang="pl-PL" sz="2200" b="1" i="1" dirty="0">
                <a:solidFill>
                  <a:schemeClr val="bg1"/>
                </a:solidFill>
                <a:latin typeface="Calibri"/>
              </a:rPr>
              <a:t>jakości</a:t>
            </a:r>
            <a:br>
              <a:rPr lang="pl-PL" sz="2200" b="1" i="1" dirty="0">
                <a:solidFill>
                  <a:schemeClr val="bg1"/>
                </a:solidFill>
                <a:latin typeface="Calibri"/>
              </a:rPr>
            </a:br>
            <a:r>
              <a:rPr lang="pl-PL" sz="2200" b="1" i="1" dirty="0">
                <a:solidFill>
                  <a:schemeClr val="bg1"/>
                </a:solidFill>
                <a:latin typeface="Calibri"/>
              </a:rPr>
              <a:t>i bezpieczeństwa produkcji</a:t>
            </a:r>
            <a:endParaRPr sz="2200" b="1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3" name="Tijdelijke aanduiding voor tekst 7">
            <a:extLst>
              <a:ext uri="{FF2B5EF4-FFF2-40B4-BE49-F238E27FC236}">
                <a16:creationId xmlns:a16="http://schemas.microsoft.com/office/drawing/2014/main" id="{85A1C5B8-CF2D-41D2-A870-5B3F5D20E84E}"/>
              </a:ext>
            </a:extLst>
          </p:cNvPr>
          <p:cNvSpPr txBox="1">
            <a:spLocks/>
          </p:cNvSpPr>
          <p:nvPr/>
        </p:nvSpPr>
        <p:spPr>
          <a:xfrm>
            <a:off x="7080940" y="988271"/>
            <a:ext cx="1751052" cy="1728192"/>
          </a:xfrm>
          <a:prstGeom prst="rect">
            <a:avLst/>
          </a:prstGeom>
          <a:solidFill>
            <a:schemeClr val="bg1"/>
          </a:solidFill>
        </p:spPr>
        <p:txBody>
          <a:bodyPr lIns="180000" tIns="180000" rIns="180000" bIns="180000" anchor="ctr">
            <a:norm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lang="nl-NL" sz="44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0850" indent="-184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627063" indent="-176213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67AC"/>
                </a:solidFill>
                <a:latin typeface="Calibri Light" panose="020F0302020204030204" pitchFamily="34" charset="0"/>
              </a:rPr>
              <a:t>Stawiamy na jakość!</a:t>
            </a:r>
            <a:endParaRPr lang="nl-NL" sz="1800" b="1" dirty="0">
              <a:solidFill>
                <a:srgbClr val="0067AC"/>
              </a:solidFill>
            </a:endParaRPr>
          </a:p>
        </p:txBody>
      </p:sp>
      <p:sp>
        <p:nvSpPr>
          <p:cNvPr id="46" name="Rechthoek 41">
            <a:extLst>
              <a:ext uri="{FF2B5EF4-FFF2-40B4-BE49-F238E27FC236}">
                <a16:creationId xmlns:a16="http://schemas.microsoft.com/office/drawing/2014/main" id="{D3339006-07EA-4582-8B3E-55270EE8E174}"/>
              </a:ext>
            </a:extLst>
          </p:cNvPr>
          <p:cNvSpPr/>
          <p:nvPr/>
        </p:nvSpPr>
        <p:spPr>
          <a:xfrm>
            <a:off x="333393" y="427287"/>
            <a:ext cx="2696246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CERTYFIKATY JAKOŚCI</a:t>
            </a:r>
            <a:endParaRPr lang="nl-NL" sz="1400" b="1" dirty="0">
              <a:latin typeface="Helvetica" pitchFamily="2" charset="0"/>
            </a:endParaRPr>
          </a:p>
        </p:txBody>
      </p:sp>
      <p:grpSp>
        <p:nvGrpSpPr>
          <p:cNvPr id="23" name="Groep 41">
            <a:extLst>
              <a:ext uri="{FF2B5EF4-FFF2-40B4-BE49-F238E27FC236}">
                <a16:creationId xmlns:a16="http://schemas.microsoft.com/office/drawing/2014/main" id="{569D4EFB-A69A-40B1-82CF-19CF430087FC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4" name="Groep 42">
              <a:extLst>
                <a:ext uri="{FF2B5EF4-FFF2-40B4-BE49-F238E27FC236}">
                  <a16:creationId xmlns:a16="http://schemas.microsoft.com/office/drawing/2014/main" id="{4365705E-3B9C-46B4-9AE0-D87F4101935F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8" name="Rechthoek 51">
                <a:extLst>
                  <a:ext uri="{FF2B5EF4-FFF2-40B4-BE49-F238E27FC236}">
                    <a16:creationId xmlns:a16="http://schemas.microsoft.com/office/drawing/2014/main" id="{A967BD5B-1E7C-4030-BCF2-C13EDB738757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9" name="Rechthoek 52">
                <a:extLst>
                  <a:ext uri="{FF2B5EF4-FFF2-40B4-BE49-F238E27FC236}">
                    <a16:creationId xmlns:a16="http://schemas.microsoft.com/office/drawing/2014/main" id="{1EC804B7-16BB-43C4-903E-CDCB7509CEA5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3">
                <a:extLst>
                  <a:ext uri="{FF2B5EF4-FFF2-40B4-BE49-F238E27FC236}">
                    <a16:creationId xmlns:a16="http://schemas.microsoft.com/office/drawing/2014/main" id="{7254E915-08CD-4754-AF4E-86C2B7F1AD64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4">
                <a:extLst>
                  <a:ext uri="{FF2B5EF4-FFF2-40B4-BE49-F238E27FC236}">
                    <a16:creationId xmlns:a16="http://schemas.microsoft.com/office/drawing/2014/main" id="{AEE41C50-E9E7-48D7-9E7D-A886A69FEDF6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A5EF9AA8-9957-49E1-9E31-59E8FEF5E669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6">
                <a:extLst>
                  <a:ext uri="{FF2B5EF4-FFF2-40B4-BE49-F238E27FC236}">
                    <a16:creationId xmlns:a16="http://schemas.microsoft.com/office/drawing/2014/main" id="{74B3163B-ECFD-4F9D-8A86-1F39EDD76BC4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5" name="Rechthoek 43">
              <a:extLst>
                <a:ext uri="{FF2B5EF4-FFF2-40B4-BE49-F238E27FC236}">
                  <a16:creationId xmlns:a16="http://schemas.microsoft.com/office/drawing/2014/main" id="{6084A4B7-BE31-439C-AD8D-72F55BF8D8FC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12D4095B-DC46-4A06-8A94-D7F79F6061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42" y="1016672"/>
            <a:ext cx="5939555" cy="542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CD323682-BC08-43A5-B55E-BA008764E2FA}"/>
              </a:ext>
            </a:extLst>
          </p:cNvPr>
          <p:cNvSpPr txBox="1"/>
          <p:nvPr/>
        </p:nvSpPr>
        <p:spPr>
          <a:xfrm>
            <a:off x="-9497495" y="5617029"/>
            <a:ext cx="8918057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Practical research, in cooperation with universities, on our own research farms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allows us to test solutions in real life conditions.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6" name="Tekstvak 6">
            <a:extLst>
              <a:ext uri="{FF2B5EF4-FFF2-40B4-BE49-F238E27FC236}">
                <a16:creationId xmlns:a16="http://schemas.microsoft.com/office/drawing/2014/main" id="{8ADE000D-610A-47C8-88ED-2155BF16DF35}"/>
              </a:ext>
            </a:extLst>
          </p:cNvPr>
          <p:cNvSpPr txBox="1"/>
          <p:nvPr/>
        </p:nvSpPr>
        <p:spPr>
          <a:xfrm>
            <a:off x="350015" y="5617028"/>
            <a:ext cx="11566546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D</a:t>
            </a:r>
            <a:r>
              <a:rPr lang="pl-PL" dirty="0">
                <a:solidFill>
                  <a:srgbClr val="FFFFFF"/>
                </a:solidFill>
                <a:latin typeface="Helvetica Light"/>
              </a:rPr>
              <a:t>e </a:t>
            </a:r>
            <a:r>
              <a:rPr lang="pl-PL" dirty="0" err="1">
                <a:solidFill>
                  <a:srgbClr val="FFFFFF"/>
                </a:solidFill>
                <a:latin typeface="Helvetica Light"/>
              </a:rPr>
              <a:t>Heus</a:t>
            </a:r>
            <a:r>
              <a:rPr lang="pl-PL" dirty="0">
                <a:solidFill>
                  <a:srgbClr val="FFFFFF"/>
                </a:solidFill>
                <a:latin typeface="Helvetica Light"/>
              </a:rPr>
              <a:t> pobiera około 230 000 próbek i wykonuje 750 000 analiz rocznie </a:t>
            </a:r>
            <a:br>
              <a:rPr lang="pl-PL" dirty="0">
                <a:solidFill>
                  <a:srgbClr val="FFFFFF"/>
                </a:solidFill>
                <a:latin typeface="Helvetica Light"/>
              </a:rPr>
            </a:br>
            <a:r>
              <a:rPr lang="pl-PL" dirty="0">
                <a:solidFill>
                  <a:srgbClr val="FFFFFF"/>
                </a:solidFill>
                <a:latin typeface="Helvetica Light"/>
              </a:rPr>
              <a:t>w 29 laboratoriach na świecie. 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pic>
        <p:nvPicPr>
          <p:cNvPr id="37" name="Afbeelding 2">
            <a:extLst>
              <a:ext uri="{FF2B5EF4-FFF2-40B4-BE49-F238E27FC236}">
                <a16:creationId xmlns:a16="http://schemas.microsoft.com/office/drawing/2014/main" id="{6F7FA15D-FECC-44CC-BCA5-30D81E3FB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645" y="656249"/>
            <a:ext cx="10122707" cy="4874723"/>
          </a:xfrm>
          <a:prstGeom prst="rect">
            <a:avLst/>
          </a:prstGeom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D1AAC95E-156C-4E8A-8A05-C1B515881EDC}"/>
              </a:ext>
            </a:extLst>
          </p:cNvPr>
          <p:cNvSpPr txBox="1"/>
          <p:nvPr/>
        </p:nvSpPr>
        <p:spPr>
          <a:xfrm>
            <a:off x="8498703" y="5256947"/>
            <a:ext cx="94139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* dane dot. globalnej działalności De </a:t>
            </a:r>
            <a:r>
              <a:rPr lang="pl-PL" sz="1050" dirty="0" err="1">
                <a:solidFill>
                  <a:schemeClr val="bg1">
                    <a:lumMod val="85000"/>
                  </a:schemeClr>
                </a:solidFill>
              </a:rPr>
              <a:t>Heus</a:t>
            </a:r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52" name="Rechthoek 21">
            <a:extLst>
              <a:ext uri="{FF2B5EF4-FFF2-40B4-BE49-F238E27FC236}">
                <a16:creationId xmlns:a16="http://schemas.microsoft.com/office/drawing/2014/main" id="{72ED9555-7FAB-43C9-90EA-11413605E986}"/>
              </a:ext>
            </a:extLst>
          </p:cNvPr>
          <p:cNvSpPr/>
          <p:nvPr/>
        </p:nvSpPr>
        <p:spPr>
          <a:xfrm flipV="1">
            <a:off x="350015" y="598115"/>
            <a:ext cx="1147449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1" name="Groep 41">
            <a:extLst>
              <a:ext uri="{FF2B5EF4-FFF2-40B4-BE49-F238E27FC236}">
                <a16:creationId xmlns:a16="http://schemas.microsoft.com/office/drawing/2014/main" id="{A9293458-42B2-4379-BB53-FEC19C355F23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2" name="Groep 42">
              <a:extLst>
                <a:ext uri="{FF2B5EF4-FFF2-40B4-BE49-F238E27FC236}">
                  <a16:creationId xmlns:a16="http://schemas.microsoft.com/office/drawing/2014/main" id="{D01C5484-D75C-441F-88BE-B17CEBB7567C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4" name="Rechthoek 51">
                <a:extLst>
                  <a:ext uri="{FF2B5EF4-FFF2-40B4-BE49-F238E27FC236}">
                    <a16:creationId xmlns:a16="http://schemas.microsoft.com/office/drawing/2014/main" id="{81371324-9BAF-4349-BE74-C271D7135FA3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5" name="Rechthoek 52">
                <a:extLst>
                  <a:ext uri="{FF2B5EF4-FFF2-40B4-BE49-F238E27FC236}">
                    <a16:creationId xmlns:a16="http://schemas.microsoft.com/office/drawing/2014/main" id="{E15598AC-10C8-4FED-9F3B-C544BC83B2A8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6" name="Rechthoek 53">
                <a:extLst>
                  <a:ext uri="{FF2B5EF4-FFF2-40B4-BE49-F238E27FC236}">
                    <a16:creationId xmlns:a16="http://schemas.microsoft.com/office/drawing/2014/main" id="{95A0E809-F40E-4BED-83A9-769030B2DAF1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7" name="Rechthoek 54">
                <a:extLst>
                  <a:ext uri="{FF2B5EF4-FFF2-40B4-BE49-F238E27FC236}">
                    <a16:creationId xmlns:a16="http://schemas.microsoft.com/office/drawing/2014/main" id="{EB79E798-23DE-4FFA-909F-5800424EAF6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8" name="Rechthoek 55">
                <a:extLst>
                  <a:ext uri="{FF2B5EF4-FFF2-40B4-BE49-F238E27FC236}">
                    <a16:creationId xmlns:a16="http://schemas.microsoft.com/office/drawing/2014/main" id="{0A3A6D69-9DE2-44F6-B341-63751D2772FF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9" name="Rechthoek 56">
                <a:extLst>
                  <a:ext uri="{FF2B5EF4-FFF2-40B4-BE49-F238E27FC236}">
                    <a16:creationId xmlns:a16="http://schemas.microsoft.com/office/drawing/2014/main" id="{488A016F-4B5C-4D71-AAC8-CCEE07888F7B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3" name="Rechthoek 43">
              <a:extLst>
                <a:ext uri="{FF2B5EF4-FFF2-40B4-BE49-F238E27FC236}">
                  <a16:creationId xmlns:a16="http://schemas.microsoft.com/office/drawing/2014/main" id="{58038175-B274-4B2B-9298-9B167F44BC84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73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6" grpId="0"/>
      <p:bldP spid="5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gras, buiten, persoon, veld&#10;&#10;Automatisch gegenereerde beschrijving">
            <a:extLst>
              <a:ext uri="{FF2B5EF4-FFF2-40B4-BE49-F238E27FC236}">
                <a16:creationId xmlns:a16="http://schemas.microsoft.com/office/drawing/2014/main" id="{E17A0786-E4B1-462B-9D3E-A2556CA41E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706100" cy="6858000"/>
          </a:xfr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ADDAEED0-54FB-40F1-844F-B3BF79A844DC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4C530211-D7A4-4B53-8519-E3F7B8EC5938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D6D9F2AC-00E5-425C-91B2-A0128BB023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CF25614F-6DF6-4DB5-AF32-111020C3371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AA5A2882-FD50-4CB4-A078-1F4DD3B6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A85493A9-DB37-49D1-8EEC-5F1EDDAD69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33E315D9-92BA-47FB-A34C-74F91E6026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98C4F98B-0F1E-4894-8224-2C900E294E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2B8DC1-3A13-4FB6-81DA-BD1792BF0F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4D64899-8484-4AB6-B6CE-C396107627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7A3750FE-8592-4E63-9B4C-DDFF5905DF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CAB8F52C-74BE-4BFA-A241-CDC7237A0E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C8AA911-9C8A-4768-A289-4B8E85D5B5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112DF539-B025-4252-ACBA-6593F16D1B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0463D820-6184-4834-B5F6-140764AF066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C0C86C2F-2AC0-4F41-8347-3934410A0B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58C4E751-7EAB-4464-95A8-CC0CCDF311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E0AAC132-01AB-4058-94EE-CD47C0949A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B56AA6B2-A377-4AA1-810E-72B3C06ACC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9315DC78-41B8-4246-9255-34A5B8B9E5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FAD3B7BF-F717-451D-B0A4-6DAA77DCA95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2" name="Rechthoek 1">
            <a:hlinkClick r:id="rId4" action="ppaction://hlinksldjump"/>
            <a:extLst>
              <a:ext uri="{FF2B5EF4-FFF2-40B4-BE49-F238E27FC236}">
                <a16:creationId xmlns:a16="http://schemas.microsoft.com/office/drawing/2014/main" id="{C40FB7EE-61BD-4AAC-89E6-A43D42C77BEA}"/>
              </a:ext>
            </a:extLst>
          </p:cNvPr>
          <p:cNvSpPr/>
          <p:nvPr/>
        </p:nvSpPr>
        <p:spPr>
          <a:xfrm>
            <a:off x="10526550" y="5094400"/>
            <a:ext cx="1761579" cy="1763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58" name="Groep 38">
            <a:extLst>
              <a:ext uri="{FF2B5EF4-FFF2-40B4-BE49-F238E27FC236}">
                <a16:creationId xmlns:a16="http://schemas.microsoft.com/office/drawing/2014/main" id="{C19194DD-F282-4AF4-A9DF-4415D61A29ED}"/>
              </a:ext>
            </a:extLst>
          </p:cNvPr>
          <p:cNvGrpSpPr/>
          <p:nvPr/>
        </p:nvGrpSpPr>
        <p:grpSpPr>
          <a:xfrm>
            <a:off x="8386523" y="1025153"/>
            <a:ext cx="3429000" cy="1785179"/>
            <a:chOff x="4129741" y="584200"/>
            <a:chExt cx="3429000" cy="2545978"/>
          </a:xfrm>
        </p:grpSpPr>
        <p:sp>
          <p:nvSpPr>
            <p:cNvPr id="59" name="Rechthoek 39">
              <a:extLst>
                <a:ext uri="{FF2B5EF4-FFF2-40B4-BE49-F238E27FC236}">
                  <a16:creationId xmlns:a16="http://schemas.microsoft.com/office/drawing/2014/main" id="{4A69AE6D-3C84-44B7-A229-02232534E22F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2000" b="1" cap="all" dirty="0">
                  <a:latin typeface="Helvetica" pitchFamily="2" charset="0"/>
                </a:rPr>
                <a:t>ODPOWIEDZIALNOŚĆ</a:t>
              </a:r>
              <a:endParaRPr lang="nl-NL" sz="2000" cap="all" dirty="0">
                <a:latin typeface="Helvetica" pitchFamily="2" charset="0"/>
              </a:endParaRPr>
            </a:p>
          </p:txBody>
        </p:sp>
        <p:grpSp>
          <p:nvGrpSpPr>
            <p:cNvPr id="60" name="Groep 40">
              <a:extLst>
                <a:ext uri="{FF2B5EF4-FFF2-40B4-BE49-F238E27FC236}">
                  <a16:creationId xmlns:a16="http://schemas.microsoft.com/office/drawing/2014/main" id="{EDA3C05A-61CE-4E6B-B855-2F190F444B15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61" name="Rechthoek 41">
                <a:extLst>
                  <a:ext uri="{FF2B5EF4-FFF2-40B4-BE49-F238E27FC236}">
                    <a16:creationId xmlns:a16="http://schemas.microsoft.com/office/drawing/2014/main" id="{41759522-96F1-4E6D-8F71-318F36DB47B0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62" name="Rechthoek 42">
                <a:extLst>
                  <a:ext uri="{FF2B5EF4-FFF2-40B4-BE49-F238E27FC236}">
                    <a16:creationId xmlns:a16="http://schemas.microsoft.com/office/drawing/2014/main" id="{80C54892-7CD8-4B2F-9681-D4955123296F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41" name="Groep 41">
            <a:extLst>
              <a:ext uri="{FF2B5EF4-FFF2-40B4-BE49-F238E27FC236}">
                <a16:creationId xmlns:a16="http://schemas.microsoft.com/office/drawing/2014/main" id="{749E372D-C1B7-412A-B409-F4CC9677E3C0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42" name="Groep 42">
              <a:extLst>
                <a:ext uri="{FF2B5EF4-FFF2-40B4-BE49-F238E27FC236}">
                  <a16:creationId xmlns:a16="http://schemas.microsoft.com/office/drawing/2014/main" id="{276A384C-5AFE-4AA7-8A55-F762D66E2F56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4" name="Rechthoek 51">
                <a:extLst>
                  <a:ext uri="{FF2B5EF4-FFF2-40B4-BE49-F238E27FC236}">
                    <a16:creationId xmlns:a16="http://schemas.microsoft.com/office/drawing/2014/main" id="{0EAE5D7D-DB6A-4C8A-AFF2-74F3C1BBFFEC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5" name="Rechthoek 52">
                <a:extLst>
                  <a:ext uri="{FF2B5EF4-FFF2-40B4-BE49-F238E27FC236}">
                    <a16:creationId xmlns:a16="http://schemas.microsoft.com/office/drawing/2014/main" id="{9A42A614-7B38-4408-B239-C551CA451B6E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6" name="Rechthoek 53">
                <a:extLst>
                  <a:ext uri="{FF2B5EF4-FFF2-40B4-BE49-F238E27FC236}">
                    <a16:creationId xmlns:a16="http://schemas.microsoft.com/office/drawing/2014/main" id="{B0379C97-237A-45D1-9E29-1BBF35C8BEAF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Rechthoek 54">
                <a:extLst>
                  <a:ext uri="{FF2B5EF4-FFF2-40B4-BE49-F238E27FC236}">
                    <a16:creationId xmlns:a16="http://schemas.microsoft.com/office/drawing/2014/main" id="{CB418735-E638-4C38-8276-025FE4882214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8" name="Rechthoek 55">
                <a:extLst>
                  <a:ext uri="{FF2B5EF4-FFF2-40B4-BE49-F238E27FC236}">
                    <a16:creationId xmlns:a16="http://schemas.microsoft.com/office/drawing/2014/main" id="{5B7C8D8E-D8E1-480A-AA53-7609890C82D6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9" name="Rechthoek 56">
                <a:extLst>
                  <a:ext uri="{FF2B5EF4-FFF2-40B4-BE49-F238E27FC236}">
                    <a16:creationId xmlns:a16="http://schemas.microsoft.com/office/drawing/2014/main" id="{11F8D00C-C436-40B8-A705-6C762D3D2A04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3" name="Rechthoek 43">
              <a:extLst>
                <a:ext uri="{FF2B5EF4-FFF2-40B4-BE49-F238E27FC236}">
                  <a16:creationId xmlns:a16="http://schemas.microsoft.com/office/drawing/2014/main" id="{5F5A957B-F0E6-4A2D-9F35-EED10B88A8C9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32E1E8D7-36A7-40DD-BEB5-7E8E4C840A8D}"/>
              </a:ext>
            </a:extLst>
          </p:cNvPr>
          <p:cNvSpPr/>
          <p:nvPr/>
        </p:nvSpPr>
        <p:spPr>
          <a:xfrm>
            <a:off x="-12032" y="157655"/>
            <a:ext cx="12204032" cy="6708233"/>
          </a:xfrm>
          <a:prstGeom prst="rect">
            <a:avLst/>
          </a:prstGeom>
          <a:gradFill>
            <a:gsLst>
              <a:gs pos="71224">
                <a:srgbClr val="0064A8"/>
              </a:gs>
              <a:gs pos="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65" name="Rechthoek 3">
            <a:extLst>
              <a:ext uri="{FF2B5EF4-FFF2-40B4-BE49-F238E27FC236}">
                <a16:creationId xmlns:a16="http://schemas.microsoft.com/office/drawing/2014/main" id="{63080FD1-C2A5-469B-94B0-150204B1ABEF}"/>
              </a:ext>
            </a:extLst>
          </p:cNvPr>
          <p:cNvSpPr/>
          <p:nvPr/>
        </p:nvSpPr>
        <p:spPr>
          <a:xfrm>
            <a:off x="8304166" y="-3988"/>
            <a:ext cx="2052000" cy="292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100" dirty="0" err="1">
                <a:solidFill>
                  <a:schemeClr val="bg1"/>
                </a:solidFill>
                <a:latin typeface="Helvetica" pitchFamily="2" charset="0"/>
              </a:rPr>
              <a:t>Powering</a:t>
            </a:r>
            <a:r>
              <a:rPr lang="pl-PL" sz="11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pl-PL" sz="1100" dirty="0" err="1">
                <a:solidFill>
                  <a:schemeClr val="bg1"/>
                </a:solidFill>
                <a:latin typeface="Helvetica" pitchFamily="2" charset="0"/>
              </a:rPr>
              <a:t>progress</a:t>
            </a:r>
            <a:endParaRPr lang="en-GB" sz="11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ABC7E2E-DAA7-4408-9B71-CEBC6F4E1F74}"/>
              </a:ext>
            </a:extLst>
          </p:cNvPr>
          <p:cNvSpPr txBox="1"/>
          <p:nvPr/>
        </p:nvSpPr>
        <p:spPr>
          <a:xfrm>
            <a:off x="380326" y="734375"/>
            <a:ext cx="54468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pl-PL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pl-PL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57C7B078-8D88-4D5C-89A0-38EE39D0DF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507" y="296088"/>
            <a:ext cx="6005968" cy="6569888"/>
          </a:xfrm>
          <a:prstGeom prst="rect">
            <a:avLst/>
          </a:prstGeom>
        </p:spPr>
      </p:pic>
      <p:pic>
        <p:nvPicPr>
          <p:cNvPr id="25" name="Picture 2" descr="Podobny obraz">
            <a:extLst>
              <a:ext uri="{FF2B5EF4-FFF2-40B4-BE49-F238E27FC236}">
                <a16:creationId xmlns:a16="http://schemas.microsoft.com/office/drawing/2014/main" id="{FED63673-9BA2-4220-94C5-1090D2358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1362" y="4600128"/>
            <a:ext cx="3800475" cy="189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2104702A-77EC-4AE4-A780-5F0B95484CE1}"/>
              </a:ext>
            </a:extLst>
          </p:cNvPr>
          <p:cNvSpPr txBox="1"/>
          <p:nvPr/>
        </p:nvSpPr>
        <p:spPr>
          <a:xfrm>
            <a:off x="166497" y="630149"/>
            <a:ext cx="5817997" cy="5463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0000"/>
              </a:lnSpc>
              <a:spcAft>
                <a:spcPts val="1000"/>
              </a:spcAft>
            </a:pPr>
            <a:endParaRPr lang="pl-PL" sz="1400" dirty="0">
              <a:solidFill>
                <a:schemeClr val="bg1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28600">
              <a:lnSpc>
                <a:spcPct val="110000"/>
              </a:lnSpc>
              <a:spcAft>
                <a:spcPts val="1000"/>
              </a:spcAft>
            </a:pPr>
            <a:endParaRPr lang="pl-PL" sz="1400" dirty="0">
              <a:solidFill>
                <a:schemeClr val="bg1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28600">
              <a:lnSpc>
                <a:spcPct val="110000"/>
              </a:lnSpc>
              <a:spcAft>
                <a:spcPts val="1000"/>
              </a:spcAft>
            </a:pPr>
            <a:r>
              <a:rPr lang="pl-PL" sz="14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 De Heus wierzymy, że… </a:t>
            </a:r>
          </a:p>
          <a:p>
            <a:pPr marL="228600">
              <a:lnSpc>
                <a:spcPct val="110000"/>
              </a:lnSpc>
              <a:spcAft>
                <a:spcPts val="1000"/>
              </a:spcAft>
            </a:pPr>
            <a:r>
              <a:rPr lang="pl-PL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zapewnianie dostępu do zdrowej i bezpiecznej żywności powinno iść w parze ze zrównoważoną produkcją i poszanowaniem środowiska. </a:t>
            </a:r>
          </a:p>
          <a:p>
            <a:pPr marL="228600">
              <a:lnSpc>
                <a:spcPct val="110000"/>
              </a:lnSpc>
              <a:spcAft>
                <a:spcPts val="1000"/>
              </a:spcAft>
            </a:pPr>
            <a:r>
              <a:rPr lang="pl-PL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Jesteśmy częścią tego procesu.</a:t>
            </a:r>
          </a:p>
          <a:p>
            <a:pPr marL="228600">
              <a:lnSpc>
                <a:spcPct val="110000"/>
              </a:lnSpc>
              <a:spcAft>
                <a:spcPts val="1000"/>
              </a:spcAft>
            </a:pPr>
            <a:br>
              <a:rPr lang="pl-PL" sz="16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endParaRPr lang="pl-PL" sz="300" b="1" dirty="0">
              <a:solidFill>
                <a:schemeClr val="bg1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28600">
              <a:lnSpc>
                <a:spcPct val="110000"/>
              </a:lnSpc>
              <a:spcAft>
                <a:spcPts val="1000"/>
              </a:spcAft>
            </a:pPr>
            <a:r>
              <a:rPr lang="pl-PL" sz="16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Chcemy,  by wiedza i doświadczenie, jakie stoją za </a:t>
            </a:r>
            <a:br>
              <a:rPr lang="pl-PL" sz="16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r>
              <a:rPr lang="pl-PL" sz="16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każdym naszym produktem przyczyniały się do rozwoju rolnictwa i poprawy dobrostanu zwierząt oraz wspierały działalność gospodarczą naszych hodowców.</a:t>
            </a:r>
            <a:br>
              <a:rPr lang="pl-PL" sz="16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br>
              <a:rPr lang="pl-PL" sz="16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r>
              <a:rPr lang="pl-PL" sz="15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Działamy z myślą o ochronie zasobów naturalnych, </a:t>
            </a:r>
            <a:br>
              <a:rPr lang="pl-PL" sz="15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r>
              <a:rPr lang="pl-PL" sz="15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klimatu i środowiska dla przyszłych pokoleń, biorąc odpowiedzialność za realizację powyższych </a:t>
            </a:r>
            <a:br>
              <a:rPr lang="pl-PL" sz="1500" b="1" dirty="0">
                <a:solidFill>
                  <a:schemeClr val="bg1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r>
              <a:rPr lang="pl-PL" sz="15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słów.</a:t>
            </a:r>
          </a:p>
        </p:txBody>
      </p:sp>
      <p:grpSp>
        <p:nvGrpSpPr>
          <p:cNvPr id="21" name="Groep 41">
            <a:extLst>
              <a:ext uri="{FF2B5EF4-FFF2-40B4-BE49-F238E27FC236}">
                <a16:creationId xmlns:a16="http://schemas.microsoft.com/office/drawing/2014/main" id="{F4CD64C1-5741-430E-8B47-3733AE47D2F1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2" name="Groep 42">
              <a:extLst>
                <a:ext uri="{FF2B5EF4-FFF2-40B4-BE49-F238E27FC236}">
                  <a16:creationId xmlns:a16="http://schemas.microsoft.com/office/drawing/2014/main" id="{B832A4CE-E5E3-4670-B395-9D3F8F9E9BC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6" name="Rechthoek 51">
                <a:extLst>
                  <a:ext uri="{FF2B5EF4-FFF2-40B4-BE49-F238E27FC236}">
                    <a16:creationId xmlns:a16="http://schemas.microsoft.com/office/drawing/2014/main" id="{25069506-5AA3-4864-8854-BE2D03F53854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7" name="Rechthoek 52">
                <a:extLst>
                  <a:ext uri="{FF2B5EF4-FFF2-40B4-BE49-F238E27FC236}">
                    <a16:creationId xmlns:a16="http://schemas.microsoft.com/office/drawing/2014/main" id="{D83F979A-2F2B-4508-AC55-DA567006D4CF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9" name="Rechthoek 53">
                <a:extLst>
                  <a:ext uri="{FF2B5EF4-FFF2-40B4-BE49-F238E27FC236}">
                    <a16:creationId xmlns:a16="http://schemas.microsoft.com/office/drawing/2014/main" id="{44B66491-9AA6-4FAB-80F1-3630E6AEC104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4">
                <a:extLst>
                  <a:ext uri="{FF2B5EF4-FFF2-40B4-BE49-F238E27FC236}">
                    <a16:creationId xmlns:a16="http://schemas.microsoft.com/office/drawing/2014/main" id="{B81439F4-C5F9-4ED6-B4CD-88E4410B683C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5">
                <a:extLst>
                  <a:ext uri="{FF2B5EF4-FFF2-40B4-BE49-F238E27FC236}">
                    <a16:creationId xmlns:a16="http://schemas.microsoft.com/office/drawing/2014/main" id="{5446ABF1-587E-4E8D-84DB-F8BC12E3E9D0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6">
                <a:extLst>
                  <a:ext uri="{FF2B5EF4-FFF2-40B4-BE49-F238E27FC236}">
                    <a16:creationId xmlns:a16="http://schemas.microsoft.com/office/drawing/2014/main" id="{38CA677E-1A96-4E33-8273-EE3E9F54134D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3" name="Rechthoek 43">
              <a:extLst>
                <a:ext uri="{FF2B5EF4-FFF2-40B4-BE49-F238E27FC236}">
                  <a16:creationId xmlns:a16="http://schemas.microsoft.com/office/drawing/2014/main" id="{A4B591F5-9D00-4F90-9F08-E6B77CE2C611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33" name="Rechthoek 41">
            <a:extLst>
              <a:ext uri="{FF2B5EF4-FFF2-40B4-BE49-F238E27FC236}">
                <a16:creationId xmlns:a16="http://schemas.microsoft.com/office/drawing/2014/main" id="{78069A88-DA08-416D-8D13-112A21074BD0}"/>
              </a:ext>
            </a:extLst>
          </p:cNvPr>
          <p:cNvSpPr/>
          <p:nvPr/>
        </p:nvSpPr>
        <p:spPr>
          <a:xfrm>
            <a:off x="0" y="649028"/>
            <a:ext cx="2943976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ZRÓWNOWAŻONY ROZWÓJ</a:t>
            </a:r>
            <a:endParaRPr lang="nl-NL" sz="1400" b="1" dirty="0">
              <a:latin typeface="Helvetica" pitchFamily="2" charset="0"/>
            </a:endParaRPr>
          </a:p>
        </p:txBody>
      </p:sp>
      <p:sp>
        <p:nvSpPr>
          <p:cNvPr id="18" name="Rechthoek 41">
            <a:extLst>
              <a:ext uri="{FF2B5EF4-FFF2-40B4-BE49-F238E27FC236}">
                <a16:creationId xmlns:a16="http://schemas.microsoft.com/office/drawing/2014/main" id="{E5EE3167-BD4E-40AE-ACE0-5A097C8F6AEE}"/>
              </a:ext>
            </a:extLst>
          </p:cNvPr>
          <p:cNvSpPr/>
          <p:nvPr/>
        </p:nvSpPr>
        <p:spPr>
          <a:xfrm>
            <a:off x="8927930" y="616148"/>
            <a:ext cx="2943976" cy="16993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Już niedługo podzielimy się </a:t>
            </a:r>
            <a:br>
              <a:rPr lang="pl-PL" sz="1400" b="1" dirty="0">
                <a:latin typeface="Helvetica" pitchFamily="2" charset="0"/>
              </a:rPr>
            </a:br>
            <a:r>
              <a:rPr lang="pl-PL" sz="1400" b="1" dirty="0">
                <a:latin typeface="Helvetica" pitchFamily="2" charset="0"/>
              </a:rPr>
              <a:t>z Wami raportem ESG z naszej działalności, czyli raportem wpływu De Heus na środowisko, społeczeństwo oraz ład korporacyjny!</a:t>
            </a:r>
            <a:endParaRPr lang="nl-NL" sz="14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91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21E1D018-40AF-4C8A-B2EB-39CDCE0B659B}"/>
              </a:ext>
            </a:extLst>
          </p:cNvPr>
          <p:cNvSpPr/>
          <p:nvPr/>
        </p:nvSpPr>
        <p:spPr>
          <a:xfrm>
            <a:off x="53480" y="3429000"/>
            <a:ext cx="12204032" cy="3429000"/>
          </a:xfrm>
          <a:prstGeom prst="rect">
            <a:avLst/>
          </a:prstGeom>
          <a:gradFill>
            <a:gsLst>
              <a:gs pos="71224">
                <a:srgbClr val="0064A8"/>
              </a:gs>
              <a:gs pos="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CC35AAD1-5241-43A3-92DA-0E8AADADD5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32" y="-1"/>
            <a:ext cx="3354191" cy="6858001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8E402E6-C3E1-7D40-8448-B736120F1667}"/>
              </a:ext>
            </a:extLst>
          </p:cNvPr>
          <p:cNvSpPr txBox="1"/>
          <p:nvPr/>
        </p:nvSpPr>
        <p:spPr>
          <a:xfrm>
            <a:off x="11347704" y="74066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nl-NL" sz="1600" dirty="0">
              <a:latin typeface="Helvetica Light" panose="020B0403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EB4E45C2-C4F3-4A42-B2E2-95AB2FE91FFD}"/>
              </a:ext>
            </a:extLst>
          </p:cNvPr>
          <p:cNvSpPr txBox="1"/>
          <p:nvPr/>
        </p:nvSpPr>
        <p:spPr>
          <a:xfrm rot="21307051">
            <a:off x="3346675" y="2405385"/>
            <a:ext cx="6174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„Działamy i wspieramy”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0D9909B-B144-4E0B-97C6-AF19BF2A084D}"/>
              </a:ext>
            </a:extLst>
          </p:cNvPr>
          <p:cNvSpPr txBox="1"/>
          <p:nvPr/>
        </p:nvSpPr>
        <p:spPr>
          <a:xfrm rot="576956">
            <a:off x="4124101" y="856154"/>
            <a:ext cx="26018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Szkolenia klientów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8858C7D7-2FD9-4122-9E06-B27E822F52C6}"/>
              </a:ext>
            </a:extLst>
          </p:cNvPr>
          <p:cNvSpPr txBox="1"/>
          <p:nvPr/>
        </p:nvSpPr>
        <p:spPr>
          <a:xfrm rot="1464222">
            <a:off x="6269310" y="6134088"/>
            <a:ext cx="14908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Kogeneracja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01C37089-BF0F-4867-9812-AF17D543868A}"/>
              </a:ext>
            </a:extLst>
          </p:cNvPr>
          <p:cNvSpPr txBox="1"/>
          <p:nvPr/>
        </p:nvSpPr>
        <p:spPr>
          <a:xfrm>
            <a:off x="6674162" y="590503"/>
            <a:ext cx="71851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Synergia w transporcie (</a:t>
            </a:r>
            <a:r>
              <a:rPr lang="pl-PL" sz="16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networking</a:t>
            </a:r>
            <a:r>
              <a:rPr lang="pl-PL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DAE099EC-49AA-4816-BECD-3BCCFAE9E677}"/>
              </a:ext>
            </a:extLst>
          </p:cNvPr>
          <p:cNvSpPr txBox="1"/>
          <p:nvPr/>
        </p:nvSpPr>
        <p:spPr>
          <a:xfrm>
            <a:off x="7565939" y="5993531"/>
            <a:ext cx="40219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Serwis środowiskowy</a:t>
            </a:r>
            <a:br>
              <a:rPr lang="pl-PL" sz="1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pl-PL" sz="1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- pozwolenia zintegrowane</a:t>
            </a:r>
          </a:p>
        </p:txBody>
      </p:sp>
      <p:pic>
        <p:nvPicPr>
          <p:cNvPr id="32" name="Afbeelding 3">
            <a:extLst>
              <a:ext uri="{FF2B5EF4-FFF2-40B4-BE49-F238E27FC236}">
                <a16:creationId xmlns:a16="http://schemas.microsoft.com/office/drawing/2014/main" id="{7E8435BE-D7F9-4289-AF24-2358C35430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4175" y="1684967"/>
            <a:ext cx="3731810" cy="3411118"/>
          </a:xfrm>
          <a:prstGeom prst="rect">
            <a:avLst/>
          </a:prstGeom>
        </p:spPr>
      </p:pic>
      <p:sp>
        <p:nvSpPr>
          <p:cNvPr id="33" name="object 25">
            <a:extLst>
              <a:ext uri="{FF2B5EF4-FFF2-40B4-BE49-F238E27FC236}">
                <a16:creationId xmlns:a16="http://schemas.microsoft.com/office/drawing/2014/main" id="{0FBBDE23-7828-42D4-AF12-F66EE2A0BC0D}"/>
              </a:ext>
            </a:extLst>
          </p:cNvPr>
          <p:cNvSpPr txBox="1"/>
          <p:nvPr/>
        </p:nvSpPr>
        <p:spPr>
          <a:xfrm>
            <a:off x="8316342" y="1188691"/>
            <a:ext cx="3489086" cy="1062342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dbałość o zdrowie zwierząt i ich prawidłowy wzrost dzięki wysokiej jakości produkcji</a:t>
            </a:r>
            <a:endParaRPr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  <a:p>
            <a:pPr marL="12700" marR="250825" algn="ctr">
              <a:lnSpc>
                <a:spcPts val="1600"/>
              </a:lnSpc>
              <a:spcBef>
                <a:spcPts val="1600"/>
              </a:spcBef>
            </a:pPr>
            <a:endParaRPr lang="pl-PL" sz="1050" b="1" spc="-25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5688798B-7132-4CDC-8F46-5C3C22304424}"/>
              </a:ext>
            </a:extLst>
          </p:cNvPr>
          <p:cNvSpPr/>
          <p:nvPr/>
        </p:nvSpPr>
        <p:spPr>
          <a:xfrm>
            <a:off x="2537999" y="3527307"/>
            <a:ext cx="4572000" cy="512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250825" algn="ctr">
              <a:lnSpc>
                <a:spcPts val="1600"/>
              </a:lnSpc>
              <a:spcBef>
                <a:spcPts val="1600"/>
              </a:spcBef>
            </a:pPr>
            <a:r>
              <a:rPr lang="pl-PL" b="1" spc="-3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udział w życiu </a:t>
            </a:r>
            <a:br>
              <a:rPr lang="pl-PL" b="1" spc="-3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</a:br>
            <a:r>
              <a:rPr lang="pl-PL" b="1" spc="-3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społeczności lokalnych</a:t>
            </a:r>
            <a:endParaRPr lang="pl-PL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E1CD55C8-3EA4-44A6-BB42-59079456D643}"/>
              </a:ext>
            </a:extLst>
          </p:cNvPr>
          <p:cNvSpPr/>
          <p:nvPr/>
        </p:nvSpPr>
        <p:spPr>
          <a:xfrm>
            <a:off x="3053999" y="1800759"/>
            <a:ext cx="4645015" cy="51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480059" algn="ctr">
              <a:lnSpc>
                <a:spcPts val="1600"/>
              </a:lnSpc>
              <a:spcBef>
                <a:spcPts val="1600"/>
              </a:spcBef>
            </a:pPr>
            <a:r>
              <a:rPr lang="pl-PL" b="1" spc="-1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przyjazna atmosfera pracy, </a:t>
            </a:r>
            <a:br>
              <a:rPr lang="pl-PL" b="1" spc="-1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</a:br>
            <a:r>
              <a:rPr lang="pl-PL" b="1" spc="-1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dbałość o pracowników</a:t>
            </a:r>
            <a:endParaRPr lang="pl-PL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9DC6A58E-3186-4FF1-BE23-8D6B559B7EBD}"/>
              </a:ext>
            </a:extLst>
          </p:cNvPr>
          <p:cNvSpPr txBox="1"/>
          <p:nvPr/>
        </p:nvSpPr>
        <p:spPr>
          <a:xfrm>
            <a:off x="9137999" y="3714155"/>
            <a:ext cx="1958145" cy="512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1600"/>
              </a:spcBef>
            </a:pPr>
            <a: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zrównoważony</a:t>
            </a:r>
            <a:b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</a:br>
            <a: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rozwój</a:t>
            </a:r>
            <a:endParaRPr lang="pl-PL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3E5FB28-22D8-462E-8F76-C81D9A91F02B}"/>
              </a:ext>
            </a:extLst>
          </p:cNvPr>
          <p:cNvSpPr txBox="1"/>
          <p:nvPr/>
        </p:nvSpPr>
        <p:spPr>
          <a:xfrm rot="819058">
            <a:off x="8543098" y="4839134"/>
            <a:ext cx="3447299" cy="657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329" marR="5080" algn="ctr">
              <a:lnSpc>
                <a:spcPct val="104200"/>
              </a:lnSpc>
              <a:buClr>
                <a:srgbClr val="97BE0D"/>
              </a:buClr>
            </a:pPr>
            <a:r>
              <a:rPr lang="pl-PL" b="1" spc="-3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stały rozwój efektywnych </a:t>
            </a:r>
            <a:br>
              <a:rPr lang="pl-PL" b="1" spc="-3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</a:br>
            <a:r>
              <a:rPr lang="pl-PL" b="1" spc="-3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sposobów produkcji białka 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68E400A-2FF2-4E2A-8073-D76424160E6B}"/>
              </a:ext>
            </a:extLst>
          </p:cNvPr>
          <p:cNvSpPr txBox="1"/>
          <p:nvPr/>
        </p:nvSpPr>
        <p:spPr>
          <a:xfrm>
            <a:off x="8873592" y="2477494"/>
            <a:ext cx="3409940" cy="59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329" marR="5080" algn="ctr">
              <a:lnSpc>
                <a:spcPct val="104200"/>
              </a:lnSpc>
              <a:buClr>
                <a:srgbClr val="97BE0D"/>
              </a:buClr>
            </a:pPr>
            <a:r>
              <a:rPr lang="pl-PL" sz="1600" b="1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coraz lepsze wyniki techniczne</a:t>
            </a:r>
            <a:br>
              <a:rPr lang="pl-PL" sz="1600" b="1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</a:br>
            <a:r>
              <a:rPr lang="pl-PL" sz="1600" b="1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w gospodarstwach rolnych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D615CD75-9299-41D9-88EB-73F8900AEA3D}"/>
              </a:ext>
            </a:extLst>
          </p:cNvPr>
          <p:cNvSpPr txBox="1"/>
          <p:nvPr/>
        </p:nvSpPr>
        <p:spPr>
          <a:xfrm>
            <a:off x="1022437" y="4407743"/>
            <a:ext cx="7575258" cy="530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329" marR="5080" algn="ctr">
              <a:lnSpc>
                <a:spcPct val="104200"/>
              </a:lnSpc>
              <a:buClr>
                <a:srgbClr val="97BE0D"/>
              </a:buClr>
            </a:pPr>
            <a:r>
              <a:rPr lang="pl-PL" sz="1400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dbałość </a:t>
            </a:r>
            <a:br>
              <a:rPr lang="pl-PL" sz="1400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</a:br>
            <a:r>
              <a:rPr lang="pl-PL" sz="1400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o bezpieczeństwo dzieci</a:t>
            </a:r>
            <a:endParaRPr lang="pl-PL" sz="1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4C0CD3A8-A60F-4046-A2B8-14D8B4616C45}"/>
              </a:ext>
            </a:extLst>
          </p:cNvPr>
          <p:cNvSpPr txBox="1"/>
          <p:nvPr/>
        </p:nvSpPr>
        <p:spPr>
          <a:xfrm>
            <a:off x="4238665" y="5355245"/>
            <a:ext cx="2139579" cy="850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329" marR="5080" algn="ctr">
              <a:lnSpc>
                <a:spcPct val="104200"/>
              </a:lnSpc>
              <a:buClr>
                <a:srgbClr val="97BE0D"/>
              </a:buClr>
            </a:pPr>
            <a:r>
              <a:rPr lang="pl-PL" sz="1600" b="1" spc="-5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spełnianie wszelkich norm emisji gazu, energii i hałasu</a:t>
            </a:r>
            <a:endParaRPr lang="pl-PL" sz="1600" b="1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cs typeface="Flama Light Italic"/>
            </a:endParaRPr>
          </a:p>
        </p:txBody>
      </p:sp>
      <p:pic>
        <p:nvPicPr>
          <p:cNvPr id="41" name="Afbeelding 4">
            <a:extLst>
              <a:ext uri="{FF2B5EF4-FFF2-40B4-BE49-F238E27FC236}">
                <a16:creationId xmlns:a16="http://schemas.microsoft.com/office/drawing/2014/main" id="{C3C05A62-15FC-4912-ABB5-1AF367F409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615" y="4235079"/>
            <a:ext cx="845226" cy="662207"/>
          </a:xfrm>
          <a:prstGeom prst="rect">
            <a:avLst/>
          </a:prstGeom>
          <a:ln>
            <a:noFill/>
          </a:ln>
          <a:effectLst/>
        </p:spPr>
      </p:pic>
      <p:sp>
        <p:nvSpPr>
          <p:cNvPr id="42" name="Prostokąt 41">
            <a:extLst>
              <a:ext uri="{FF2B5EF4-FFF2-40B4-BE49-F238E27FC236}">
                <a16:creationId xmlns:a16="http://schemas.microsoft.com/office/drawing/2014/main" id="{39508E50-DD72-408E-A25F-1BEDB9D550AD}"/>
              </a:ext>
            </a:extLst>
          </p:cNvPr>
          <p:cNvSpPr/>
          <p:nvPr/>
        </p:nvSpPr>
        <p:spPr>
          <a:xfrm>
            <a:off x="5488885" y="5339072"/>
            <a:ext cx="4572000" cy="9130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250825" algn="ctr">
              <a:lnSpc>
                <a:spcPts val="1600"/>
              </a:lnSpc>
              <a:spcBef>
                <a:spcPts val="1600"/>
              </a:spcBef>
            </a:pPr>
            <a: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produkcja przyjazna </a:t>
            </a:r>
            <a:b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</a:br>
            <a: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środowisku</a:t>
            </a:r>
          </a:p>
          <a:p>
            <a:pPr marL="12700" marR="250825" algn="ctr">
              <a:lnSpc>
                <a:spcPts val="1600"/>
              </a:lnSpc>
              <a:spcBef>
                <a:spcPts val="1600"/>
              </a:spcBef>
            </a:pPr>
            <a:endParaRPr lang="pl-PL" sz="1600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</p:txBody>
      </p:sp>
      <p:sp>
        <p:nvSpPr>
          <p:cNvPr id="44" name="Rechthoek 41">
            <a:extLst>
              <a:ext uri="{FF2B5EF4-FFF2-40B4-BE49-F238E27FC236}">
                <a16:creationId xmlns:a16="http://schemas.microsoft.com/office/drawing/2014/main" id="{90FCE39E-04B3-4E21-9205-C1D94F8C051E}"/>
              </a:ext>
            </a:extLst>
          </p:cNvPr>
          <p:cNvSpPr/>
          <p:nvPr/>
        </p:nvSpPr>
        <p:spPr>
          <a:xfrm>
            <a:off x="185872" y="5795987"/>
            <a:ext cx="4266714" cy="913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1050" b="0" i="0" dirty="0">
              <a:solidFill>
                <a:schemeClr val="bg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l-PL" sz="16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W De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Heus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zrównoważony rozwój </a:t>
            </a:r>
            <a:br>
              <a:rPr lang="pl-PL" sz="16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l-PL" sz="16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to rzeczywisty cel, do którego dążymy we wszystkich aspektach naszej działalności. </a:t>
            </a:r>
            <a:endParaRPr lang="pl-PL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nl-NL" sz="1600" b="1" dirty="0">
              <a:latin typeface="Helvetica" pitchFamily="2" charset="0"/>
            </a:endParaRPr>
          </a:p>
        </p:txBody>
      </p:sp>
      <p:grpSp>
        <p:nvGrpSpPr>
          <p:cNvPr id="43" name="Groep 41">
            <a:extLst>
              <a:ext uri="{FF2B5EF4-FFF2-40B4-BE49-F238E27FC236}">
                <a16:creationId xmlns:a16="http://schemas.microsoft.com/office/drawing/2014/main" id="{706F5F66-7D4F-490A-A83E-C1B3A3B152D2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54" name="Groep 42">
              <a:extLst>
                <a:ext uri="{FF2B5EF4-FFF2-40B4-BE49-F238E27FC236}">
                  <a16:creationId xmlns:a16="http://schemas.microsoft.com/office/drawing/2014/main" id="{F9C7C4EB-CCFA-49B5-9810-24DA64EB5BED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56" name="Rechthoek 51">
                <a:extLst>
                  <a:ext uri="{FF2B5EF4-FFF2-40B4-BE49-F238E27FC236}">
                    <a16:creationId xmlns:a16="http://schemas.microsoft.com/office/drawing/2014/main" id="{0A40C34C-DC0A-464B-96B4-827A79440276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57" name="Rechthoek 52">
                <a:extLst>
                  <a:ext uri="{FF2B5EF4-FFF2-40B4-BE49-F238E27FC236}">
                    <a16:creationId xmlns:a16="http://schemas.microsoft.com/office/drawing/2014/main" id="{4A216E3E-896B-437D-8818-1F5576346598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8" name="Rechthoek 53">
                <a:extLst>
                  <a:ext uri="{FF2B5EF4-FFF2-40B4-BE49-F238E27FC236}">
                    <a16:creationId xmlns:a16="http://schemas.microsoft.com/office/drawing/2014/main" id="{10B3A5BC-1542-4D55-A05A-B6BB8DC6A7A2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9" name="Rechthoek 54">
                <a:extLst>
                  <a:ext uri="{FF2B5EF4-FFF2-40B4-BE49-F238E27FC236}">
                    <a16:creationId xmlns:a16="http://schemas.microsoft.com/office/drawing/2014/main" id="{1C8F3291-45BA-4F79-B50C-2E3FEB302317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0" name="Rechthoek 55">
                <a:extLst>
                  <a:ext uri="{FF2B5EF4-FFF2-40B4-BE49-F238E27FC236}">
                    <a16:creationId xmlns:a16="http://schemas.microsoft.com/office/drawing/2014/main" id="{09DDF046-79E2-47A7-BCAD-47FFBA9E1C58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1" name="Rechthoek 56">
                <a:extLst>
                  <a:ext uri="{FF2B5EF4-FFF2-40B4-BE49-F238E27FC236}">
                    <a16:creationId xmlns:a16="http://schemas.microsoft.com/office/drawing/2014/main" id="{A5183213-BF15-4072-B574-A79E84D01D09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5" name="Rechthoek 43">
              <a:extLst>
                <a:ext uri="{FF2B5EF4-FFF2-40B4-BE49-F238E27FC236}">
                  <a16:creationId xmlns:a16="http://schemas.microsoft.com/office/drawing/2014/main" id="{8C55FA49-8B5F-45A9-89F2-50BB02219CA6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43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0" y="31859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C0FB6DD-5D97-4A3F-BDD4-F0CAB10E2150}"/>
              </a:ext>
            </a:extLst>
          </p:cNvPr>
          <p:cNvSpPr txBox="1"/>
          <p:nvPr/>
        </p:nvSpPr>
        <p:spPr>
          <a:xfrm>
            <a:off x="390673" y="5792436"/>
            <a:ext cx="11511784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sz="2000" b="0" i="0" u="none" strike="noStrike" baseline="0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sz="2000" b="0" i="0" u="none" strike="noStrike" baseline="0" dirty="0">
                <a:solidFill>
                  <a:srgbClr val="FFFFFF"/>
                </a:solidFill>
                <a:latin typeface="Helvetica Light"/>
              </a:rPr>
              <a:t>Od ponad 30 lat w Polsce bierzemy udział w produkcji bezpiecznej</a:t>
            </a:r>
            <a:r>
              <a:rPr lang="pl-PL" sz="2000" b="0" i="0" u="none" strike="noStrike" dirty="0">
                <a:solidFill>
                  <a:srgbClr val="FFFFFF"/>
                </a:solidFill>
                <a:latin typeface="Helvetica Light"/>
              </a:rPr>
              <a:t> żywności.</a:t>
            </a:r>
            <a:endParaRPr lang="en-GB" sz="2000" dirty="0">
              <a:latin typeface="Helvetica Light" panose="020B0403020202020204" pitchFamily="34" charset="0"/>
            </a:endParaRPr>
          </a:p>
        </p:txBody>
      </p:sp>
      <p:pic>
        <p:nvPicPr>
          <p:cNvPr id="180" name="Symbol zastępczy obrazu 15" descr="Obraz zawierający trawa, zewnętrzne, osoba, pole&#10;&#10;Opis wygenerowany automatycznie">
            <a:extLst>
              <a:ext uri="{FF2B5EF4-FFF2-40B4-BE49-F238E27FC236}">
                <a16:creationId xmlns:a16="http://schemas.microsoft.com/office/drawing/2014/main" id="{62AF4685-C510-4F05-B317-4FE48C95E3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492" y="660853"/>
            <a:ext cx="9834508" cy="5110799"/>
          </a:xfrm>
          <a:prstGeom prst="rect">
            <a:avLst/>
          </a:prstGeom>
        </p:spPr>
      </p:pic>
      <p:sp>
        <p:nvSpPr>
          <p:cNvPr id="181" name="Tijdelijke aanduiding voor tekst 7">
            <a:extLst>
              <a:ext uri="{FF2B5EF4-FFF2-40B4-BE49-F238E27FC236}">
                <a16:creationId xmlns:a16="http://schemas.microsoft.com/office/drawing/2014/main" id="{AD68CE91-A472-4496-B420-29D5907B76FB}"/>
              </a:ext>
            </a:extLst>
          </p:cNvPr>
          <p:cNvSpPr txBox="1">
            <a:spLocks/>
          </p:cNvSpPr>
          <p:nvPr/>
        </p:nvSpPr>
        <p:spPr>
          <a:xfrm>
            <a:off x="1721461" y="1007673"/>
            <a:ext cx="2665073" cy="227537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 anchor="ctr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lang="nl-NL" sz="44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0850" indent="-1841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627063" indent="-176213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Jesteśmy międzynarodową firmą rodzinną, działającą </a:t>
            </a:r>
          </a:p>
          <a:p>
            <a:r>
              <a:rPr lang="pl-PL" sz="1800" b="1" dirty="0"/>
              <a:t>w branży żywienia zwierząt </a:t>
            </a:r>
          </a:p>
          <a:p>
            <a:br>
              <a:rPr lang="pl-PL" sz="1100" b="1" dirty="0"/>
            </a:br>
            <a:r>
              <a:rPr lang="pl-PL" sz="1400" b="1" dirty="0"/>
              <a:t>- to nasz wkład </a:t>
            </a:r>
            <a:br>
              <a:rPr lang="pl-PL" sz="1400" b="1" dirty="0"/>
            </a:br>
            <a:r>
              <a:rPr lang="pl-PL" sz="1400" b="1" dirty="0"/>
              <a:t>w produkcję zrównoważonej żywności.</a:t>
            </a:r>
            <a:endParaRPr lang="pl-PL" sz="1800" b="1" dirty="0"/>
          </a:p>
        </p:txBody>
      </p:sp>
      <p:grpSp>
        <p:nvGrpSpPr>
          <p:cNvPr id="60" name="Groep 41">
            <a:extLst>
              <a:ext uri="{FF2B5EF4-FFF2-40B4-BE49-F238E27FC236}">
                <a16:creationId xmlns:a16="http://schemas.microsoft.com/office/drawing/2014/main" id="{E0FF96CE-36DE-44DB-9E99-2E45E0E075F3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61" name="Groep 42">
              <a:extLst>
                <a:ext uri="{FF2B5EF4-FFF2-40B4-BE49-F238E27FC236}">
                  <a16:creationId xmlns:a16="http://schemas.microsoft.com/office/drawing/2014/main" id="{5EE7F343-A1AF-48E1-9293-DFAF466A02BC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63" name="Rechthoek 51">
                <a:extLst>
                  <a:ext uri="{FF2B5EF4-FFF2-40B4-BE49-F238E27FC236}">
                    <a16:creationId xmlns:a16="http://schemas.microsoft.com/office/drawing/2014/main" id="{6F1E0D4D-1D0D-4F60-A920-89CCCC53C37E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64" name="Rechthoek 52">
                <a:extLst>
                  <a:ext uri="{FF2B5EF4-FFF2-40B4-BE49-F238E27FC236}">
                    <a16:creationId xmlns:a16="http://schemas.microsoft.com/office/drawing/2014/main" id="{69488BC1-7D5B-4D3A-87C3-67224AB6A333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5" name="Rechthoek 53">
                <a:extLst>
                  <a:ext uri="{FF2B5EF4-FFF2-40B4-BE49-F238E27FC236}">
                    <a16:creationId xmlns:a16="http://schemas.microsoft.com/office/drawing/2014/main" id="{79324B08-2718-46FC-8437-C65E623E1B73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6" name="Rechthoek 54">
                <a:extLst>
                  <a:ext uri="{FF2B5EF4-FFF2-40B4-BE49-F238E27FC236}">
                    <a16:creationId xmlns:a16="http://schemas.microsoft.com/office/drawing/2014/main" id="{BBC6350B-26B5-430E-957C-869711084B67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7" name="Rechthoek 55">
                <a:extLst>
                  <a:ext uri="{FF2B5EF4-FFF2-40B4-BE49-F238E27FC236}">
                    <a16:creationId xmlns:a16="http://schemas.microsoft.com/office/drawing/2014/main" id="{FDC2FCBE-9D14-494B-9C5F-FF26AC7BBF48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8" name="Rechthoek 56">
                <a:extLst>
                  <a:ext uri="{FF2B5EF4-FFF2-40B4-BE49-F238E27FC236}">
                    <a16:creationId xmlns:a16="http://schemas.microsoft.com/office/drawing/2014/main" id="{386CEBFB-DEB7-4AD4-BB6B-8AEF2E72B00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2" name="Rechthoek 43">
              <a:extLst>
                <a:ext uri="{FF2B5EF4-FFF2-40B4-BE49-F238E27FC236}">
                  <a16:creationId xmlns:a16="http://schemas.microsoft.com/office/drawing/2014/main" id="{66908F3D-B661-4ED9-A646-9B86FD997D32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69" name="Rechthoek 32">
            <a:extLst>
              <a:ext uri="{FF2B5EF4-FFF2-40B4-BE49-F238E27FC236}">
                <a16:creationId xmlns:a16="http://schemas.microsoft.com/office/drawing/2014/main" id="{A897A041-3F65-4AF0-AB91-FF809842E02D}"/>
              </a:ext>
            </a:extLst>
          </p:cNvPr>
          <p:cNvSpPr/>
          <p:nvPr/>
        </p:nvSpPr>
        <p:spPr>
          <a:xfrm flipV="1">
            <a:off x="578500" y="564033"/>
            <a:ext cx="11283300" cy="700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9" name="Rechthoek 32">
            <a:extLst>
              <a:ext uri="{FF2B5EF4-FFF2-40B4-BE49-F238E27FC236}">
                <a16:creationId xmlns:a16="http://schemas.microsoft.com/office/drawing/2014/main" id="{BC6AB4EA-60A9-4BE3-9176-12A6BD1D81C2}"/>
              </a:ext>
            </a:extLst>
          </p:cNvPr>
          <p:cNvSpPr/>
          <p:nvPr/>
        </p:nvSpPr>
        <p:spPr>
          <a:xfrm flipV="1">
            <a:off x="359331" y="5771653"/>
            <a:ext cx="11449336" cy="735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20" name="Ovaal 34">
            <a:extLst>
              <a:ext uri="{FF2B5EF4-FFF2-40B4-BE49-F238E27FC236}">
                <a16:creationId xmlns:a16="http://schemas.microsoft.com/office/drawing/2014/main" id="{66688C96-EA5B-46A4-9D61-49AEB556CFFF}"/>
              </a:ext>
            </a:extLst>
          </p:cNvPr>
          <p:cNvSpPr/>
          <p:nvPr/>
        </p:nvSpPr>
        <p:spPr>
          <a:xfrm>
            <a:off x="284951" y="561086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21" name="Ovaal 23">
            <a:extLst>
              <a:ext uri="{FF2B5EF4-FFF2-40B4-BE49-F238E27FC236}">
                <a16:creationId xmlns:a16="http://schemas.microsoft.com/office/drawing/2014/main" id="{50BF1EB9-0B29-4B7E-8951-42425A6BFE84}"/>
              </a:ext>
            </a:extLst>
          </p:cNvPr>
          <p:cNvSpPr/>
          <p:nvPr/>
        </p:nvSpPr>
        <p:spPr>
          <a:xfrm>
            <a:off x="8887369" y="561086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22" name="Ovaal 34">
            <a:extLst>
              <a:ext uri="{FF2B5EF4-FFF2-40B4-BE49-F238E27FC236}">
                <a16:creationId xmlns:a16="http://schemas.microsoft.com/office/drawing/2014/main" id="{5D87C1A6-AEC5-4942-99F2-E0F178818222}"/>
              </a:ext>
            </a:extLst>
          </p:cNvPr>
          <p:cNvSpPr/>
          <p:nvPr/>
        </p:nvSpPr>
        <p:spPr>
          <a:xfrm>
            <a:off x="1326418" y="5640527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79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1" grpId="0" animBg="1"/>
      <p:bldP spid="20" grpId="0" animBg="1"/>
      <p:bldP spid="21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hoek 45">
            <a:extLst>
              <a:ext uri="{FF2B5EF4-FFF2-40B4-BE49-F238E27FC236}">
                <a16:creationId xmlns:a16="http://schemas.microsoft.com/office/drawing/2014/main" id="{1701C693-A9F8-4B46-A9D4-A58754589B76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928CDD3-5E4B-459D-A3AE-8C8217328016}"/>
              </a:ext>
            </a:extLst>
          </p:cNvPr>
          <p:cNvSpPr/>
          <p:nvPr/>
        </p:nvSpPr>
        <p:spPr>
          <a:xfrm>
            <a:off x="8766629" y="292099"/>
            <a:ext cx="3425371" cy="29155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800" b="1" dirty="0">
                <a:latin typeface="Helvetica" pitchFamily="2" charset="0"/>
              </a:rPr>
              <a:t>Dziesiątki tysięcy dzieci </a:t>
            </a:r>
            <a:br>
              <a:rPr lang="pl-PL" sz="2400" b="1" dirty="0">
                <a:latin typeface="Helvetica" pitchFamily="2" charset="0"/>
              </a:rPr>
            </a:br>
            <a:r>
              <a:rPr lang="pl-PL" sz="2000" dirty="0">
                <a:latin typeface="Helvetica" pitchFamily="2" charset="0"/>
              </a:rPr>
              <a:t>korzysta z nowych, bezpiecznych miejsc </a:t>
            </a:r>
            <a:br>
              <a:rPr lang="pl-PL" sz="2000" dirty="0">
                <a:latin typeface="Helvetica" pitchFamily="2" charset="0"/>
              </a:rPr>
            </a:br>
            <a:r>
              <a:rPr lang="pl-PL" sz="2000" dirty="0">
                <a:latin typeface="Helvetica" pitchFamily="2" charset="0"/>
              </a:rPr>
              <a:t>do nauki i zabawy</a:t>
            </a:r>
            <a:endParaRPr lang="en-GB" sz="2400" i="1" dirty="0">
              <a:latin typeface="Helvetica Oblique" pitchFamily="2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752CB7D-810A-4860-B4B0-BAD9196405FA}"/>
              </a:ext>
            </a:extLst>
          </p:cNvPr>
          <p:cNvSpPr/>
          <p:nvPr/>
        </p:nvSpPr>
        <p:spPr>
          <a:xfrm>
            <a:off x="8766629" y="3207657"/>
            <a:ext cx="3425371" cy="36503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spcAft>
                <a:spcPts val="1200"/>
              </a:spcAft>
            </a:pPr>
            <a:endParaRPr lang="pl-PL" sz="3400" b="1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pl-PL" sz="3400" b="1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pl-PL" sz="3400" b="1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pl-PL" sz="3400" b="1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r>
              <a:rPr lang="pl-PL" sz="3400" b="1" i="1" dirty="0">
                <a:latin typeface="Helvetica Oblique" pitchFamily="2" charset="0"/>
              </a:rPr>
              <a:t>Ponad 25 000 dzieci </a:t>
            </a:r>
            <a:br>
              <a:rPr lang="pl-PL" sz="3200" i="1" dirty="0">
                <a:latin typeface="Helvetica Oblique" pitchFamily="2" charset="0"/>
              </a:rPr>
            </a:br>
            <a:r>
              <a:rPr lang="pl-PL" sz="2000" i="1" dirty="0">
                <a:latin typeface="Helvetica Oblique" pitchFamily="2" charset="0"/>
              </a:rPr>
              <a:t>uczyło się z nami bezpiecznych </a:t>
            </a:r>
            <a:r>
              <a:rPr lang="pl-PL" sz="2000" i="1" dirty="0" err="1">
                <a:latin typeface="Helvetica Oblique" pitchFamily="2" charset="0"/>
              </a:rPr>
              <a:t>zachowań</a:t>
            </a:r>
            <a:endParaRPr lang="pl-PL" sz="2000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pl-PL" sz="2000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pl-PL" sz="2000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en-GB" sz="1400" i="1" dirty="0">
              <a:latin typeface="Helvetica Oblique" pitchFamily="2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D41E07-062A-489F-948B-DA8542B226B0}"/>
              </a:ext>
            </a:extLst>
          </p:cNvPr>
          <p:cNvSpPr/>
          <p:nvPr/>
        </p:nvSpPr>
        <p:spPr>
          <a:xfrm>
            <a:off x="0" y="292099"/>
            <a:ext cx="3309257" cy="1667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en-GB" sz="5400" b="1" dirty="0">
                <a:latin typeface="Helvetica" pitchFamily="2" charset="0"/>
              </a:rPr>
              <a:t>&gt;</a:t>
            </a:r>
            <a:r>
              <a:rPr lang="pl-PL" sz="5400" b="1" dirty="0">
                <a:latin typeface="Helvetica" pitchFamily="2" charset="0"/>
              </a:rPr>
              <a:t>48</a:t>
            </a:r>
            <a:endParaRPr lang="en-GB" sz="5400" b="1" dirty="0">
              <a:latin typeface="Helvetica" pitchFamily="2" charset="0"/>
            </a:endParaRPr>
          </a:p>
          <a:p>
            <a:pPr algn="ctr"/>
            <a:r>
              <a:rPr lang="pl-PL" sz="2200" b="1" dirty="0">
                <a:latin typeface="Helvetica" pitchFamily="2" charset="0"/>
              </a:rPr>
              <a:t>Zrealizowanych projektów</a:t>
            </a:r>
            <a:endParaRPr lang="pl-PL" sz="1200" b="1" dirty="0">
              <a:latin typeface="Helvetica" pitchFamily="2" charset="0"/>
            </a:endParaRPr>
          </a:p>
          <a:p>
            <a:pPr algn="ctr"/>
            <a:endParaRPr lang="en-GB" sz="1050" i="1" dirty="0">
              <a:latin typeface="Helvetica Oblique" pitchFamily="2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6CB70AE1-C823-4D69-A542-41581CD0D284}"/>
              </a:ext>
            </a:extLst>
          </p:cNvPr>
          <p:cNvSpPr/>
          <p:nvPr/>
        </p:nvSpPr>
        <p:spPr>
          <a:xfrm>
            <a:off x="0" y="4107543"/>
            <a:ext cx="3309257" cy="27504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en-GB" sz="6000" b="1" dirty="0">
                <a:latin typeface="Helvetica" pitchFamily="2" charset="0"/>
              </a:rPr>
              <a:t>&gt;</a:t>
            </a:r>
            <a:r>
              <a:rPr lang="pl-PL" sz="6000" b="1" dirty="0">
                <a:latin typeface="Helvetica" pitchFamily="2" charset="0"/>
              </a:rPr>
              <a:t>300</a:t>
            </a:r>
            <a:endParaRPr lang="en-GB" sz="6000" b="1" dirty="0">
              <a:latin typeface="Helvetica" pitchFamily="2" charset="0"/>
            </a:endParaRPr>
          </a:p>
          <a:p>
            <a:pPr algn="ctr"/>
            <a:r>
              <a:rPr lang="pl-PL" sz="2000" dirty="0">
                <a:latin typeface="Helvetica" pitchFamily="2" charset="0"/>
              </a:rPr>
              <a:t>zaangażowanych pracowników De </a:t>
            </a:r>
            <a:r>
              <a:rPr lang="pl-PL" sz="2000" dirty="0" err="1">
                <a:latin typeface="Helvetica" pitchFamily="2" charset="0"/>
              </a:rPr>
              <a:t>Heus</a:t>
            </a:r>
            <a:endParaRPr lang="en-GB" sz="2000" i="1" dirty="0">
              <a:latin typeface="Helvetica Oblique" pitchFamily="2" charset="0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9B4CF828-AB30-4A20-8B30-03A3FBA2E533}"/>
              </a:ext>
            </a:extLst>
          </p:cNvPr>
          <p:cNvSpPr/>
          <p:nvPr/>
        </p:nvSpPr>
        <p:spPr>
          <a:xfrm>
            <a:off x="5500914" y="4668955"/>
            <a:ext cx="3265715" cy="2189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4000" b="1" i="1" dirty="0">
                <a:solidFill>
                  <a:srgbClr val="0064A8"/>
                </a:solidFill>
              </a:rPr>
              <a:t>2 000 000 zł </a:t>
            </a:r>
            <a:br>
              <a:rPr lang="pl-PL" sz="2400" b="1" i="1" dirty="0">
                <a:solidFill>
                  <a:srgbClr val="0064A8"/>
                </a:solidFill>
              </a:rPr>
            </a:br>
            <a:r>
              <a:rPr lang="pl-PL" sz="2000" i="1" dirty="0">
                <a:solidFill>
                  <a:srgbClr val="0064A8"/>
                </a:solidFill>
              </a:rPr>
              <a:t>netto</a:t>
            </a:r>
            <a:br>
              <a:rPr lang="pl-PL" sz="2000" i="1" dirty="0">
                <a:solidFill>
                  <a:srgbClr val="0064A8"/>
                </a:solidFill>
              </a:rPr>
            </a:br>
            <a:r>
              <a:rPr lang="pl-PL" sz="2000" i="1" dirty="0">
                <a:solidFill>
                  <a:srgbClr val="0064A8"/>
                </a:solidFill>
              </a:rPr>
              <a:t>- koszt zrealizowanych </a:t>
            </a:r>
            <a:br>
              <a:rPr lang="pl-PL" sz="2000" i="1" dirty="0">
                <a:solidFill>
                  <a:srgbClr val="0064A8"/>
                </a:solidFill>
              </a:rPr>
            </a:br>
            <a:r>
              <a:rPr lang="pl-PL" sz="1400" i="1" dirty="0">
                <a:solidFill>
                  <a:srgbClr val="0064A8"/>
                </a:solidFill>
              </a:rPr>
              <a:t>(i będących w trakcie realizacji) </a:t>
            </a:r>
            <a:r>
              <a:rPr lang="pl-PL" sz="2000" i="1" dirty="0">
                <a:solidFill>
                  <a:srgbClr val="0064A8"/>
                </a:solidFill>
              </a:rPr>
              <a:t>projektów</a:t>
            </a:r>
            <a:endParaRPr lang="pl-PL" sz="2800" i="1" dirty="0">
              <a:solidFill>
                <a:srgbClr val="0064A8"/>
              </a:solidFill>
            </a:endParaRP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8B983DE7-A8ED-4096-A11D-7ADBF910085A}"/>
              </a:ext>
            </a:extLst>
          </p:cNvPr>
          <p:cNvGrpSpPr/>
          <p:nvPr/>
        </p:nvGrpSpPr>
        <p:grpSpPr>
          <a:xfrm>
            <a:off x="-1404919" y="1979894"/>
            <a:ext cx="4714176" cy="4650536"/>
            <a:chOff x="1904340" y="-1844621"/>
            <a:chExt cx="4714176" cy="4650536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8A1AE4F7-F888-4AE8-BFF1-9863AC66563C}"/>
                </a:ext>
              </a:extLst>
            </p:cNvPr>
            <p:cNvSpPr/>
            <p:nvPr/>
          </p:nvSpPr>
          <p:spPr>
            <a:xfrm>
              <a:off x="3309259" y="-1844621"/>
              <a:ext cx="3309257" cy="2148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i="1" dirty="0">
                <a:solidFill>
                  <a:srgbClr val="0067AC"/>
                </a:solidFill>
                <a:latin typeface="Helvetica Oblique" pitchFamily="2" charset="0"/>
              </a:endParaRPr>
            </a:p>
          </p:txBody>
        </p:sp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1DBC0FC1-C0C1-4CFE-BD65-B65ED84E88A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04340" y="2162733"/>
              <a:ext cx="653081" cy="643182"/>
              <a:chOff x="2124" y="394"/>
              <a:chExt cx="3432" cy="338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:a16="http://schemas.microsoft.com/office/drawing/2014/main" id="{294511A7-D58B-4CEB-8F2E-C957FFF9594C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9043B648-B7AE-40E1-9C49-3837186E0F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4AEF7C41-C8DE-4B58-ABE9-32C21DCE0E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9AEBFE71-3F38-4123-B105-C8CDE5CA7C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6D25B33E-D0F7-4F46-95A6-F1B31E7C41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51F3E72A-00A7-4284-BAFA-D8B7DD8012F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F40CC083-43FC-419B-AC85-10C2CF3DA0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8F3398B5-C04E-4681-B652-2ECE00807E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F1F234E3-12E8-4CE5-9C20-B3E6128D41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5C2A7DD9-8465-4DC7-BEE8-72E2FB36D0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5F0711B0-1904-46D4-86B4-1A1F040531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FF501A3B-0A39-48E3-9689-139437E3CF7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A91BEBE8-403D-456C-A13B-041B8616970B}"/>
              </a:ext>
            </a:extLst>
          </p:cNvPr>
          <p:cNvGrpSpPr/>
          <p:nvPr/>
        </p:nvGrpSpPr>
        <p:grpSpPr>
          <a:xfrm>
            <a:off x="3309257" y="4668955"/>
            <a:ext cx="2191657" cy="2189045"/>
            <a:chOff x="3309257" y="4668955"/>
            <a:chExt cx="2191657" cy="2189045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C0EDB03-D531-4245-A5C3-5B1346183776}"/>
                </a:ext>
              </a:extLst>
            </p:cNvPr>
            <p:cNvSpPr/>
            <p:nvPr/>
          </p:nvSpPr>
          <p:spPr>
            <a:xfrm>
              <a:off x="3309257" y="4668955"/>
              <a:ext cx="2191657" cy="21890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en-GB" sz="3000" b="1" dirty="0">
                  <a:latin typeface="Helvetica" pitchFamily="2" charset="0"/>
                </a:rPr>
                <a:t> </a:t>
              </a:r>
              <a:endParaRPr lang="en-GB" sz="1300" dirty="0">
                <a:latin typeface="Helvetica Light" panose="020B0403020202020204" pitchFamily="34" charset="0"/>
              </a:endParaRPr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768F37B3-AE2C-4F88-AA3D-A57D7CFFC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90422" y="5210538"/>
              <a:ext cx="1629327" cy="1105878"/>
            </a:xfrm>
            <a:prstGeom prst="rect">
              <a:avLst/>
            </a:prstGeom>
          </p:spPr>
        </p:pic>
      </p:grp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781B5B24-69F7-40FF-B836-8759196AFA87}"/>
              </a:ext>
            </a:extLst>
          </p:cNvPr>
          <p:cNvSpPr txBox="1"/>
          <p:nvPr/>
        </p:nvSpPr>
        <p:spPr>
          <a:xfrm>
            <a:off x="0" y="2261936"/>
            <a:ext cx="31887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1800" i="1" dirty="0">
                <a:solidFill>
                  <a:srgbClr val="0067AC"/>
                </a:solidFill>
                <a:latin typeface="Helvetica Oblique" pitchFamily="2" charset="0"/>
              </a:rPr>
              <a:t>Tworzymy miejsca bezpieczne i przyjazne dzieciom. </a:t>
            </a:r>
            <a:r>
              <a:rPr lang="pl-PL" sz="2000" b="1" i="1" dirty="0">
                <a:solidFill>
                  <a:srgbClr val="0067AC"/>
                </a:solidFill>
                <a:latin typeface="Helvetica Oblique" pitchFamily="2" charset="0"/>
              </a:rPr>
              <a:t>Dbamy </a:t>
            </a:r>
            <a:br>
              <a:rPr lang="pl-PL" sz="2000" b="1" i="1" dirty="0">
                <a:solidFill>
                  <a:srgbClr val="0067AC"/>
                </a:solidFill>
                <a:latin typeface="Helvetica Oblique" pitchFamily="2" charset="0"/>
              </a:rPr>
            </a:br>
            <a:r>
              <a:rPr lang="pl-PL" sz="2000" b="1" i="1" dirty="0">
                <a:solidFill>
                  <a:srgbClr val="0067AC"/>
                </a:solidFill>
                <a:latin typeface="Helvetica Oblique" pitchFamily="2" charset="0"/>
              </a:rPr>
              <a:t>o środowisko naturalne</a:t>
            </a:r>
            <a:br>
              <a:rPr lang="pl-PL" sz="2000" b="1" i="1" dirty="0">
                <a:solidFill>
                  <a:srgbClr val="0067AC"/>
                </a:solidFill>
                <a:latin typeface="Helvetica Oblique" pitchFamily="2" charset="0"/>
              </a:rPr>
            </a:br>
            <a:r>
              <a:rPr lang="pl-PL" sz="2000" b="1" i="1" dirty="0">
                <a:solidFill>
                  <a:srgbClr val="0067AC"/>
                </a:solidFill>
                <a:latin typeface="Helvetica Oblique" pitchFamily="2" charset="0"/>
              </a:rPr>
              <a:t>i bezpieczeństwo dzieci.</a:t>
            </a:r>
            <a:endParaRPr lang="en-GB" sz="1800" b="1" dirty="0">
              <a:solidFill>
                <a:srgbClr val="0067AC"/>
              </a:solidFill>
              <a:latin typeface="Helvetica Light" panose="020B0403020202020204" pitchFamily="34" charset="0"/>
            </a:endParaRPr>
          </a:p>
        </p:txBody>
      </p:sp>
      <p:sp>
        <p:nvSpPr>
          <p:cNvPr id="64" name="Rectangle 84">
            <a:hlinkClick r:id="rId5"/>
            <a:extLst>
              <a:ext uri="{FF2B5EF4-FFF2-40B4-BE49-F238E27FC236}">
                <a16:creationId xmlns:a16="http://schemas.microsoft.com/office/drawing/2014/main" id="{A6CB5889-C3E0-4554-8C68-50F637268D30}"/>
              </a:ext>
            </a:extLst>
          </p:cNvPr>
          <p:cNvSpPr/>
          <p:nvPr/>
        </p:nvSpPr>
        <p:spPr>
          <a:xfrm>
            <a:off x="3590422" y="3602670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Realizacje projektów </a:t>
            </a:r>
            <a:br>
              <a:rPr lang="pl-PL" sz="1200" b="1" dirty="0"/>
            </a:br>
            <a:r>
              <a:rPr lang="pl-PL" sz="1200" b="1" dirty="0"/>
              <a:t>„Działamy i wspieramy”</a:t>
            </a:r>
            <a:endParaRPr lang="en-GB" sz="1200" b="1" dirty="0"/>
          </a:p>
        </p:txBody>
      </p:sp>
      <p:pic>
        <p:nvPicPr>
          <p:cNvPr id="65" name="Obraz 64">
            <a:extLst>
              <a:ext uri="{FF2B5EF4-FFF2-40B4-BE49-F238E27FC236}">
                <a16:creationId xmlns:a16="http://schemas.microsoft.com/office/drawing/2014/main" id="{DA7BB6BA-7D9C-45F8-A8BF-42804DCF9D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269" y="4159518"/>
            <a:ext cx="218283" cy="327015"/>
          </a:xfrm>
          <a:prstGeom prst="rect">
            <a:avLst/>
          </a:prstGeom>
        </p:spPr>
      </p:pic>
      <p:pic>
        <p:nvPicPr>
          <p:cNvPr id="68" name="Obraz 67">
            <a:extLst>
              <a:ext uri="{FF2B5EF4-FFF2-40B4-BE49-F238E27FC236}">
                <a16:creationId xmlns:a16="http://schemas.microsoft.com/office/drawing/2014/main" id="{50F8127A-D984-45A6-B451-706C893601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9435" y="5025269"/>
            <a:ext cx="2191657" cy="1809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Obraz 66">
            <a:extLst>
              <a:ext uri="{FF2B5EF4-FFF2-40B4-BE49-F238E27FC236}">
                <a16:creationId xmlns:a16="http://schemas.microsoft.com/office/drawing/2014/main" id="{139C9571-ACDC-44F9-B377-D9D7A2F9AF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452" y="3207657"/>
            <a:ext cx="1768548" cy="1409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Obraz zawierający niebo, trawa, zewnętrzne, osoba&#10;&#10;Opis wygenerowany automatycznie">
            <a:extLst>
              <a:ext uri="{FF2B5EF4-FFF2-40B4-BE49-F238E27FC236}">
                <a16:creationId xmlns:a16="http://schemas.microsoft.com/office/drawing/2014/main" id="{74DF156C-38B4-4E07-862A-2F0F13028E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256" y="292098"/>
            <a:ext cx="5457371" cy="4382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6" name="Groep 13">
            <a:extLst>
              <a:ext uri="{FF2B5EF4-FFF2-40B4-BE49-F238E27FC236}">
                <a16:creationId xmlns:a16="http://schemas.microsoft.com/office/drawing/2014/main" id="{8DA864B6-F3DE-4E85-B336-F959527D8FEB}"/>
              </a:ext>
            </a:extLst>
          </p:cNvPr>
          <p:cNvGrpSpPr/>
          <p:nvPr/>
        </p:nvGrpSpPr>
        <p:grpSpPr>
          <a:xfrm>
            <a:off x="5661201" y="3207657"/>
            <a:ext cx="4807886" cy="4650536"/>
            <a:chOff x="1904340" y="-1844621"/>
            <a:chExt cx="4714176" cy="4650536"/>
          </a:xfrm>
        </p:grpSpPr>
        <p:sp>
          <p:nvSpPr>
            <p:cNvPr id="74" name="Rechthoek 18">
              <a:extLst>
                <a:ext uri="{FF2B5EF4-FFF2-40B4-BE49-F238E27FC236}">
                  <a16:creationId xmlns:a16="http://schemas.microsoft.com/office/drawing/2014/main" id="{83BF9444-A743-4131-AF32-F786052360C7}"/>
                </a:ext>
              </a:extLst>
            </p:cNvPr>
            <p:cNvSpPr/>
            <p:nvPr/>
          </p:nvSpPr>
          <p:spPr>
            <a:xfrm>
              <a:off x="4961593" y="-1844621"/>
              <a:ext cx="1656923" cy="14092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i="1" dirty="0">
                <a:solidFill>
                  <a:srgbClr val="0067AC"/>
                </a:solidFill>
                <a:latin typeface="Helvetica Oblique" pitchFamily="2" charset="0"/>
              </a:endParaRPr>
            </a:p>
          </p:txBody>
        </p:sp>
        <p:grpSp>
          <p:nvGrpSpPr>
            <p:cNvPr id="75" name="Group 4">
              <a:extLst>
                <a:ext uri="{FF2B5EF4-FFF2-40B4-BE49-F238E27FC236}">
                  <a16:creationId xmlns:a16="http://schemas.microsoft.com/office/drawing/2014/main" id="{DB9F14D2-B67D-451F-95D6-E12AC098286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04340" y="2162733"/>
              <a:ext cx="653081" cy="643182"/>
              <a:chOff x="2124" y="394"/>
              <a:chExt cx="3432" cy="3380"/>
            </a:xfrm>
          </p:grpSpPr>
          <p:sp>
            <p:nvSpPr>
              <p:cNvPr id="76" name="AutoShape 3">
                <a:extLst>
                  <a:ext uri="{FF2B5EF4-FFF2-40B4-BE49-F238E27FC236}">
                    <a16:creationId xmlns:a16="http://schemas.microsoft.com/office/drawing/2014/main" id="{874DFBC7-218B-409A-A294-8C143DE42DC0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7" name="Freeform 7">
                <a:extLst>
                  <a:ext uri="{FF2B5EF4-FFF2-40B4-BE49-F238E27FC236}">
                    <a16:creationId xmlns:a16="http://schemas.microsoft.com/office/drawing/2014/main" id="{CB6530E4-1989-4AF4-8E70-0E3C88E598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8" name="Freeform 9">
                <a:extLst>
                  <a:ext uri="{FF2B5EF4-FFF2-40B4-BE49-F238E27FC236}">
                    <a16:creationId xmlns:a16="http://schemas.microsoft.com/office/drawing/2014/main" id="{B5CD5398-9D36-43B7-99CD-588BD7835BB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4" name="Freeform 10">
                <a:extLst>
                  <a:ext uri="{FF2B5EF4-FFF2-40B4-BE49-F238E27FC236}">
                    <a16:creationId xmlns:a16="http://schemas.microsoft.com/office/drawing/2014/main" id="{5D356D69-C1E3-4BAA-AFE0-FB5516F912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5" name="Freeform 11">
                <a:extLst>
                  <a:ext uri="{FF2B5EF4-FFF2-40B4-BE49-F238E27FC236}">
                    <a16:creationId xmlns:a16="http://schemas.microsoft.com/office/drawing/2014/main" id="{CF5ABF2B-29FB-47D2-BE9F-CD9ADEE778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6" name="Freeform 12">
                <a:extLst>
                  <a:ext uri="{FF2B5EF4-FFF2-40B4-BE49-F238E27FC236}">
                    <a16:creationId xmlns:a16="http://schemas.microsoft.com/office/drawing/2014/main" id="{6EFE8E6C-4341-403A-A9C1-BB5595498CF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7" name="Freeform 14">
                <a:extLst>
                  <a:ext uri="{FF2B5EF4-FFF2-40B4-BE49-F238E27FC236}">
                    <a16:creationId xmlns:a16="http://schemas.microsoft.com/office/drawing/2014/main" id="{14280625-F4E1-4CAB-BB24-B049FE1C19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8" name="Freeform 17">
                <a:extLst>
                  <a:ext uri="{FF2B5EF4-FFF2-40B4-BE49-F238E27FC236}">
                    <a16:creationId xmlns:a16="http://schemas.microsoft.com/office/drawing/2014/main" id="{FFC6129F-4D00-438F-81B0-8BCF223750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9" name="Freeform 18">
                <a:extLst>
                  <a:ext uri="{FF2B5EF4-FFF2-40B4-BE49-F238E27FC236}">
                    <a16:creationId xmlns:a16="http://schemas.microsoft.com/office/drawing/2014/main" id="{3C0CA615-5013-4701-B1CD-91CF0F3C8F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0" name="Freeform 19">
                <a:extLst>
                  <a:ext uri="{FF2B5EF4-FFF2-40B4-BE49-F238E27FC236}">
                    <a16:creationId xmlns:a16="http://schemas.microsoft.com/office/drawing/2014/main" id="{C5C27880-3C2A-4563-BC95-BC5F0F9EAD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1" name="Freeform 20">
                <a:extLst>
                  <a:ext uri="{FF2B5EF4-FFF2-40B4-BE49-F238E27FC236}">
                    <a16:creationId xmlns:a16="http://schemas.microsoft.com/office/drawing/2014/main" id="{B853EFD2-F5F9-435C-B4EB-C6EB471BD8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2" name="Freeform 21">
                <a:extLst>
                  <a:ext uri="{FF2B5EF4-FFF2-40B4-BE49-F238E27FC236}">
                    <a16:creationId xmlns:a16="http://schemas.microsoft.com/office/drawing/2014/main" id="{FDE33D3B-A5B4-4AD1-AD67-3FC0D022C25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93" name="pole tekstowe 92">
            <a:extLst>
              <a:ext uri="{FF2B5EF4-FFF2-40B4-BE49-F238E27FC236}">
                <a16:creationId xmlns:a16="http://schemas.microsoft.com/office/drawing/2014/main" id="{77FAFF1D-C65F-4A19-B7B0-B10ED763D76D}"/>
              </a:ext>
            </a:extLst>
          </p:cNvPr>
          <p:cNvSpPr txBox="1"/>
          <p:nvPr/>
        </p:nvSpPr>
        <p:spPr>
          <a:xfrm>
            <a:off x="8484936" y="3424513"/>
            <a:ext cx="2278441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i="1" dirty="0">
                <a:solidFill>
                  <a:srgbClr val="99CC00"/>
                </a:solidFill>
              </a:rPr>
              <a:t>6</a:t>
            </a:r>
          </a:p>
          <a:p>
            <a:pPr algn="ctr"/>
            <a:r>
              <a:rPr lang="pl-PL" b="1" i="1" dirty="0">
                <a:solidFill>
                  <a:srgbClr val="99CC00"/>
                </a:solidFill>
              </a:rPr>
              <a:t>edycji za nami </a:t>
            </a:r>
          </a:p>
          <a:p>
            <a:pPr algn="ctr"/>
            <a:endParaRPr lang="pl-PL" sz="1100" b="1" i="1" dirty="0">
              <a:solidFill>
                <a:srgbClr val="99CC00"/>
              </a:solidFill>
            </a:endParaRPr>
          </a:p>
        </p:txBody>
      </p:sp>
      <p:sp>
        <p:nvSpPr>
          <p:cNvPr id="83" name="Rechthoek 41">
            <a:extLst>
              <a:ext uri="{FF2B5EF4-FFF2-40B4-BE49-F238E27FC236}">
                <a16:creationId xmlns:a16="http://schemas.microsoft.com/office/drawing/2014/main" id="{64EBE2FA-6AC8-483D-A260-1EF1676EB038}"/>
              </a:ext>
            </a:extLst>
          </p:cNvPr>
          <p:cNvSpPr/>
          <p:nvPr/>
        </p:nvSpPr>
        <p:spPr>
          <a:xfrm>
            <a:off x="3467841" y="378849"/>
            <a:ext cx="2943976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DZIAŁAMY I WSPIERAMY</a:t>
            </a:r>
            <a:endParaRPr lang="nl-NL" sz="1400" b="1" dirty="0">
              <a:latin typeface="Helvetica" pitchFamily="2" charset="0"/>
            </a:endParaRPr>
          </a:p>
        </p:txBody>
      </p:sp>
      <p:grpSp>
        <p:nvGrpSpPr>
          <p:cNvPr id="69" name="Groep 41">
            <a:extLst>
              <a:ext uri="{FF2B5EF4-FFF2-40B4-BE49-F238E27FC236}">
                <a16:creationId xmlns:a16="http://schemas.microsoft.com/office/drawing/2014/main" id="{A33693E5-FDA8-4CC7-81DD-0C975BBB41DC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70" name="Groep 42">
              <a:extLst>
                <a:ext uri="{FF2B5EF4-FFF2-40B4-BE49-F238E27FC236}">
                  <a16:creationId xmlns:a16="http://schemas.microsoft.com/office/drawing/2014/main" id="{5AAEEB27-061A-434F-A7DD-79A514E09B59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72" name="Rechthoek 51">
                <a:extLst>
                  <a:ext uri="{FF2B5EF4-FFF2-40B4-BE49-F238E27FC236}">
                    <a16:creationId xmlns:a16="http://schemas.microsoft.com/office/drawing/2014/main" id="{282874B9-9EF6-4624-85A7-7C801A913C70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73" name="Rechthoek 52">
                <a:extLst>
                  <a:ext uri="{FF2B5EF4-FFF2-40B4-BE49-F238E27FC236}">
                    <a16:creationId xmlns:a16="http://schemas.microsoft.com/office/drawing/2014/main" id="{597354A9-FAE4-4801-AA38-C3DD09990886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4" name="Rechthoek 53">
                <a:extLst>
                  <a:ext uri="{FF2B5EF4-FFF2-40B4-BE49-F238E27FC236}">
                    <a16:creationId xmlns:a16="http://schemas.microsoft.com/office/drawing/2014/main" id="{1CDABC37-8497-4BAE-8892-03AB4AECA262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5" name="Rechthoek 54">
                <a:extLst>
                  <a:ext uri="{FF2B5EF4-FFF2-40B4-BE49-F238E27FC236}">
                    <a16:creationId xmlns:a16="http://schemas.microsoft.com/office/drawing/2014/main" id="{2CB16911-02AC-4062-9A75-58A68812C4D6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6" name="Rechthoek 55">
                <a:extLst>
                  <a:ext uri="{FF2B5EF4-FFF2-40B4-BE49-F238E27FC236}">
                    <a16:creationId xmlns:a16="http://schemas.microsoft.com/office/drawing/2014/main" id="{A3F30C76-5EE7-440B-BDC4-E182D8EF7063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7" name="Rechthoek 56">
                <a:extLst>
                  <a:ext uri="{FF2B5EF4-FFF2-40B4-BE49-F238E27FC236}">
                    <a16:creationId xmlns:a16="http://schemas.microsoft.com/office/drawing/2014/main" id="{2D239B15-2813-4F87-9EA4-6A728F3E0778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71" name="Rechthoek 43">
              <a:extLst>
                <a:ext uri="{FF2B5EF4-FFF2-40B4-BE49-F238E27FC236}">
                  <a16:creationId xmlns:a16="http://schemas.microsoft.com/office/drawing/2014/main" id="{73F846FF-4603-4FEB-BE48-BB5297146912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58" name="Rechthoek 41">
            <a:hlinkClick r:id="rId10"/>
            <a:extLst>
              <a:ext uri="{FF2B5EF4-FFF2-40B4-BE49-F238E27FC236}">
                <a16:creationId xmlns:a16="http://schemas.microsoft.com/office/drawing/2014/main" id="{5698DEE8-80E0-47D2-A738-02DDD2EF830C}"/>
              </a:ext>
            </a:extLst>
          </p:cNvPr>
          <p:cNvSpPr/>
          <p:nvPr/>
        </p:nvSpPr>
        <p:spPr>
          <a:xfrm>
            <a:off x="3472523" y="4094151"/>
            <a:ext cx="1714456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Zobacz filmy!</a:t>
            </a:r>
            <a:endParaRPr lang="nl-NL" sz="14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0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hoek 45">
            <a:extLst>
              <a:ext uri="{FF2B5EF4-FFF2-40B4-BE49-F238E27FC236}">
                <a16:creationId xmlns:a16="http://schemas.microsoft.com/office/drawing/2014/main" id="{1701C693-A9F8-4B46-A9D4-A58754589B76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69" name="Groep 41">
            <a:extLst>
              <a:ext uri="{FF2B5EF4-FFF2-40B4-BE49-F238E27FC236}">
                <a16:creationId xmlns:a16="http://schemas.microsoft.com/office/drawing/2014/main" id="{A33693E5-FDA8-4CC7-81DD-0C975BBB41DC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70" name="Groep 42">
              <a:extLst>
                <a:ext uri="{FF2B5EF4-FFF2-40B4-BE49-F238E27FC236}">
                  <a16:creationId xmlns:a16="http://schemas.microsoft.com/office/drawing/2014/main" id="{5AAEEB27-061A-434F-A7DD-79A514E09B59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72" name="Rechthoek 51">
                <a:extLst>
                  <a:ext uri="{FF2B5EF4-FFF2-40B4-BE49-F238E27FC236}">
                    <a16:creationId xmlns:a16="http://schemas.microsoft.com/office/drawing/2014/main" id="{282874B9-9EF6-4624-85A7-7C801A913C70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73" name="Rechthoek 52">
                <a:extLst>
                  <a:ext uri="{FF2B5EF4-FFF2-40B4-BE49-F238E27FC236}">
                    <a16:creationId xmlns:a16="http://schemas.microsoft.com/office/drawing/2014/main" id="{597354A9-FAE4-4801-AA38-C3DD09990886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4" name="Rechthoek 53">
                <a:extLst>
                  <a:ext uri="{FF2B5EF4-FFF2-40B4-BE49-F238E27FC236}">
                    <a16:creationId xmlns:a16="http://schemas.microsoft.com/office/drawing/2014/main" id="{1CDABC37-8497-4BAE-8892-03AB4AECA262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5" name="Rechthoek 54">
                <a:extLst>
                  <a:ext uri="{FF2B5EF4-FFF2-40B4-BE49-F238E27FC236}">
                    <a16:creationId xmlns:a16="http://schemas.microsoft.com/office/drawing/2014/main" id="{2CB16911-02AC-4062-9A75-58A68812C4D6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6" name="Rechthoek 55">
                <a:extLst>
                  <a:ext uri="{FF2B5EF4-FFF2-40B4-BE49-F238E27FC236}">
                    <a16:creationId xmlns:a16="http://schemas.microsoft.com/office/drawing/2014/main" id="{A3F30C76-5EE7-440B-BDC4-E182D8EF7063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7" name="Rechthoek 56">
                <a:extLst>
                  <a:ext uri="{FF2B5EF4-FFF2-40B4-BE49-F238E27FC236}">
                    <a16:creationId xmlns:a16="http://schemas.microsoft.com/office/drawing/2014/main" id="{2D239B15-2813-4F87-9EA4-6A728F3E0778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71" name="Rechthoek 43">
              <a:extLst>
                <a:ext uri="{FF2B5EF4-FFF2-40B4-BE49-F238E27FC236}">
                  <a16:creationId xmlns:a16="http://schemas.microsoft.com/office/drawing/2014/main" id="{73F846FF-4603-4FEB-BE48-BB5297146912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6" name="Obraz 5">
            <a:hlinkClick r:id="rId3"/>
            <a:extLst>
              <a:ext uri="{FF2B5EF4-FFF2-40B4-BE49-F238E27FC236}">
                <a16:creationId xmlns:a16="http://schemas.microsoft.com/office/drawing/2014/main" id="{8756798A-3A4E-4ED1-B605-9B8DE4F8EB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5640"/>
            <a:ext cx="12192002" cy="6858000"/>
          </a:xfrm>
          <a:prstGeom prst="rect">
            <a:avLst/>
          </a:prstGeom>
        </p:spPr>
      </p:pic>
      <p:sp>
        <p:nvSpPr>
          <p:cNvPr id="79" name="Rectangle 84">
            <a:hlinkClick r:id="rId3"/>
            <a:extLst>
              <a:ext uri="{FF2B5EF4-FFF2-40B4-BE49-F238E27FC236}">
                <a16:creationId xmlns:a16="http://schemas.microsoft.com/office/drawing/2014/main" id="{72BFFEB4-EA92-4DB0-814E-6A5695AB6946}"/>
              </a:ext>
            </a:extLst>
          </p:cNvPr>
          <p:cNvSpPr/>
          <p:nvPr/>
        </p:nvSpPr>
        <p:spPr>
          <a:xfrm>
            <a:off x="5887453" y="287253"/>
            <a:ext cx="6337503" cy="1316958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900" b="1" i="0" dirty="0">
                <a:solidFill>
                  <a:schemeClr val="bg1"/>
                </a:solidFill>
                <a:effectLst/>
              </a:rPr>
              <a:t>Czy mamy wpływ na nasze otoczenie? </a:t>
            </a:r>
            <a:br>
              <a:rPr lang="pl-PL" sz="1900" b="1" i="0" dirty="0">
                <a:solidFill>
                  <a:schemeClr val="bg1"/>
                </a:solidFill>
                <a:effectLst/>
              </a:rPr>
            </a:br>
            <a:r>
              <a:rPr lang="pl-PL" sz="1900" b="1" i="0" dirty="0">
                <a:solidFill>
                  <a:schemeClr val="bg1"/>
                </a:solidFill>
                <a:effectLst/>
              </a:rPr>
              <a:t>Czy praca hodowców, rolników, lekarzy weterynarii </a:t>
            </a:r>
            <a:br>
              <a:rPr lang="pl-PL" sz="1900" b="1" i="0" dirty="0">
                <a:solidFill>
                  <a:schemeClr val="bg1"/>
                </a:solidFill>
                <a:effectLst/>
              </a:rPr>
            </a:br>
            <a:r>
              <a:rPr lang="pl-PL" sz="1900" b="1" i="0" dirty="0">
                <a:solidFill>
                  <a:schemeClr val="bg1"/>
                </a:solidFill>
                <a:effectLst/>
              </a:rPr>
              <a:t>i firm paszowych zmienia świat?</a:t>
            </a:r>
            <a:endParaRPr lang="en-GB" sz="1900" b="1" dirty="0">
              <a:solidFill>
                <a:schemeClr val="bg1"/>
              </a:solidFill>
            </a:endParaRPr>
          </a:p>
        </p:txBody>
      </p:sp>
      <p:sp>
        <p:nvSpPr>
          <p:cNvPr id="80" name="Rectangle 84">
            <a:hlinkClick r:id="rId3"/>
            <a:extLst>
              <a:ext uri="{FF2B5EF4-FFF2-40B4-BE49-F238E27FC236}">
                <a16:creationId xmlns:a16="http://schemas.microsoft.com/office/drawing/2014/main" id="{F0659F32-724A-4E2D-BD48-8C8F802B0835}"/>
              </a:ext>
            </a:extLst>
          </p:cNvPr>
          <p:cNvSpPr/>
          <p:nvPr/>
        </p:nvSpPr>
        <p:spPr>
          <a:xfrm>
            <a:off x="0" y="5253705"/>
            <a:ext cx="3320716" cy="8757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i="0" dirty="0">
                <a:solidFill>
                  <a:schemeClr val="bg1"/>
                </a:solidFill>
                <a:effectLst/>
              </a:rPr>
              <a:t>Zobacz FILM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8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E45E3-B2A0-4171-9CFE-72C1933F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115" y="1297490"/>
            <a:ext cx="5797281" cy="74789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/>
              <a:t>POZNAJ NASZYCH </a:t>
            </a:r>
            <a:br>
              <a:rPr lang="pl-PL" sz="4000" dirty="0"/>
            </a:br>
            <a:r>
              <a:rPr lang="pl-PL" sz="4000" dirty="0"/>
              <a:t>DORADCÓW:</a:t>
            </a:r>
            <a:endParaRPr lang="en-GB" sz="4000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9300E2DB-2702-4DBD-99BB-8E0108C627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Ul. Lotnicza 21B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34B3C370-A1F2-4942-B9F0-08E4B18097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99-100 Łęczyca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9362D676-8E88-4366-A6B8-582B33CF9E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DE HEUS</a:t>
            </a:r>
            <a:r>
              <a:rPr lang="pl-PL" dirty="0">
                <a:solidFill>
                  <a:schemeClr val="bg2"/>
                </a:solidFill>
              </a:rPr>
              <a:t> SP. Z O.O.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43E159B-1374-478A-8FBE-03D6C4E5E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49115" y="2723530"/>
            <a:ext cx="5797281" cy="2045049"/>
          </a:xfrm>
        </p:spPr>
        <p:txBody>
          <a:bodyPr/>
          <a:lstStyle/>
          <a:p>
            <a:pPr algn="ctr">
              <a:buClr>
                <a:schemeClr val="bg1"/>
              </a:buClr>
            </a:pPr>
            <a:r>
              <a:rPr lang="pl-PL" sz="2000" b="1" dirty="0"/>
              <a:t>www.deheus.pl/kontakt/doradcy-zywieniowi</a:t>
            </a:r>
            <a:endParaRPr lang="en-GB" sz="2000" b="1" dirty="0"/>
          </a:p>
        </p:txBody>
      </p:sp>
      <p:sp>
        <p:nvSpPr>
          <p:cNvPr id="4" name="Rechthoek 3">
            <a:hlinkClick r:id="rId3" action="ppaction://hlinksldjump"/>
            <a:extLst>
              <a:ext uri="{FF2B5EF4-FFF2-40B4-BE49-F238E27FC236}">
                <a16:creationId xmlns:a16="http://schemas.microsoft.com/office/drawing/2014/main" id="{F1E54E92-BF7E-4ACE-AB20-99E71489C7A3}"/>
              </a:ext>
            </a:extLst>
          </p:cNvPr>
          <p:cNvSpPr/>
          <p:nvPr/>
        </p:nvSpPr>
        <p:spPr>
          <a:xfrm>
            <a:off x="9673390" y="4783790"/>
            <a:ext cx="2614740" cy="20742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1" name="Rectangle 84">
            <a:hlinkClick r:id="rId4" action="ppaction://hlinkfile"/>
            <a:extLst>
              <a:ext uri="{FF2B5EF4-FFF2-40B4-BE49-F238E27FC236}">
                <a16:creationId xmlns:a16="http://schemas.microsoft.com/office/drawing/2014/main" id="{D85E2398-23E8-495F-9C1C-BD06D371DB6C}"/>
              </a:ext>
            </a:extLst>
          </p:cNvPr>
          <p:cNvSpPr/>
          <p:nvPr/>
        </p:nvSpPr>
        <p:spPr>
          <a:xfrm>
            <a:off x="4820925" y="5778023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Zobacz więcej FILMÓW </a:t>
            </a:r>
            <a:br>
              <a:rPr lang="pl-PL" sz="1200" b="1" dirty="0"/>
            </a:br>
            <a:r>
              <a:rPr lang="pl-PL" sz="1200" b="1" dirty="0"/>
              <a:t>o De Heus</a:t>
            </a:r>
            <a:endParaRPr lang="en-GB" sz="1200" b="1" dirty="0"/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4B59407C-6A43-49F2-BAF6-B254514A7C3C}"/>
              </a:ext>
            </a:extLst>
          </p:cNvPr>
          <p:cNvSpPr/>
          <p:nvPr/>
        </p:nvSpPr>
        <p:spPr>
          <a:xfrm rot="5400000">
            <a:off x="5904032" y="2953909"/>
            <a:ext cx="980318" cy="2614739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10">
            <a:extLst>
              <a:ext uri="{FF2B5EF4-FFF2-40B4-BE49-F238E27FC236}">
                <a16:creationId xmlns:a16="http://schemas.microsoft.com/office/drawing/2014/main" id="{B5A4324C-BC88-49CC-9D60-13B3D22C3FD6}"/>
              </a:ext>
            </a:extLst>
          </p:cNvPr>
          <p:cNvSpPr txBox="1"/>
          <p:nvPr/>
        </p:nvSpPr>
        <p:spPr>
          <a:xfrm>
            <a:off x="5531822" y="3895878"/>
            <a:ext cx="204676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To tylko </a:t>
            </a:r>
            <a:b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ich część </a:t>
            </a: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  <a:sym typeface="Wingdings" panose="05000000000000000000" pitchFamily="2" charset="2"/>
              </a:rPr>
              <a:t></a:t>
            </a:r>
            <a:endParaRPr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grpSp>
        <p:nvGrpSpPr>
          <p:cNvPr id="25" name="Groep 41">
            <a:extLst>
              <a:ext uri="{FF2B5EF4-FFF2-40B4-BE49-F238E27FC236}">
                <a16:creationId xmlns:a16="http://schemas.microsoft.com/office/drawing/2014/main" id="{3C443838-DC5D-43F5-BE61-7ADD04A4E9E9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7" name="Groep 42">
              <a:extLst>
                <a:ext uri="{FF2B5EF4-FFF2-40B4-BE49-F238E27FC236}">
                  <a16:creationId xmlns:a16="http://schemas.microsoft.com/office/drawing/2014/main" id="{4EFE5D36-A56A-41C5-9F1E-58A42750F73D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31" name="Rechthoek 51">
                <a:extLst>
                  <a:ext uri="{FF2B5EF4-FFF2-40B4-BE49-F238E27FC236}">
                    <a16:creationId xmlns:a16="http://schemas.microsoft.com/office/drawing/2014/main" id="{92FA532E-7189-4C4E-A31F-201ED3D0E6B0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2">
                <a:extLst>
                  <a:ext uri="{FF2B5EF4-FFF2-40B4-BE49-F238E27FC236}">
                    <a16:creationId xmlns:a16="http://schemas.microsoft.com/office/drawing/2014/main" id="{64471C3E-C37E-40B3-AA8F-462AC5CBF853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6" name="Rechthoek 53">
                <a:extLst>
                  <a:ext uri="{FF2B5EF4-FFF2-40B4-BE49-F238E27FC236}">
                    <a16:creationId xmlns:a16="http://schemas.microsoft.com/office/drawing/2014/main" id="{C0D17F9A-E36C-419F-81AC-772A621CFAE9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7" name="Rechthoek 54">
                <a:extLst>
                  <a:ext uri="{FF2B5EF4-FFF2-40B4-BE49-F238E27FC236}">
                    <a16:creationId xmlns:a16="http://schemas.microsoft.com/office/drawing/2014/main" id="{B80A4D9B-F3D6-49AE-90CB-954600DA0960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8" name="Rechthoek 55">
                <a:extLst>
                  <a:ext uri="{FF2B5EF4-FFF2-40B4-BE49-F238E27FC236}">
                    <a16:creationId xmlns:a16="http://schemas.microsoft.com/office/drawing/2014/main" id="{8CD2D563-3856-44B7-A761-0F9378449F10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9" name="Rechthoek 56">
                <a:extLst>
                  <a:ext uri="{FF2B5EF4-FFF2-40B4-BE49-F238E27FC236}">
                    <a16:creationId xmlns:a16="http://schemas.microsoft.com/office/drawing/2014/main" id="{BC0D0D5B-DD70-4BEE-8533-4A199430F77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9" name="Rechthoek 43">
              <a:extLst>
                <a:ext uri="{FF2B5EF4-FFF2-40B4-BE49-F238E27FC236}">
                  <a16:creationId xmlns:a16="http://schemas.microsoft.com/office/drawing/2014/main" id="{AA862043-4FB9-4F2A-AC93-82A57EE94456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6" name="Obraz 5">
            <a:extLst>
              <a:ext uri="{FF2B5EF4-FFF2-40B4-BE49-F238E27FC236}">
                <a16:creationId xmlns:a16="http://schemas.microsoft.com/office/drawing/2014/main" id="{B88728F5-5242-44A0-AACA-5D3C6F958C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53"/>
          <a:stretch/>
        </p:blipFill>
        <p:spPr>
          <a:xfrm>
            <a:off x="925962" y="456668"/>
            <a:ext cx="720000" cy="456328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69F3D11-F820-468F-B86D-6CC782D075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538" y="453431"/>
            <a:ext cx="720000" cy="330054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46DC364-6A58-4374-81A5-DCC9E517FC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44"/>
          <a:stretch/>
        </p:blipFill>
        <p:spPr>
          <a:xfrm>
            <a:off x="2539632" y="453431"/>
            <a:ext cx="690845" cy="4605277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E6CDA6BC-1355-461E-997C-F60962AEF8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21" t="77655" r="-1"/>
          <a:stretch/>
        </p:blipFill>
        <p:spPr>
          <a:xfrm>
            <a:off x="1571948" y="3746054"/>
            <a:ext cx="879590" cy="130473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A569B78-546D-442A-93AC-4D42B5717D8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444" y="453431"/>
            <a:ext cx="649132" cy="3837397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43E1D6B-2998-463F-8A61-35B22DC6E7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084" r="-1" b="33389"/>
          <a:stretch/>
        </p:blipFill>
        <p:spPr>
          <a:xfrm>
            <a:off x="3906591" y="466361"/>
            <a:ext cx="775083" cy="3972688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506940D8-BD04-4960-AA3B-DCA3B54E74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72" t="66878" r="7374" b="21485"/>
          <a:stretch/>
        </p:blipFill>
        <p:spPr>
          <a:xfrm>
            <a:off x="3325444" y="4270499"/>
            <a:ext cx="649132" cy="809075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ED624D9A-71EE-4B97-9955-1B3CF612F1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085" t="78328" r="857" b="10783"/>
          <a:stretch/>
        </p:blipFill>
        <p:spPr>
          <a:xfrm>
            <a:off x="3906591" y="4438333"/>
            <a:ext cx="775083" cy="64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E45E3-B2A0-4171-9CFE-72C1933F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317" y="1326314"/>
            <a:ext cx="5673100" cy="747897"/>
          </a:xfrm>
        </p:spPr>
        <p:txBody>
          <a:bodyPr>
            <a:normAutofit/>
          </a:bodyPr>
          <a:lstStyle/>
          <a:p>
            <a:r>
              <a:rPr lang="pl-PL" sz="4000" dirty="0"/>
              <a:t>Dowiedz się więcej:</a:t>
            </a:r>
            <a:endParaRPr lang="en-GB" sz="4000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9300E2DB-2702-4DBD-99BB-8E0108C627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Ul. Lotnicza 21B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34B3C370-A1F2-4942-B9F0-08E4B18097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99-100 Łęczyca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9362D676-8E88-4366-A6B8-582B33CF9E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DE HEUS</a:t>
            </a:r>
            <a:r>
              <a:rPr lang="pl-PL" dirty="0">
                <a:solidFill>
                  <a:schemeClr val="bg2"/>
                </a:solidFill>
              </a:rPr>
              <a:t> SP. Z O.O.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43E159B-1374-478A-8FBE-03D6C4E5E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32317" y="2341176"/>
            <a:ext cx="5681805" cy="2045049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2400" dirty="0"/>
              <a:t>www.deheus.pl</a:t>
            </a:r>
            <a:endParaRPr lang="en-GB" sz="2400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2400" dirty="0"/>
              <a:t>www.facebook.pl/SielskaWies</a:t>
            </a:r>
            <a:endParaRPr lang="en-GB" sz="2400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www.youtube.com/c/DeHeusPolska</a:t>
            </a: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GB" dirty="0"/>
          </a:p>
          <a:p>
            <a:endParaRPr lang="en-GB" dirty="0"/>
          </a:p>
        </p:txBody>
      </p:sp>
      <p:sp>
        <p:nvSpPr>
          <p:cNvPr id="4" name="Rechthoek 3">
            <a:hlinkClick r:id="rId3" action="ppaction://hlinksldjump"/>
            <a:extLst>
              <a:ext uri="{FF2B5EF4-FFF2-40B4-BE49-F238E27FC236}">
                <a16:creationId xmlns:a16="http://schemas.microsoft.com/office/drawing/2014/main" id="{F1E54E92-BF7E-4ACE-AB20-99E71489C7A3}"/>
              </a:ext>
            </a:extLst>
          </p:cNvPr>
          <p:cNvSpPr/>
          <p:nvPr/>
        </p:nvSpPr>
        <p:spPr>
          <a:xfrm>
            <a:off x="9673390" y="4783790"/>
            <a:ext cx="2614740" cy="20742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7" name="Symbol zastępczy obrazu 6" descr="Obraz zawierający niebo, zewnętrzne, ciężarówka, droga&#10;&#10;Opis wygenerowany automatycznie">
            <a:extLst>
              <a:ext uri="{FF2B5EF4-FFF2-40B4-BE49-F238E27FC236}">
                <a16:creationId xmlns:a16="http://schemas.microsoft.com/office/drawing/2014/main" id="{1DCDBFC6-2FA1-414F-99F4-8CCC62AC87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029D26CC-199D-4E49-9F96-C34BBB710D05}"/>
              </a:ext>
            </a:extLst>
          </p:cNvPr>
          <p:cNvSpPr/>
          <p:nvPr/>
        </p:nvSpPr>
        <p:spPr>
          <a:xfrm rot="16200000">
            <a:off x="4666982" y="3771195"/>
            <a:ext cx="1350065" cy="2580126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EAAA959B-E7F7-411B-BE3E-62E930F263D2}"/>
              </a:ext>
            </a:extLst>
          </p:cNvPr>
          <p:cNvSpPr txBox="1"/>
          <p:nvPr/>
        </p:nvSpPr>
        <p:spPr>
          <a:xfrm>
            <a:off x="4217397" y="4551900"/>
            <a:ext cx="201613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Robimy </a:t>
            </a:r>
            <a:b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więcej</a:t>
            </a: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</a:t>
            </a:r>
            <a:b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niż pasze!</a:t>
            </a:r>
            <a:endParaRPr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11" name="Rectangle 84">
            <a:hlinkClick r:id="rId5" action="ppaction://hlinkfile"/>
            <a:extLst>
              <a:ext uri="{FF2B5EF4-FFF2-40B4-BE49-F238E27FC236}">
                <a16:creationId xmlns:a16="http://schemas.microsoft.com/office/drawing/2014/main" id="{D85E2398-23E8-495F-9C1C-BD06D371DB6C}"/>
              </a:ext>
            </a:extLst>
          </p:cNvPr>
          <p:cNvSpPr/>
          <p:nvPr/>
        </p:nvSpPr>
        <p:spPr>
          <a:xfrm>
            <a:off x="6986799" y="5812044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Zobacz więcej FILMÓW </a:t>
            </a:r>
            <a:br>
              <a:rPr lang="pl-PL" sz="1200" b="1" dirty="0"/>
            </a:br>
            <a:r>
              <a:rPr lang="pl-PL" sz="1200" b="1" dirty="0"/>
              <a:t>o De Heus</a:t>
            </a:r>
            <a:endParaRPr lang="en-GB" sz="1200" b="1" dirty="0"/>
          </a:p>
        </p:txBody>
      </p:sp>
      <p:grpSp>
        <p:nvGrpSpPr>
          <p:cNvPr id="21" name="Groep 41">
            <a:extLst>
              <a:ext uri="{FF2B5EF4-FFF2-40B4-BE49-F238E27FC236}">
                <a16:creationId xmlns:a16="http://schemas.microsoft.com/office/drawing/2014/main" id="{88FC3104-6AA1-48F9-B367-71E70A0560A3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5" name="Groep 42">
              <a:extLst>
                <a:ext uri="{FF2B5EF4-FFF2-40B4-BE49-F238E27FC236}">
                  <a16:creationId xmlns:a16="http://schemas.microsoft.com/office/drawing/2014/main" id="{EC2386CA-C870-4588-A5F0-1948D79FB030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7" name="Rechthoek 51">
                <a:extLst>
                  <a:ext uri="{FF2B5EF4-FFF2-40B4-BE49-F238E27FC236}">
                    <a16:creationId xmlns:a16="http://schemas.microsoft.com/office/drawing/2014/main" id="{3D325A50-E1C0-4F76-92CF-75DD96906898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8" name="Rechthoek 52">
                <a:extLst>
                  <a:ext uri="{FF2B5EF4-FFF2-40B4-BE49-F238E27FC236}">
                    <a16:creationId xmlns:a16="http://schemas.microsoft.com/office/drawing/2014/main" id="{050E96B6-5144-4BE1-A200-3B895D0B5A43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9" name="Rechthoek 53">
                <a:extLst>
                  <a:ext uri="{FF2B5EF4-FFF2-40B4-BE49-F238E27FC236}">
                    <a16:creationId xmlns:a16="http://schemas.microsoft.com/office/drawing/2014/main" id="{6D31DF2D-728A-463B-A57C-9F21AFDC9DA3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4">
                <a:extLst>
                  <a:ext uri="{FF2B5EF4-FFF2-40B4-BE49-F238E27FC236}">
                    <a16:creationId xmlns:a16="http://schemas.microsoft.com/office/drawing/2014/main" id="{745CC6C0-52E9-4EF8-B955-FDEFBCF9D891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5">
                <a:extLst>
                  <a:ext uri="{FF2B5EF4-FFF2-40B4-BE49-F238E27FC236}">
                    <a16:creationId xmlns:a16="http://schemas.microsoft.com/office/drawing/2014/main" id="{44562862-BFCC-47D4-B654-5094F402DA18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6">
                <a:extLst>
                  <a:ext uri="{FF2B5EF4-FFF2-40B4-BE49-F238E27FC236}">
                    <a16:creationId xmlns:a16="http://schemas.microsoft.com/office/drawing/2014/main" id="{2DF63F9B-F960-4797-9550-93893418D50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6" name="Rechthoek 43">
              <a:extLst>
                <a:ext uri="{FF2B5EF4-FFF2-40B4-BE49-F238E27FC236}">
                  <a16:creationId xmlns:a16="http://schemas.microsoft.com/office/drawing/2014/main" id="{9C007080-1B03-433F-84B9-385F8141168C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94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endParaRPr lang="pl-PL" sz="16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29F19428-9D25-4E46-8B7A-E94970AAD3DA}"/>
              </a:ext>
            </a:extLst>
          </p:cNvPr>
          <p:cNvSpPr/>
          <p:nvPr/>
        </p:nvSpPr>
        <p:spPr>
          <a:xfrm>
            <a:off x="-9646178" y="5021944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pic>
        <p:nvPicPr>
          <p:cNvPr id="50" name="Obraz 49">
            <a:extLst>
              <a:ext uri="{FF2B5EF4-FFF2-40B4-BE49-F238E27FC236}">
                <a16:creationId xmlns:a16="http://schemas.microsoft.com/office/drawing/2014/main" id="{8AF0A98E-03CD-4CE1-A705-1BFFF40A71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6248" y="898568"/>
            <a:ext cx="2232248" cy="4002657"/>
          </a:xfrm>
          <a:prstGeom prst="rect">
            <a:avLst/>
          </a:prstGeom>
        </p:spPr>
      </p:pic>
      <p:sp>
        <p:nvSpPr>
          <p:cNvPr id="52" name="object 3">
            <a:extLst>
              <a:ext uri="{FF2B5EF4-FFF2-40B4-BE49-F238E27FC236}">
                <a16:creationId xmlns:a16="http://schemas.microsoft.com/office/drawing/2014/main" id="{E84C2DE6-8105-43F5-BD13-5406A933824C}"/>
              </a:ext>
            </a:extLst>
          </p:cNvPr>
          <p:cNvSpPr/>
          <p:nvPr/>
        </p:nvSpPr>
        <p:spPr>
          <a:xfrm rot="16200000">
            <a:off x="-8588886" y="784086"/>
            <a:ext cx="1571235" cy="1800201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97BE0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4">
            <a:extLst>
              <a:ext uri="{FF2B5EF4-FFF2-40B4-BE49-F238E27FC236}">
                <a16:creationId xmlns:a16="http://schemas.microsoft.com/office/drawing/2014/main" id="{3BD0BFAA-F35E-4A93-8F22-64853B68B70B}"/>
              </a:ext>
            </a:extLst>
          </p:cNvPr>
          <p:cNvSpPr/>
          <p:nvPr/>
        </p:nvSpPr>
        <p:spPr>
          <a:xfrm rot="16200000">
            <a:off x="-8402582" y="2503256"/>
            <a:ext cx="1140980" cy="1258864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006FB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8">
            <a:extLst>
              <a:ext uri="{FF2B5EF4-FFF2-40B4-BE49-F238E27FC236}">
                <a16:creationId xmlns:a16="http://schemas.microsoft.com/office/drawing/2014/main" id="{B2E5A828-9F43-401D-880F-E46B889143EF}"/>
              </a:ext>
            </a:extLst>
          </p:cNvPr>
          <p:cNvSpPr txBox="1"/>
          <p:nvPr/>
        </p:nvSpPr>
        <p:spPr>
          <a:xfrm>
            <a:off x="-8635907" y="1000571"/>
            <a:ext cx="1512168" cy="133626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Produkcja roślinna na pow. 1300 ha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(kukurydza, rzepak, pszenica, jęczmień, groch)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71" name="object 8">
            <a:extLst>
              <a:ext uri="{FF2B5EF4-FFF2-40B4-BE49-F238E27FC236}">
                <a16:creationId xmlns:a16="http://schemas.microsoft.com/office/drawing/2014/main" id="{6EF77FBD-442C-4FDF-B436-22E403475608}"/>
              </a:ext>
            </a:extLst>
          </p:cNvPr>
          <p:cNvSpPr txBox="1"/>
          <p:nvPr/>
        </p:nvSpPr>
        <p:spPr>
          <a:xfrm>
            <a:off x="-8635907" y="2652448"/>
            <a:ext cx="1512168" cy="91403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Magazyn zbożowy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pojemność: </a:t>
            </a:r>
            <a:b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11 tys. ton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72" name="object 3">
            <a:extLst>
              <a:ext uri="{FF2B5EF4-FFF2-40B4-BE49-F238E27FC236}">
                <a16:creationId xmlns:a16="http://schemas.microsoft.com/office/drawing/2014/main" id="{3326C3FD-DD13-42A1-BCC5-7E59977CE8D3}"/>
              </a:ext>
            </a:extLst>
          </p:cNvPr>
          <p:cNvSpPr/>
          <p:nvPr/>
        </p:nvSpPr>
        <p:spPr>
          <a:xfrm rot="16200000">
            <a:off x="-8387380" y="3700020"/>
            <a:ext cx="1140979" cy="1258867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8">
            <a:extLst>
              <a:ext uri="{FF2B5EF4-FFF2-40B4-BE49-F238E27FC236}">
                <a16:creationId xmlns:a16="http://schemas.microsoft.com/office/drawing/2014/main" id="{63225C5D-9A72-4789-AB03-6E81B26451A8}"/>
              </a:ext>
            </a:extLst>
          </p:cNvPr>
          <p:cNvSpPr txBox="1"/>
          <p:nvPr/>
        </p:nvSpPr>
        <p:spPr>
          <a:xfrm>
            <a:off x="-8511622" y="3901093"/>
            <a:ext cx="1307766" cy="76014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Suszarnia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wydajność: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200 ton/dobę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74" name="Tekstvak 29">
            <a:extLst>
              <a:ext uri="{FF2B5EF4-FFF2-40B4-BE49-F238E27FC236}">
                <a16:creationId xmlns:a16="http://schemas.microsoft.com/office/drawing/2014/main" id="{21007794-5CAB-4A05-A4E2-3726F15027B9}"/>
              </a:ext>
            </a:extLst>
          </p:cNvPr>
          <p:cNvSpPr txBox="1"/>
          <p:nvPr/>
        </p:nvSpPr>
        <p:spPr>
          <a:xfrm>
            <a:off x="374364" y="5771653"/>
            <a:ext cx="11449335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Czerpiemy wiedzę z całego świata…</a:t>
            </a: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…by dzielić się nią z polskimi hodowcami.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grpSp>
        <p:nvGrpSpPr>
          <p:cNvPr id="34" name="Groep 41">
            <a:extLst>
              <a:ext uri="{FF2B5EF4-FFF2-40B4-BE49-F238E27FC236}">
                <a16:creationId xmlns:a16="http://schemas.microsoft.com/office/drawing/2014/main" id="{E4525848-E050-41F0-9A13-920B773F6BBB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36" name="Groep 42">
              <a:extLst>
                <a:ext uri="{FF2B5EF4-FFF2-40B4-BE49-F238E27FC236}">
                  <a16:creationId xmlns:a16="http://schemas.microsoft.com/office/drawing/2014/main" id="{9A8C4FBC-897C-4D1E-AEC3-3A7D69D2B29B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38" name="Rechthoek 51">
                <a:extLst>
                  <a:ext uri="{FF2B5EF4-FFF2-40B4-BE49-F238E27FC236}">
                    <a16:creationId xmlns:a16="http://schemas.microsoft.com/office/drawing/2014/main" id="{77A84C3A-8274-4729-A943-12D1834EB45A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4" name="Rechthoek 52">
                <a:extLst>
                  <a:ext uri="{FF2B5EF4-FFF2-40B4-BE49-F238E27FC236}">
                    <a16:creationId xmlns:a16="http://schemas.microsoft.com/office/drawing/2014/main" id="{0109E630-EBCE-4DF4-9E9F-AB4CD4FEAC29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Rechthoek 53">
                <a:extLst>
                  <a:ext uri="{FF2B5EF4-FFF2-40B4-BE49-F238E27FC236}">
                    <a16:creationId xmlns:a16="http://schemas.microsoft.com/office/drawing/2014/main" id="{5B693CA2-7156-47EC-98D2-9CA294B63082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9" name="Rechthoek 54">
                <a:extLst>
                  <a:ext uri="{FF2B5EF4-FFF2-40B4-BE49-F238E27FC236}">
                    <a16:creationId xmlns:a16="http://schemas.microsoft.com/office/drawing/2014/main" id="{25A6F204-5643-4C59-85B8-BE604A93DBA4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1" name="Rechthoek 55">
                <a:extLst>
                  <a:ext uri="{FF2B5EF4-FFF2-40B4-BE49-F238E27FC236}">
                    <a16:creationId xmlns:a16="http://schemas.microsoft.com/office/drawing/2014/main" id="{E7025F25-9669-4B1E-9B0D-610B2F11AB7C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4" name="Rechthoek 56">
                <a:extLst>
                  <a:ext uri="{FF2B5EF4-FFF2-40B4-BE49-F238E27FC236}">
                    <a16:creationId xmlns:a16="http://schemas.microsoft.com/office/drawing/2014/main" id="{A6A0A4A2-C88C-4693-82D1-E874AC6B3E20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7" name="Rechthoek 43">
              <a:extLst>
                <a:ext uri="{FF2B5EF4-FFF2-40B4-BE49-F238E27FC236}">
                  <a16:creationId xmlns:a16="http://schemas.microsoft.com/office/drawing/2014/main" id="{833DA1F4-4931-4741-84A5-B194558E69B1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Heus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55" name="Rechthoek 32">
            <a:extLst>
              <a:ext uri="{FF2B5EF4-FFF2-40B4-BE49-F238E27FC236}">
                <a16:creationId xmlns:a16="http://schemas.microsoft.com/office/drawing/2014/main" id="{E38036C8-5C88-477E-8F8B-55D30F3A8B25}"/>
              </a:ext>
            </a:extLst>
          </p:cNvPr>
          <p:cNvSpPr/>
          <p:nvPr/>
        </p:nvSpPr>
        <p:spPr>
          <a:xfrm flipV="1">
            <a:off x="374364" y="573230"/>
            <a:ext cx="11449336" cy="735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56" name="Rechthoek 32">
            <a:extLst>
              <a:ext uri="{FF2B5EF4-FFF2-40B4-BE49-F238E27FC236}">
                <a16:creationId xmlns:a16="http://schemas.microsoft.com/office/drawing/2014/main" id="{45D0B919-7C51-44A2-9D33-C88711368F06}"/>
              </a:ext>
            </a:extLst>
          </p:cNvPr>
          <p:cNvSpPr/>
          <p:nvPr/>
        </p:nvSpPr>
        <p:spPr>
          <a:xfrm flipV="1">
            <a:off x="359331" y="5771653"/>
            <a:ext cx="11449336" cy="735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FEFB8E40-91CB-486F-9248-C529C31BA2B0}"/>
              </a:ext>
            </a:extLst>
          </p:cNvPr>
          <p:cNvSpPr/>
          <p:nvPr/>
        </p:nvSpPr>
        <p:spPr>
          <a:xfrm>
            <a:off x="284951" y="561086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pic>
        <p:nvPicPr>
          <p:cNvPr id="33" name="PM1340 - De Heus Powerpoint kaart 19-1-22 ENGELS">
            <a:hlinkClick r:id="" action="ppaction://media"/>
            <a:extLst>
              <a:ext uri="{FF2B5EF4-FFF2-40B4-BE49-F238E27FC236}">
                <a16:creationId xmlns:a16="http://schemas.microsoft.com/office/drawing/2014/main" id="{D458B48B-317B-42D5-948B-CA4BA3D436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5675" y="686212"/>
            <a:ext cx="9068633" cy="5101106"/>
          </a:xfrm>
          <a:prstGeom prst="rect">
            <a:avLst/>
          </a:prstGeom>
        </p:spPr>
      </p:pic>
      <p:sp>
        <p:nvSpPr>
          <p:cNvPr id="39" name="object 4">
            <a:extLst>
              <a:ext uri="{FF2B5EF4-FFF2-40B4-BE49-F238E27FC236}">
                <a16:creationId xmlns:a16="http://schemas.microsoft.com/office/drawing/2014/main" id="{21D06F35-B390-4E3A-9D9C-4AAF9250E100}"/>
              </a:ext>
            </a:extLst>
          </p:cNvPr>
          <p:cNvSpPr/>
          <p:nvPr/>
        </p:nvSpPr>
        <p:spPr>
          <a:xfrm>
            <a:off x="1739939" y="898568"/>
            <a:ext cx="1206500" cy="1339215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10">
            <a:extLst>
              <a:ext uri="{FF2B5EF4-FFF2-40B4-BE49-F238E27FC236}">
                <a16:creationId xmlns:a16="http://schemas.microsoft.com/office/drawing/2014/main" id="{0F0ED99F-BA64-4F26-87DE-DD946CAFB05E}"/>
              </a:ext>
            </a:extLst>
          </p:cNvPr>
          <p:cNvSpPr txBox="1"/>
          <p:nvPr/>
        </p:nvSpPr>
        <p:spPr>
          <a:xfrm>
            <a:off x="1878593" y="1129470"/>
            <a:ext cx="923925" cy="6696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00"/>
              </a:lnSpc>
              <a:spcBef>
                <a:spcPts val="100"/>
              </a:spcBef>
            </a:pPr>
            <a:r>
              <a:rPr lang="pl-PL" sz="16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Flama Light Italic"/>
              </a:rPr>
              <a:t>Ponad </a:t>
            </a:r>
          </a:p>
          <a:p>
            <a:pPr algn="ctr">
              <a:lnSpc>
                <a:spcPts val="1600"/>
              </a:lnSpc>
              <a:spcBef>
                <a:spcPts val="100"/>
              </a:spcBef>
            </a:pPr>
            <a:r>
              <a:rPr lang="pl-PL"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88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marL="12700" marR="5080" algn="ctr">
              <a:lnSpc>
                <a:spcPts val="1600"/>
              </a:lnSpc>
              <a:spcBef>
                <a:spcPts val="160"/>
              </a:spcBef>
            </a:pPr>
            <a:r>
              <a:rPr lang="pl-PL" sz="16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Flama Light Italic"/>
              </a:rPr>
              <a:t>wytwórni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45" name="object 6">
            <a:extLst>
              <a:ext uri="{FF2B5EF4-FFF2-40B4-BE49-F238E27FC236}">
                <a16:creationId xmlns:a16="http://schemas.microsoft.com/office/drawing/2014/main" id="{21B8A890-D0F4-4131-BE1D-99C6603D2B10}"/>
              </a:ext>
            </a:extLst>
          </p:cNvPr>
          <p:cNvSpPr/>
          <p:nvPr/>
        </p:nvSpPr>
        <p:spPr>
          <a:xfrm>
            <a:off x="9143585" y="898568"/>
            <a:ext cx="1206500" cy="1339215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0067A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id="{2E281A8A-089A-4A51-B3EB-EE53EADC9897}"/>
              </a:ext>
            </a:extLst>
          </p:cNvPr>
          <p:cNvSpPr txBox="1"/>
          <p:nvPr/>
        </p:nvSpPr>
        <p:spPr>
          <a:xfrm>
            <a:off x="9268795" y="1188126"/>
            <a:ext cx="96837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00"/>
              </a:lnSpc>
              <a:spcBef>
                <a:spcPts val="100"/>
              </a:spcBef>
            </a:pPr>
            <a:r>
              <a:rPr lang="pl-PL" sz="16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Flama Light Italic"/>
              </a:rPr>
              <a:t>Obecni w </a:t>
            </a:r>
            <a:r>
              <a:rPr lang="pl-PL"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ponad </a:t>
            </a:r>
            <a:r>
              <a:rPr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7</a:t>
            </a:r>
            <a:r>
              <a:rPr lang="pl-PL"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6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ts val="1600"/>
              </a:lnSpc>
            </a:pPr>
            <a:r>
              <a:rPr lang="pl-PL"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krajach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903631A6-9802-4A81-9376-395ACFE65D0D}"/>
              </a:ext>
            </a:extLst>
          </p:cNvPr>
          <p:cNvSpPr/>
          <p:nvPr/>
        </p:nvSpPr>
        <p:spPr>
          <a:xfrm>
            <a:off x="8887369" y="561086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43" name="Ovaal 34">
            <a:extLst>
              <a:ext uri="{FF2B5EF4-FFF2-40B4-BE49-F238E27FC236}">
                <a16:creationId xmlns:a16="http://schemas.microsoft.com/office/drawing/2014/main" id="{53C47A8A-AF32-47BF-91BA-AF0DA9AC2885}"/>
              </a:ext>
            </a:extLst>
          </p:cNvPr>
          <p:cNvSpPr/>
          <p:nvPr/>
        </p:nvSpPr>
        <p:spPr>
          <a:xfrm>
            <a:off x="1326418" y="5640527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172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07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32" grpId="0" animBg="1"/>
      <p:bldP spid="74" grpId="0"/>
      <p:bldP spid="35" grpId="0" animBg="1"/>
      <p:bldP spid="24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-1" y="292100"/>
            <a:ext cx="12192001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pic>
        <p:nvPicPr>
          <p:cNvPr id="160" name="Symbol zastępczy obrazu 9" descr="Obraz zawierający trawa, zewnętrzne, osoba, latawiec&#10;&#10;Opis wygenerowany automatycznie">
            <a:extLst>
              <a:ext uri="{FF2B5EF4-FFF2-40B4-BE49-F238E27FC236}">
                <a16:creationId xmlns:a16="http://schemas.microsoft.com/office/drawing/2014/main" id="{787FC121-47FF-4855-AA03-16497D6AA2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2772" y="679894"/>
            <a:ext cx="9902454" cy="5017442"/>
          </a:xfrm>
          <a:prstGeom prst="rect">
            <a:avLst/>
          </a:prstGeom>
        </p:spPr>
      </p:pic>
      <p:sp>
        <p:nvSpPr>
          <p:cNvPr id="161" name="Tijdelijke aanduiding voor tekst 7">
            <a:extLst>
              <a:ext uri="{FF2B5EF4-FFF2-40B4-BE49-F238E27FC236}">
                <a16:creationId xmlns:a16="http://schemas.microsoft.com/office/drawing/2014/main" id="{BE2E491B-A0E7-4E83-9D77-C320AC374A47}"/>
              </a:ext>
            </a:extLst>
          </p:cNvPr>
          <p:cNvSpPr txBox="1">
            <a:spLocks/>
          </p:cNvSpPr>
          <p:nvPr/>
        </p:nvSpPr>
        <p:spPr>
          <a:xfrm>
            <a:off x="2562785" y="3475377"/>
            <a:ext cx="1800000" cy="1800000"/>
          </a:xfrm>
          <a:prstGeom prst="rect">
            <a:avLst/>
          </a:prstGeom>
          <a:solidFill>
            <a:srgbClr val="006FB7"/>
          </a:solidFill>
          <a:effectLst/>
        </p:spPr>
        <p:txBody>
          <a:bodyPr lIns="180000" tIns="180000" rIns="180000" bIns="180000" anchor="ctr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lang="nl-NL" sz="44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0850" indent="-1841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627063" indent="-176213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1800" dirty="0"/>
              <a:t>Posiadamy </a:t>
            </a:r>
            <a:br>
              <a:rPr lang="pl-PL" sz="1600" dirty="0"/>
            </a:br>
            <a:r>
              <a:rPr lang="pl-PL" sz="2800" b="1" dirty="0"/>
              <a:t>11</a:t>
            </a:r>
            <a:r>
              <a:rPr lang="pl-PL" sz="2400" b="1" dirty="0"/>
              <a:t> </a:t>
            </a:r>
            <a:r>
              <a:rPr lang="pl-PL" sz="1800" dirty="0"/>
              <a:t>nowoczesnych wytwórni </a:t>
            </a:r>
            <a:br>
              <a:rPr lang="pl-PL" sz="1800" b="1" dirty="0"/>
            </a:br>
            <a:r>
              <a:rPr lang="pl-PL" sz="1800" dirty="0"/>
              <a:t>w całej Polsce!</a:t>
            </a:r>
          </a:p>
        </p:txBody>
      </p:sp>
      <p:sp>
        <p:nvSpPr>
          <p:cNvPr id="162" name="object 3">
            <a:extLst>
              <a:ext uri="{FF2B5EF4-FFF2-40B4-BE49-F238E27FC236}">
                <a16:creationId xmlns:a16="http://schemas.microsoft.com/office/drawing/2014/main" id="{F654D856-93D4-45F6-BC2A-C2341D964604}"/>
              </a:ext>
            </a:extLst>
          </p:cNvPr>
          <p:cNvSpPr/>
          <p:nvPr/>
        </p:nvSpPr>
        <p:spPr>
          <a:xfrm>
            <a:off x="3695558" y="1100792"/>
            <a:ext cx="1800000" cy="1800000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lIns="0" tIns="0" rIns="0" bIns="0" rtlCol="0"/>
          <a:lstStyle/>
          <a:p>
            <a:pPr algn="ctr"/>
            <a:endParaRPr lang="pl-PL" sz="700" b="1" i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pl-PL" sz="100" b="1" i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pl-PL" sz="600" i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pl-PL" sz="700" i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pl-PL" i="1" dirty="0">
                <a:solidFill>
                  <a:schemeClr val="bg1"/>
                </a:solidFill>
                <a:latin typeface="+mj-lt"/>
              </a:rPr>
              <a:t>Wytwarzamy</a:t>
            </a:r>
            <a:br>
              <a:rPr lang="pl-PL" i="1" dirty="0">
                <a:solidFill>
                  <a:schemeClr val="bg1"/>
                </a:solidFill>
                <a:latin typeface="+mj-lt"/>
              </a:rPr>
            </a:br>
            <a:r>
              <a:rPr lang="pl-PL" sz="2800" b="1" i="1" dirty="0">
                <a:solidFill>
                  <a:schemeClr val="bg1"/>
                </a:solidFill>
                <a:latin typeface="+mj-lt"/>
              </a:rPr>
              <a:t>1,7 mln ton </a:t>
            </a:r>
            <a:br>
              <a:rPr lang="pl-PL" sz="2000" b="1" i="1" dirty="0">
                <a:solidFill>
                  <a:schemeClr val="bg1"/>
                </a:solidFill>
                <a:latin typeface="+mj-lt"/>
              </a:rPr>
            </a:br>
            <a:r>
              <a:rPr lang="pl-PL" i="1" dirty="0">
                <a:solidFill>
                  <a:schemeClr val="bg1"/>
                </a:solidFill>
                <a:latin typeface="+mj-lt"/>
              </a:rPr>
              <a:t>paszy rocznie!</a:t>
            </a:r>
            <a:endParaRPr sz="16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3" name="Tijdelijke aanduiding voor tekst 7">
            <a:extLst>
              <a:ext uri="{FF2B5EF4-FFF2-40B4-BE49-F238E27FC236}">
                <a16:creationId xmlns:a16="http://schemas.microsoft.com/office/drawing/2014/main" id="{07FCF966-22BF-4D8A-984A-44E9C66E168B}"/>
              </a:ext>
            </a:extLst>
          </p:cNvPr>
          <p:cNvSpPr txBox="1">
            <a:spLocks/>
          </p:cNvSpPr>
          <p:nvPr/>
        </p:nvSpPr>
        <p:spPr>
          <a:xfrm>
            <a:off x="1662785" y="1100792"/>
            <a:ext cx="1800000" cy="1800000"/>
          </a:xfrm>
          <a:prstGeom prst="rect">
            <a:avLst/>
          </a:prstGeom>
          <a:solidFill>
            <a:srgbClr val="97BE0D"/>
          </a:solidFill>
          <a:effectLst/>
        </p:spPr>
        <p:txBody>
          <a:bodyPr lIns="180000" tIns="180000" rIns="180000" bIns="180000" anchor="ctr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lang="nl-NL" sz="44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0850" indent="-1841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627063" indent="-176213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1800" dirty="0"/>
              <a:t>Zatrudniamy</a:t>
            </a:r>
            <a:r>
              <a:rPr lang="pl-PL" sz="1800" b="1" dirty="0"/>
              <a:t> </a:t>
            </a:r>
            <a:r>
              <a:rPr lang="pl-PL" sz="2800" b="1" dirty="0"/>
              <a:t>ponad 800 </a:t>
            </a:r>
            <a:r>
              <a:rPr lang="pl-PL" sz="1800" dirty="0"/>
              <a:t>pracowników!</a:t>
            </a:r>
            <a:endParaRPr lang="pl-PL" sz="1050" dirty="0"/>
          </a:p>
          <a:p>
            <a:pPr>
              <a:lnSpc>
                <a:spcPct val="100000"/>
              </a:lnSpc>
            </a:pPr>
            <a:endParaRPr lang="pl-PL" sz="1000" dirty="0"/>
          </a:p>
        </p:txBody>
      </p:sp>
      <p:sp>
        <p:nvSpPr>
          <p:cNvPr id="167" name="Rectangle 84">
            <a:hlinkClick r:id="rId5"/>
            <a:extLst>
              <a:ext uri="{FF2B5EF4-FFF2-40B4-BE49-F238E27FC236}">
                <a16:creationId xmlns:a16="http://schemas.microsoft.com/office/drawing/2014/main" id="{B84470E5-CC52-408B-BF70-C9CCA2A15198}"/>
              </a:ext>
            </a:extLst>
          </p:cNvPr>
          <p:cNvSpPr/>
          <p:nvPr/>
        </p:nvSpPr>
        <p:spPr>
          <a:xfrm>
            <a:off x="6820984" y="4909391"/>
            <a:ext cx="2043294" cy="5328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O De Heus</a:t>
            </a:r>
            <a:endParaRPr lang="en-GB" sz="1200" b="1" dirty="0"/>
          </a:p>
        </p:txBody>
      </p:sp>
      <p:pic>
        <p:nvPicPr>
          <p:cNvPr id="168" name="Obraz 167">
            <a:extLst>
              <a:ext uri="{FF2B5EF4-FFF2-40B4-BE49-F238E27FC236}">
                <a16:creationId xmlns:a16="http://schemas.microsoft.com/office/drawing/2014/main" id="{A6CC565C-7D01-45E1-949C-C99B552E6C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967" y="5279406"/>
            <a:ext cx="218283" cy="327015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4556BB03-7564-40A4-A1B8-F429AE43AB5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033" y="2773609"/>
            <a:ext cx="2280240" cy="529416"/>
          </a:xfrm>
          <a:prstGeom prst="rect">
            <a:avLst/>
          </a:prstGeom>
        </p:spPr>
      </p:pic>
      <p:grpSp>
        <p:nvGrpSpPr>
          <p:cNvPr id="41" name="Groep 41">
            <a:extLst>
              <a:ext uri="{FF2B5EF4-FFF2-40B4-BE49-F238E27FC236}">
                <a16:creationId xmlns:a16="http://schemas.microsoft.com/office/drawing/2014/main" id="{47CFB325-A6F1-446B-B0B5-E5C8F880E4D2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42" name="Groep 42">
              <a:extLst>
                <a:ext uri="{FF2B5EF4-FFF2-40B4-BE49-F238E27FC236}">
                  <a16:creationId xmlns:a16="http://schemas.microsoft.com/office/drawing/2014/main" id="{3C5F7CAD-12A3-4771-91A4-054E7B4E729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4" name="Rechthoek 51">
                <a:extLst>
                  <a:ext uri="{FF2B5EF4-FFF2-40B4-BE49-F238E27FC236}">
                    <a16:creationId xmlns:a16="http://schemas.microsoft.com/office/drawing/2014/main" id="{3544CA38-487B-41CD-83B5-48C768C78E5E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5" name="Rechthoek 52">
                <a:extLst>
                  <a:ext uri="{FF2B5EF4-FFF2-40B4-BE49-F238E27FC236}">
                    <a16:creationId xmlns:a16="http://schemas.microsoft.com/office/drawing/2014/main" id="{F8057D3C-EF8A-4746-A27F-6DA85B847A6B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6" name="Rechthoek 53">
                <a:extLst>
                  <a:ext uri="{FF2B5EF4-FFF2-40B4-BE49-F238E27FC236}">
                    <a16:creationId xmlns:a16="http://schemas.microsoft.com/office/drawing/2014/main" id="{AE0AD0E7-3E28-41DA-ABA8-98BDAB18D0D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Rechthoek 54">
                <a:extLst>
                  <a:ext uri="{FF2B5EF4-FFF2-40B4-BE49-F238E27FC236}">
                    <a16:creationId xmlns:a16="http://schemas.microsoft.com/office/drawing/2014/main" id="{3DAC1ADD-BADD-496B-AAA2-13B691FD6FEF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8" name="Rechthoek 55">
                <a:extLst>
                  <a:ext uri="{FF2B5EF4-FFF2-40B4-BE49-F238E27FC236}">
                    <a16:creationId xmlns:a16="http://schemas.microsoft.com/office/drawing/2014/main" id="{853DBEBD-63A8-40EA-BB33-33640A0CF3D5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9" name="Rechthoek 56">
                <a:extLst>
                  <a:ext uri="{FF2B5EF4-FFF2-40B4-BE49-F238E27FC236}">
                    <a16:creationId xmlns:a16="http://schemas.microsoft.com/office/drawing/2014/main" id="{5D233FC5-8240-4C35-B476-C549E6EC35F5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3" name="Rechthoek 43">
              <a:extLst>
                <a:ext uri="{FF2B5EF4-FFF2-40B4-BE49-F238E27FC236}">
                  <a16:creationId xmlns:a16="http://schemas.microsoft.com/office/drawing/2014/main" id="{A058BE5E-4935-4B87-A03B-ABD71686CCAC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Heus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50" name="Rechthoek 32">
            <a:extLst>
              <a:ext uri="{FF2B5EF4-FFF2-40B4-BE49-F238E27FC236}">
                <a16:creationId xmlns:a16="http://schemas.microsoft.com/office/drawing/2014/main" id="{5BE14C04-F27A-466F-ACF6-E1020A24AD8E}"/>
              </a:ext>
            </a:extLst>
          </p:cNvPr>
          <p:cNvSpPr/>
          <p:nvPr/>
        </p:nvSpPr>
        <p:spPr>
          <a:xfrm flipV="1">
            <a:off x="338736" y="602614"/>
            <a:ext cx="11490590" cy="687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22DDC4-C633-422C-8D99-F5546949A1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5184" y="5889165"/>
            <a:ext cx="8494863" cy="1365036"/>
          </a:xfrm>
          <a:prstGeom prst="rect">
            <a:avLst/>
          </a:prstGeom>
        </p:spPr>
      </p:pic>
      <p:pic>
        <p:nvPicPr>
          <p:cNvPr id="53" name="Obraz 52">
            <a:extLst>
              <a:ext uri="{FF2B5EF4-FFF2-40B4-BE49-F238E27FC236}">
                <a16:creationId xmlns:a16="http://schemas.microsoft.com/office/drawing/2014/main" id="{040C8B1E-2628-4DFC-B1A3-10080D066E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399" y="5884565"/>
            <a:ext cx="3498184" cy="1365036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4A37F745-B67F-4437-8445-396954BDB2DD}"/>
              </a:ext>
            </a:extLst>
          </p:cNvPr>
          <p:cNvSpPr txBox="1"/>
          <p:nvPr/>
        </p:nvSpPr>
        <p:spPr>
          <a:xfrm>
            <a:off x="-356004" y="5602164"/>
            <a:ext cx="7257272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W 2021 r. połączyliśmy siły z firmą </a:t>
            </a:r>
            <a:r>
              <a:rPr lang="pl-PL" dirty="0" err="1">
                <a:solidFill>
                  <a:srgbClr val="FFFFFF"/>
                </a:solidFill>
                <a:latin typeface="Helvetica Light"/>
              </a:rPr>
              <a:t>Golpasz</a:t>
            </a:r>
            <a:r>
              <a:rPr lang="pl-PL" dirty="0">
                <a:solidFill>
                  <a:srgbClr val="FFFFFF"/>
                </a:solidFill>
                <a:latin typeface="Helvetica Light"/>
              </a:rPr>
              <a:t>, </a:t>
            </a:r>
            <a:br>
              <a:rPr lang="pl-PL" dirty="0">
                <a:solidFill>
                  <a:srgbClr val="FFFFFF"/>
                </a:solidFill>
                <a:latin typeface="Helvetica Light"/>
              </a:rPr>
            </a:br>
            <a:r>
              <a:rPr lang="pl-PL" sz="1600" dirty="0">
                <a:solidFill>
                  <a:srgbClr val="FFFFFF"/>
                </a:solidFill>
                <a:latin typeface="Helvetica Light"/>
              </a:rPr>
              <a:t>by zapewnić hodowcom jeszcze atrakcyjniejszą ofertę </a:t>
            </a:r>
            <a:br>
              <a:rPr lang="pl-PL" sz="1600" dirty="0">
                <a:solidFill>
                  <a:srgbClr val="FFFFFF"/>
                </a:solidFill>
                <a:latin typeface="Helvetica Light"/>
              </a:rPr>
            </a:br>
            <a:r>
              <a:rPr lang="pl-PL" sz="1600" dirty="0">
                <a:solidFill>
                  <a:srgbClr val="FFFFFF"/>
                </a:solidFill>
                <a:latin typeface="Helvetica Light"/>
              </a:rPr>
              <a:t>i jeszcze lepszy poziom obsługi. 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pic>
        <p:nvPicPr>
          <p:cNvPr id="54" name="Obraz 53">
            <a:extLst>
              <a:ext uri="{FF2B5EF4-FFF2-40B4-BE49-F238E27FC236}">
                <a16:creationId xmlns:a16="http://schemas.microsoft.com/office/drawing/2014/main" id="{BACCAAC7-47F7-465D-86C8-987813BE13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10610525" y="5716530"/>
            <a:ext cx="1593608" cy="1542897"/>
          </a:xfrm>
          <a:prstGeom prst="rect">
            <a:avLst/>
          </a:prstGeom>
        </p:spPr>
      </p:pic>
      <p:sp>
        <p:nvSpPr>
          <p:cNvPr id="23" name="Rechthoek 22">
            <a:extLst>
              <a:ext uri="{FF2B5EF4-FFF2-40B4-BE49-F238E27FC236}">
                <a16:creationId xmlns:a16="http://schemas.microsoft.com/office/drawing/2014/main" id="{C86D7F32-8B7B-4E7A-984F-4667AA3B138F}"/>
              </a:ext>
            </a:extLst>
          </p:cNvPr>
          <p:cNvSpPr/>
          <p:nvPr/>
        </p:nvSpPr>
        <p:spPr>
          <a:xfrm flipV="1">
            <a:off x="338736" y="5724602"/>
            <a:ext cx="11490590" cy="1011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57" name="Ovaal 27">
            <a:extLst>
              <a:ext uri="{FF2B5EF4-FFF2-40B4-BE49-F238E27FC236}">
                <a16:creationId xmlns:a16="http://schemas.microsoft.com/office/drawing/2014/main" id="{098D3ED3-E0B3-4F50-A265-69CC9401C86E}"/>
              </a:ext>
            </a:extLst>
          </p:cNvPr>
          <p:cNvSpPr/>
          <p:nvPr/>
        </p:nvSpPr>
        <p:spPr>
          <a:xfrm>
            <a:off x="10125801" y="5565931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58" name="Ovaal 27">
            <a:extLst>
              <a:ext uri="{FF2B5EF4-FFF2-40B4-BE49-F238E27FC236}">
                <a16:creationId xmlns:a16="http://schemas.microsoft.com/office/drawing/2014/main" id="{DA0ACC0E-32E9-47EF-B2A2-6B547B612D27}"/>
              </a:ext>
            </a:extLst>
          </p:cNvPr>
          <p:cNvSpPr/>
          <p:nvPr/>
        </p:nvSpPr>
        <p:spPr>
          <a:xfrm>
            <a:off x="9653182" y="555409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67DF74DE-11BD-4373-9B52-9BBBEC93A328}"/>
              </a:ext>
            </a:extLst>
          </p:cNvPr>
          <p:cNvSpPr/>
          <p:nvPr/>
        </p:nvSpPr>
        <p:spPr>
          <a:xfrm>
            <a:off x="526022" y="555409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596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" grpId="0"/>
      <p:bldP spid="157" grpId="0" animBg="1"/>
      <p:bldP spid="158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1202533" y="0"/>
            <a:ext cx="10989467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1416BF4-3F1F-4EAE-9A13-D10344C85D21}"/>
              </a:ext>
            </a:extLst>
          </p:cNvPr>
          <p:cNvSpPr txBox="1"/>
          <p:nvPr/>
        </p:nvSpPr>
        <p:spPr>
          <a:xfrm>
            <a:off x="349857" y="5617029"/>
            <a:ext cx="11473684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Posiadamy 11 nowoczesnych wytwórni.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67DF74DE-11BD-4373-9B52-9BBBEC93A328}"/>
              </a:ext>
            </a:extLst>
          </p:cNvPr>
          <p:cNvSpPr/>
          <p:nvPr/>
        </p:nvSpPr>
        <p:spPr>
          <a:xfrm>
            <a:off x="-9710745" y="5021944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8C53A942-3548-412F-BEAB-206A395554AD}"/>
              </a:ext>
            </a:extLst>
          </p:cNvPr>
          <p:cNvSpPr/>
          <p:nvPr/>
        </p:nvSpPr>
        <p:spPr>
          <a:xfrm flipV="1">
            <a:off x="350016" y="576289"/>
            <a:ext cx="11473684" cy="67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3FFD655C-C4BD-4E4D-A0FC-77C111C461A3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64" y="723159"/>
            <a:ext cx="2304000" cy="14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4A4AA010-4073-4A12-AC57-401DE04AD767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679" y="716856"/>
            <a:ext cx="2304000" cy="144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9" name="Rectangle 84">
            <a:hlinkClick r:id="rId5"/>
            <a:extLst>
              <a:ext uri="{FF2B5EF4-FFF2-40B4-BE49-F238E27FC236}">
                <a16:creationId xmlns:a16="http://schemas.microsoft.com/office/drawing/2014/main" id="{507BDBBE-8BE5-4075-8F19-A40B940C9B74}"/>
              </a:ext>
            </a:extLst>
          </p:cNvPr>
          <p:cNvSpPr/>
          <p:nvPr/>
        </p:nvSpPr>
        <p:spPr>
          <a:xfrm>
            <a:off x="2299024" y="1826541"/>
            <a:ext cx="884782" cy="208720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Mieścisko</a:t>
            </a:r>
            <a:endParaRPr lang="en-GB" sz="1000" b="1" dirty="0"/>
          </a:p>
        </p:txBody>
      </p:sp>
      <p:sp>
        <p:nvSpPr>
          <p:cNvPr id="40" name="Rectangle 84">
            <a:hlinkClick r:id="rId5"/>
            <a:extLst>
              <a:ext uri="{FF2B5EF4-FFF2-40B4-BE49-F238E27FC236}">
                <a16:creationId xmlns:a16="http://schemas.microsoft.com/office/drawing/2014/main" id="{A27856EF-98AA-439C-9B0F-BE61AE04E47F}"/>
              </a:ext>
            </a:extLst>
          </p:cNvPr>
          <p:cNvSpPr/>
          <p:nvPr/>
        </p:nvSpPr>
        <p:spPr>
          <a:xfrm>
            <a:off x="10317988" y="1812253"/>
            <a:ext cx="975535" cy="206226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Buk</a:t>
            </a:r>
            <a:endParaRPr lang="en-GB" sz="1000" b="1" dirty="0"/>
          </a:p>
        </p:txBody>
      </p:sp>
      <p:pic>
        <p:nvPicPr>
          <p:cNvPr id="41" name="Obraz 40" descr="Obraz zawierający trawa, góra, zielony, pole&#10;&#10;Opis wygenerowany automatycznie">
            <a:extLst>
              <a:ext uri="{FF2B5EF4-FFF2-40B4-BE49-F238E27FC236}">
                <a16:creationId xmlns:a16="http://schemas.microsoft.com/office/drawing/2014/main" id="{1BDD84FD-4333-4C29-9A4B-78C3F27A1E09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317" y="722480"/>
            <a:ext cx="2304000" cy="1440000"/>
          </a:xfrm>
          <a:prstGeom prst="rect">
            <a:avLst/>
          </a:prstGeom>
        </p:spPr>
      </p:pic>
      <p:pic>
        <p:nvPicPr>
          <p:cNvPr id="42" name="Obraz 41" descr="Obraz zawierający góra, trawa, pociąg, zielony&#10;&#10;Opis wygenerowany automatycznie">
            <a:extLst>
              <a:ext uri="{FF2B5EF4-FFF2-40B4-BE49-F238E27FC236}">
                <a16:creationId xmlns:a16="http://schemas.microsoft.com/office/drawing/2014/main" id="{D8F57342-294C-4A43-B8E6-C6AF73854638}"/>
              </a:ext>
            </a:extLst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998" y="712722"/>
            <a:ext cx="2304000" cy="1440000"/>
          </a:xfrm>
          <a:prstGeom prst="rect">
            <a:avLst/>
          </a:prstGeom>
        </p:spPr>
      </p:pic>
      <p:sp>
        <p:nvSpPr>
          <p:cNvPr id="43" name="Rectangle 84">
            <a:hlinkClick r:id="rId5"/>
            <a:extLst>
              <a:ext uri="{FF2B5EF4-FFF2-40B4-BE49-F238E27FC236}">
                <a16:creationId xmlns:a16="http://schemas.microsoft.com/office/drawing/2014/main" id="{8D97836A-48A8-4885-9648-5D44F3884D72}"/>
              </a:ext>
            </a:extLst>
          </p:cNvPr>
          <p:cNvSpPr/>
          <p:nvPr/>
        </p:nvSpPr>
        <p:spPr>
          <a:xfrm>
            <a:off x="6308136" y="1826010"/>
            <a:ext cx="975535" cy="209782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Spytkowice</a:t>
            </a:r>
            <a:endParaRPr lang="en-GB" sz="1000" b="1" dirty="0"/>
          </a:p>
        </p:txBody>
      </p:sp>
      <p:sp>
        <p:nvSpPr>
          <p:cNvPr id="44" name="Rectangle 84">
            <a:hlinkClick r:id="rId5"/>
            <a:extLst>
              <a:ext uri="{FF2B5EF4-FFF2-40B4-BE49-F238E27FC236}">
                <a16:creationId xmlns:a16="http://schemas.microsoft.com/office/drawing/2014/main" id="{6339AD9C-32F1-47CA-90EC-741A930D8CBB}"/>
              </a:ext>
            </a:extLst>
          </p:cNvPr>
          <p:cNvSpPr/>
          <p:nvPr/>
        </p:nvSpPr>
        <p:spPr>
          <a:xfrm>
            <a:off x="3572830" y="836566"/>
            <a:ext cx="916227" cy="209782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Iłowo</a:t>
            </a:r>
            <a:endParaRPr lang="en-GB" sz="1000" b="1" dirty="0"/>
          </a:p>
        </p:txBody>
      </p:sp>
      <p:pic>
        <p:nvPicPr>
          <p:cNvPr id="45" name="Obraz 44" descr="Obraz zawierający ptak&#10;&#10;Opis wygenerowany automatycznie">
            <a:extLst>
              <a:ext uri="{FF2B5EF4-FFF2-40B4-BE49-F238E27FC236}">
                <a16:creationId xmlns:a16="http://schemas.microsoft.com/office/drawing/2014/main" id="{A9566F54-5B50-46CA-B4FA-4E24F4104E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512" y="1577857"/>
            <a:ext cx="273600" cy="273600"/>
          </a:xfrm>
          <a:prstGeom prst="rect">
            <a:avLst/>
          </a:prstGeom>
        </p:spPr>
      </p:pic>
      <p:pic>
        <p:nvPicPr>
          <p:cNvPr id="46" name="Obraz 45" descr="Obraz zawierający koszula&#10;&#10;Opis wygenerowany automatycznie">
            <a:extLst>
              <a:ext uri="{FF2B5EF4-FFF2-40B4-BE49-F238E27FC236}">
                <a16:creationId xmlns:a16="http://schemas.microsoft.com/office/drawing/2014/main" id="{9E5E6C6D-8526-4585-8476-56244D0EEFE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512" y="1862565"/>
            <a:ext cx="273600" cy="273600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87CF11B2-0D87-41EC-879F-75ED85D1C4F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58" y="1590776"/>
            <a:ext cx="274337" cy="274337"/>
          </a:xfrm>
          <a:prstGeom prst="rect">
            <a:avLst/>
          </a:prstGeom>
        </p:spPr>
      </p:pic>
      <p:pic>
        <p:nvPicPr>
          <p:cNvPr id="48" name="Obraz 47" descr="Obraz zawierający gra&#10;&#10;Opis wygenerowany automatycznie">
            <a:extLst>
              <a:ext uri="{FF2B5EF4-FFF2-40B4-BE49-F238E27FC236}">
                <a16:creationId xmlns:a16="http://schemas.microsoft.com/office/drawing/2014/main" id="{9C7DF00E-A4AD-45EE-92F5-358A10FCD78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59" y="1883678"/>
            <a:ext cx="274337" cy="274337"/>
          </a:xfrm>
          <a:prstGeom prst="rect">
            <a:avLst/>
          </a:prstGeom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F3B33A70-1326-400F-82D1-E2BC39E0E41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606" y="1571643"/>
            <a:ext cx="274337" cy="274337"/>
          </a:xfrm>
          <a:prstGeom prst="rect">
            <a:avLst/>
          </a:prstGeom>
        </p:spPr>
      </p:pic>
      <p:pic>
        <p:nvPicPr>
          <p:cNvPr id="50" name="Obraz 49" descr="Obraz zawierający gra&#10;&#10;Opis wygenerowany automatycznie">
            <a:extLst>
              <a:ext uri="{FF2B5EF4-FFF2-40B4-BE49-F238E27FC236}">
                <a16:creationId xmlns:a16="http://schemas.microsoft.com/office/drawing/2014/main" id="{D19E3F2E-94FE-4EAF-8E87-20BBEB132B7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606" y="1858483"/>
            <a:ext cx="274337" cy="274337"/>
          </a:xfrm>
          <a:prstGeom prst="rect">
            <a:avLst/>
          </a:prstGeom>
        </p:spPr>
      </p:pic>
      <p:pic>
        <p:nvPicPr>
          <p:cNvPr id="51" name="Obraz 50" descr="Obraz zawierający ptak&#10;&#10;Opis wygenerowany automatycznie">
            <a:extLst>
              <a:ext uri="{FF2B5EF4-FFF2-40B4-BE49-F238E27FC236}">
                <a16:creationId xmlns:a16="http://schemas.microsoft.com/office/drawing/2014/main" id="{9B3852CE-572A-431E-993F-62CB0C7E0B2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8430" y="1010990"/>
            <a:ext cx="273600" cy="273600"/>
          </a:xfrm>
          <a:prstGeom prst="rect">
            <a:avLst/>
          </a:prstGeom>
        </p:spPr>
      </p:pic>
      <p:pic>
        <p:nvPicPr>
          <p:cNvPr id="73" name="Obraz 72" descr="Obraz zawierający trawa, zewnętrzne, niebo, budynek&#10;&#10;Opis wygenerowany automatycznie">
            <a:extLst>
              <a:ext uri="{FF2B5EF4-FFF2-40B4-BE49-F238E27FC236}">
                <a16:creationId xmlns:a16="http://schemas.microsoft.com/office/drawing/2014/main" id="{3CBDE8F7-1D2D-46AE-B79D-84BF62C2B26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476" y="2489918"/>
            <a:ext cx="2304000" cy="1497894"/>
          </a:xfrm>
          <a:prstGeom prst="rect">
            <a:avLst/>
          </a:prstGeom>
        </p:spPr>
      </p:pic>
      <p:pic>
        <p:nvPicPr>
          <p:cNvPr id="75" name="Obraz 74">
            <a:extLst>
              <a:ext uri="{FF2B5EF4-FFF2-40B4-BE49-F238E27FC236}">
                <a16:creationId xmlns:a16="http://schemas.microsoft.com/office/drawing/2014/main" id="{30F33D48-5828-4877-98A5-80CAD081D47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64" t="-341" r="28616" b="6558"/>
          <a:stretch/>
        </p:blipFill>
        <p:spPr>
          <a:xfrm>
            <a:off x="7859999" y="2482196"/>
            <a:ext cx="2304000" cy="1540993"/>
          </a:xfrm>
          <a:prstGeom prst="rect">
            <a:avLst/>
          </a:prstGeom>
        </p:spPr>
      </p:pic>
      <p:sp>
        <p:nvSpPr>
          <p:cNvPr id="76" name="Rectangle 84">
            <a:hlinkClick r:id="rId5"/>
            <a:extLst>
              <a:ext uri="{FF2B5EF4-FFF2-40B4-BE49-F238E27FC236}">
                <a16:creationId xmlns:a16="http://schemas.microsoft.com/office/drawing/2014/main" id="{70B0FEF1-24FF-4887-9D22-6C76557A31CC}"/>
              </a:ext>
            </a:extLst>
          </p:cNvPr>
          <p:cNvSpPr/>
          <p:nvPr/>
        </p:nvSpPr>
        <p:spPr>
          <a:xfrm>
            <a:off x="7806508" y="3703758"/>
            <a:ext cx="1230363" cy="202053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Podkonice Duże</a:t>
            </a:r>
            <a:endParaRPr lang="en-GB" sz="1000" b="1" dirty="0"/>
          </a:p>
        </p:txBody>
      </p:sp>
      <p:sp>
        <p:nvSpPr>
          <p:cNvPr id="77" name="Rectangle 84">
            <a:hlinkClick r:id="rId5"/>
            <a:extLst>
              <a:ext uri="{FF2B5EF4-FFF2-40B4-BE49-F238E27FC236}">
                <a16:creationId xmlns:a16="http://schemas.microsoft.com/office/drawing/2014/main" id="{CEAB2DAF-FA5B-4C91-BF5E-4717968BD738}"/>
              </a:ext>
            </a:extLst>
          </p:cNvPr>
          <p:cNvSpPr/>
          <p:nvPr/>
        </p:nvSpPr>
        <p:spPr>
          <a:xfrm>
            <a:off x="4933856" y="3698658"/>
            <a:ext cx="1145312" cy="184867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Janowiec Wlkp.</a:t>
            </a:r>
            <a:endParaRPr lang="en-GB" sz="1000" b="1" dirty="0"/>
          </a:p>
        </p:txBody>
      </p:sp>
      <p:sp>
        <p:nvSpPr>
          <p:cNvPr id="79" name="Rectangle 84">
            <a:hlinkClick r:id="rId5"/>
            <a:extLst>
              <a:ext uri="{FF2B5EF4-FFF2-40B4-BE49-F238E27FC236}">
                <a16:creationId xmlns:a16="http://schemas.microsoft.com/office/drawing/2014/main" id="{B8AE1ABA-55E1-42B3-9A7F-775C71EBF567}"/>
              </a:ext>
            </a:extLst>
          </p:cNvPr>
          <p:cNvSpPr/>
          <p:nvPr/>
        </p:nvSpPr>
        <p:spPr>
          <a:xfrm>
            <a:off x="2982814" y="3512501"/>
            <a:ext cx="1118526" cy="199287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Golub-Dobrzyń</a:t>
            </a:r>
            <a:endParaRPr lang="en-GB" sz="1000" b="1" dirty="0"/>
          </a:p>
        </p:txBody>
      </p:sp>
      <p:pic>
        <p:nvPicPr>
          <p:cNvPr id="80" name="Obraz 79">
            <a:extLst>
              <a:ext uri="{FF2B5EF4-FFF2-40B4-BE49-F238E27FC236}">
                <a16:creationId xmlns:a16="http://schemas.microsoft.com/office/drawing/2014/main" id="{48230D26-82C7-451C-A388-ABA07322C6F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1119" y="3736870"/>
            <a:ext cx="274337" cy="274337"/>
          </a:xfrm>
          <a:prstGeom prst="rect">
            <a:avLst/>
          </a:prstGeom>
        </p:spPr>
      </p:pic>
      <p:pic>
        <p:nvPicPr>
          <p:cNvPr id="81" name="Obraz 80" descr="Obraz zawierający gra&#10;&#10;Opis wygenerowany automatycznie">
            <a:extLst>
              <a:ext uri="{FF2B5EF4-FFF2-40B4-BE49-F238E27FC236}">
                <a16:creationId xmlns:a16="http://schemas.microsoft.com/office/drawing/2014/main" id="{BD77E084-6E29-4A46-A81E-66BBEF89A60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220" y="3161984"/>
            <a:ext cx="274337" cy="274337"/>
          </a:xfrm>
          <a:prstGeom prst="rect">
            <a:avLst/>
          </a:prstGeom>
        </p:spPr>
      </p:pic>
      <p:pic>
        <p:nvPicPr>
          <p:cNvPr id="84" name="Obraz 83" descr="Obraz zawierający ptak&#10;&#10;Opis wygenerowany automatycznie">
            <a:extLst>
              <a:ext uri="{FF2B5EF4-FFF2-40B4-BE49-F238E27FC236}">
                <a16:creationId xmlns:a16="http://schemas.microsoft.com/office/drawing/2014/main" id="{55A1A183-1823-4FAF-8EDC-CE73D5F9E45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971" y="3390098"/>
            <a:ext cx="273600" cy="273600"/>
          </a:xfrm>
          <a:prstGeom prst="rect">
            <a:avLst/>
          </a:prstGeom>
        </p:spPr>
      </p:pic>
      <p:pic>
        <p:nvPicPr>
          <p:cNvPr id="85" name="Obraz 84" descr="Obraz zawierający koszula&#10;&#10;Opis wygenerowany automatycznie">
            <a:extLst>
              <a:ext uri="{FF2B5EF4-FFF2-40B4-BE49-F238E27FC236}">
                <a16:creationId xmlns:a16="http://schemas.microsoft.com/office/drawing/2014/main" id="{5C5DC39F-F614-441C-B292-8D70733D684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971" y="3674363"/>
            <a:ext cx="273600" cy="273600"/>
          </a:xfrm>
          <a:prstGeom prst="rect">
            <a:avLst/>
          </a:prstGeom>
        </p:spPr>
      </p:pic>
      <p:pic>
        <p:nvPicPr>
          <p:cNvPr id="87" name="Obraz 86">
            <a:extLst>
              <a:ext uri="{FF2B5EF4-FFF2-40B4-BE49-F238E27FC236}">
                <a16:creationId xmlns:a16="http://schemas.microsoft.com/office/drawing/2014/main" id="{F81D50EE-A9FC-4FAB-B198-DABC0C84CF8A}"/>
              </a:ext>
            </a:extLst>
          </p:cNvPr>
          <p:cNvPicPr>
            <a:picLocks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1999" y="4292783"/>
            <a:ext cx="2304000" cy="14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8" name="Obraz 87">
            <a:extLst>
              <a:ext uri="{FF2B5EF4-FFF2-40B4-BE49-F238E27FC236}">
                <a16:creationId xmlns:a16="http://schemas.microsoft.com/office/drawing/2014/main" id="{292F88C6-B244-4C72-9BE7-BD4ED8CC65B8}"/>
              </a:ext>
            </a:extLst>
          </p:cNvPr>
          <p:cNvPicPr>
            <a:picLocks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544" y="4306864"/>
            <a:ext cx="2304000" cy="14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9" name="Obraz 88">
            <a:extLst>
              <a:ext uri="{FF2B5EF4-FFF2-40B4-BE49-F238E27FC236}">
                <a16:creationId xmlns:a16="http://schemas.microsoft.com/office/drawing/2014/main" id="{1F2AC031-14A8-471F-9943-D4DA7B164799}"/>
              </a:ext>
            </a:extLst>
          </p:cNvPr>
          <p:cNvPicPr>
            <a:picLocks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393" y="4292783"/>
            <a:ext cx="2304000" cy="14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0" name="Obraz 89">
            <a:extLst>
              <a:ext uri="{FF2B5EF4-FFF2-40B4-BE49-F238E27FC236}">
                <a16:creationId xmlns:a16="http://schemas.microsoft.com/office/drawing/2014/main" id="{EE133542-03DD-4313-A60E-29057EDE2969}"/>
              </a:ext>
            </a:extLst>
          </p:cNvPr>
          <p:cNvPicPr>
            <a:picLocks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317" y="4346752"/>
            <a:ext cx="2304000" cy="144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1" name="Rectangle 84">
            <a:hlinkClick r:id="rId5"/>
            <a:extLst>
              <a:ext uri="{FF2B5EF4-FFF2-40B4-BE49-F238E27FC236}">
                <a16:creationId xmlns:a16="http://schemas.microsoft.com/office/drawing/2014/main" id="{1BBD0BFF-8912-492C-AD91-AA8F74AA3B6D}"/>
              </a:ext>
            </a:extLst>
          </p:cNvPr>
          <p:cNvSpPr>
            <a:spLocks/>
          </p:cNvSpPr>
          <p:nvPr/>
        </p:nvSpPr>
        <p:spPr>
          <a:xfrm>
            <a:off x="4496830" y="4434862"/>
            <a:ext cx="1357674" cy="193376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Łęczyca - </a:t>
            </a:r>
            <a:r>
              <a:rPr lang="pl-PL" sz="1000" b="1" dirty="0" err="1"/>
              <a:t>premiksy</a:t>
            </a:r>
            <a:endParaRPr lang="en-GB" sz="1000" b="1" dirty="0"/>
          </a:p>
        </p:txBody>
      </p:sp>
      <p:sp>
        <p:nvSpPr>
          <p:cNvPr id="92" name="Rectangle 84">
            <a:hlinkClick r:id="rId5"/>
            <a:extLst>
              <a:ext uri="{FF2B5EF4-FFF2-40B4-BE49-F238E27FC236}">
                <a16:creationId xmlns:a16="http://schemas.microsoft.com/office/drawing/2014/main" id="{C401F62D-AABE-4A8A-BFCD-048A20AD9C3B}"/>
              </a:ext>
            </a:extLst>
          </p:cNvPr>
          <p:cNvSpPr>
            <a:spLocks/>
          </p:cNvSpPr>
          <p:nvPr/>
        </p:nvSpPr>
        <p:spPr>
          <a:xfrm>
            <a:off x="6285864" y="5424032"/>
            <a:ext cx="975535" cy="207265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Łomża</a:t>
            </a:r>
            <a:endParaRPr lang="en-GB" sz="1000" b="1" dirty="0"/>
          </a:p>
        </p:txBody>
      </p:sp>
      <p:sp>
        <p:nvSpPr>
          <p:cNvPr id="93" name="Rectangle 84">
            <a:hlinkClick r:id="rId5"/>
            <a:extLst>
              <a:ext uri="{FF2B5EF4-FFF2-40B4-BE49-F238E27FC236}">
                <a16:creationId xmlns:a16="http://schemas.microsoft.com/office/drawing/2014/main" id="{70C92888-0865-4390-802D-5FE653EB27E3}"/>
              </a:ext>
            </a:extLst>
          </p:cNvPr>
          <p:cNvSpPr>
            <a:spLocks/>
          </p:cNvSpPr>
          <p:nvPr/>
        </p:nvSpPr>
        <p:spPr>
          <a:xfrm>
            <a:off x="9053308" y="5408639"/>
            <a:ext cx="1223090" cy="213765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Grodzisk Wlkp.</a:t>
            </a:r>
            <a:endParaRPr lang="en-GB" sz="1000" b="1" dirty="0"/>
          </a:p>
        </p:txBody>
      </p:sp>
      <p:sp>
        <p:nvSpPr>
          <p:cNvPr id="94" name="Rectangle 84">
            <a:hlinkClick r:id="rId5"/>
            <a:extLst>
              <a:ext uri="{FF2B5EF4-FFF2-40B4-BE49-F238E27FC236}">
                <a16:creationId xmlns:a16="http://schemas.microsoft.com/office/drawing/2014/main" id="{C952F9FA-AEFE-47CC-871E-77A5D0C911EF}"/>
              </a:ext>
            </a:extLst>
          </p:cNvPr>
          <p:cNvSpPr>
            <a:spLocks/>
          </p:cNvSpPr>
          <p:nvPr/>
        </p:nvSpPr>
        <p:spPr>
          <a:xfrm>
            <a:off x="2229884" y="4913335"/>
            <a:ext cx="953922" cy="206226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Łęczyca</a:t>
            </a:r>
            <a:endParaRPr lang="en-GB" sz="1000" b="1" dirty="0"/>
          </a:p>
        </p:txBody>
      </p:sp>
      <p:pic>
        <p:nvPicPr>
          <p:cNvPr id="97" name="Obraz 96" descr="Obraz zawierający rysunek&#10;&#10;Opis wygenerowany automatycznie">
            <a:extLst>
              <a:ext uri="{FF2B5EF4-FFF2-40B4-BE49-F238E27FC236}">
                <a16:creationId xmlns:a16="http://schemas.microsoft.com/office/drawing/2014/main" id="{2301CFDD-1EA2-414B-9978-BB7A2CD48810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284" y="4897822"/>
            <a:ext cx="273600" cy="273600"/>
          </a:xfrm>
          <a:prstGeom prst="rect">
            <a:avLst/>
          </a:prstGeom>
        </p:spPr>
      </p:pic>
      <p:pic>
        <p:nvPicPr>
          <p:cNvPr id="98" name="Obraz 97">
            <a:extLst>
              <a:ext uri="{FF2B5EF4-FFF2-40B4-BE49-F238E27FC236}">
                <a16:creationId xmlns:a16="http://schemas.microsoft.com/office/drawing/2014/main" id="{165C8C41-CA8B-4672-BE14-58CC6572F79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669" y="4289594"/>
            <a:ext cx="274337" cy="274337"/>
          </a:xfrm>
          <a:prstGeom prst="rect">
            <a:avLst/>
          </a:prstGeom>
        </p:spPr>
      </p:pic>
      <p:pic>
        <p:nvPicPr>
          <p:cNvPr id="99" name="Obraz 98" descr="Obraz zawierający gra&#10;&#10;Opis wygenerowany automatycznie">
            <a:extLst>
              <a:ext uri="{FF2B5EF4-FFF2-40B4-BE49-F238E27FC236}">
                <a16:creationId xmlns:a16="http://schemas.microsoft.com/office/drawing/2014/main" id="{13C93763-605F-44C3-8C71-AA5F3A6B3F4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328" y="4572535"/>
            <a:ext cx="274337" cy="274337"/>
          </a:xfrm>
          <a:prstGeom prst="rect">
            <a:avLst/>
          </a:prstGeom>
        </p:spPr>
      </p:pic>
      <p:pic>
        <p:nvPicPr>
          <p:cNvPr id="100" name="Obraz 99">
            <a:extLst>
              <a:ext uri="{FF2B5EF4-FFF2-40B4-BE49-F238E27FC236}">
                <a16:creationId xmlns:a16="http://schemas.microsoft.com/office/drawing/2014/main" id="{D0481E36-DE64-4947-BC59-D59E96B45AE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661" y="5177544"/>
            <a:ext cx="274337" cy="274337"/>
          </a:xfrm>
          <a:prstGeom prst="rect">
            <a:avLst/>
          </a:prstGeom>
        </p:spPr>
      </p:pic>
      <p:pic>
        <p:nvPicPr>
          <p:cNvPr id="101" name="Obraz 100" descr="Obraz zawierający gra&#10;&#10;Opis wygenerowany automatycznie">
            <a:extLst>
              <a:ext uri="{FF2B5EF4-FFF2-40B4-BE49-F238E27FC236}">
                <a16:creationId xmlns:a16="http://schemas.microsoft.com/office/drawing/2014/main" id="{8F9B2F2A-F1D7-40B5-8657-1645295EA27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999" y="5467676"/>
            <a:ext cx="274337" cy="274337"/>
          </a:xfrm>
          <a:prstGeom prst="rect">
            <a:avLst/>
          </a:prstGeom>
        </p:spPr>
      </p:pic>
      <p:pic>
        <p:nvPicPr>
          <p:cNvPr id="102" name="Obraz 101" descr="Obraz zawierający ptak&#10;&#10;Opis wygenerowany automatycznie">
            <a:extLst>
              <a:ext uri="{FF2B5EF4-FFF2-40B4-BE49-F238E27FC236}">
                <a16:creationId xmlns:a16="http://schemas.microsoft.com/office/drawing/2014/main" id="{85F4154C-84C3-48E4-B0BB-62EEB5224A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9303" y="4544867"/>
            <a:ext cx="273600" cy="273600"/>
          </a:xfrm>
          <a:prstGeom prst="rect">
            <a:avLst/>
          </a:prstGeom>
        </p:spPr>
      </p:pic>
      <p:pic>
        <p:nvPicPr>
          <p:cNvPr id="103" name="Obraz 102" descr="Obraz zawierający koszula&#10;&#10;Opis wygenerowany automatycznie">
            <a:extLst>
              <a:ext uri="{FF2B5EF4-FFF2-40B4-BE49-F238E27FC236}">
                <a16:creationId xmlns:a16="http://schemas.microsoft.com/office/drawing/2014/main" id="{58642BD9-4FE1-4E69-9F9F-768A62B4FD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9303" y="4841459"/>
            <a:ext cx="273600" cy="273600"/>
          </a:xfrm>
          <a:prstGeom prst="rect">
            <a:avLst/>
          </a:prstGeom>
        </p:spPr>
      </p:pic>
      <p:pic>
        <p:nvPicPr>
          <p:cNvPr id="104" name="Obraz 103" descr="Obraz zawierający ptak&#10;&#10;Opis wygenerowany automatycznie">
            <a:extLst>
              <a:ext uri="{FF2B5EF4-FFF2-40B4-BE49-F238E27FC236}">
                <a16:creationId xmlns:a16="http://schemas.microsoft.com/office/drawing/2014/main" id="{E705FA76-46E5-4F01-8EF6-023CF57710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78" y="5185908"/>
            <a:ext cx="273600" cy="273600"/>
          </a:xfrm>
          <a:prstGeom prst="rect">
            <a:avLst/>
          </a:prstGeom>
        </p:spPr>
      </p:pic>
      <p:pic>
        <p:nvPicPr>
          <p:cNvPr id="105" name="Obraz 104" descr="Obraz zawierający koszula&#10;&#10;Opis wygenerowany automatycznie">
            <a:extLst>
              <a:ext uri="{FF2B5EF4-FFF2-40B4-BE49-F238E27FC236}">
                <a16:creationId xmlns:a16="http://schemas.microsoft.com/office/drawing/2014/main" id="{FC6E8AD2-A531-4E1E-B39E-51FE287D8EC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038" y="5472449"/>
            <a:ext cx="273600" cy="273600"/>
          </a:xfrm>
          <a:prstGeom prst="rect">
            <a:avLst/>
          </a:prstGeom>
        </p:spPr>
      </p:pic>
      <p:pic>
        <p:nvPicPr>
          <p:cNvPr id="106" name="Obraz 105">
            <a:extLst>
              <a:ext uri="{FF2B5EF4-FFF2-40B4-BE49-F238E27FC236}">
                <a16:creationId xmlns:a16="http://schemas.microsoft.com/office/drawing/2014/main" id="{1924EAFE-62E5-4C56-8CF2-FBB5A5730B2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780" y="4905608"/>
            <a:ext cx="273600" cy="273600"/>
          </a:xfrm>
          <a:prstGeom prst="rect">
            <a:avLst/>
          </a:prstGeom>
        </p:spPr>
      </p:pic>
      <p:pic>
        <p:nvPicPr>
          <p:cNvPr id="111" name="Obraz 110" descr="Obraz zawierający drzewo, zewnętrzne, niebo, trawa&#10;&#10;Opis wygenerowany automatycznie">
            <a:extLst>
              <a:ext uri="{FF2B5EF4-FFF2-40B4-BE49-F238E27FC236}">
                <a16:creationId xmlns:a16="http://schemas.microsoft.com/office/drawing/2014/main" id="{19B6D9B8-BD27-44D9-AA8E-5C90EB03B91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273" y="2495503"/>
            <a:ext cx="2304000" cy="1515967"/>
          </a:xfrm>
          <a:prstGeom prst="rect">
            <a:avLst/>
          </a:prstGeom>
        </p:spPr>
      </p:pic>
      <p:sp>
        <p:nvSpPr>
          <p:cNvPr id="120" name="Rectangle 84">
            <a:hlinkClick r:id="rId5"/>
            <a:extLst>
              <a:ext uri="{FF2B5EF4-FFF2-40B4-BE49-F238E27FC236}">
                <a16:creationId xmlns:a16="http://schemas.microsoft.com/office/drawing/2014/main" id="{DDC7B7B1-8EA2-4809-8BE5-BFE8221E2D45}"/>
              </a:ext>
            </a:extLst>
          </p:cNvPr>
          <p:cNvSpPr/>
          <p:nvPr/>
        </p:nvSpPr>
        <p:spPr>
          <a:xfrm>
            <a:off x="3130154" y="3711788"/>
            <a:ext cx="1230363" cy="202053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Golub-Dobrzyń</a:t>
            </a:r>
            <a:endParaRPr lang="en-GB" sz="1000" b="1" dirty="0"/>
          </a:p>
        </p:txBody>
      </p:sp>
      <p:pic>
        <p:nvPicPr>
          <p:cNvPr id="82" name="Obraz 81">
            <a:extLst>
              <a:ext uri="{FF2B5EF4-FFF2-40B4-BE49-F238E27FC236}">
                <a16:creationId xmlns:a16="http://schemas.microsoft.com/office/drawing/2014/main" id="{A020F970-AB46-463F-8DEB-AB43652379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879" y="3430923"/>
            <a:ext cx="274337" cy="274337"/>
          </a:xfrm>
          <a:prstGeom prst="rect">
            <a:avLst/>
          </a:prstGeom>
        </p:spPr>
      </p:pic>
      <p:pic>
        <p:nvPicPr>
          <p:cNvPr id="83" name="Obraz 82" descr="Obraz zawierający gra&#10;&#10;Opis wygenerowany automatycznie">
            <a:extLst>
              <a:ext uri="{FF2B5EF4-FFF2-40B4-BE49-F238E27FC236}">
                <a16:creationId xmlns:a16="http://schemas.microsoft.com/office/drawing/2014/main" id="{7C5D9209-5C0D-438F-AA6E-1AFBED3E6BB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378" y="3706939"/>
            <a:ext cx="274337" cy="274337"/>
          </a:xfrm>
          <a:prstGeom prst="rect">
            <a:avLst/>
          </a:prstGeom>
        </p:spPr>
      </p:pic>
      <p:pic>
        <p:nvPicPr>
          <p:cNvPr id="107" name="Obraz 106">
            <a:extLst>
              <a:ext uri="{FF2B5EF4-FFF2-40B4-BE49-F238E27FC236}">
                <a16:creationId xmlns:a16="http://schemas.microsoft.com/office/drawing/2014/main" id="{181FF2B9-2FBA-472D-8520-EFA2F9FD5A74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848" y="4250732"/>
            <a:ext cx="273600" cy="273600"/>
          </a:xfrm>
          <a:prstGeom prst="rect">
            <a:avLst/>
          </a:prstGeom>
        </p:spPr>
      </p:pic>
      <p:pic>
        <p:nvPicPr>
          <p:cNvPr id="108" name="Obraz 107" descr="Obraz zawierający koszula&#10;&#10;Opis wygenerowany automatycznie">
            <a:extLst>
              <a:ext uri="{FF2B5EF4-FFF2-40B4-BE49-F238E27FC236}">
                <a16:creationId xmlns:a16="http://schemas.microsoft.com/office/drawing/2014/main" id="{A7DE3FA8-5B45-41AC-B2C4-BE0149A9B4A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8430" y="716855"/>
            <a:ext cx="273600" cy="273600"/>
          </a:xfrm>
          <a:prstGeom prst="rect">
            <a:avLst/>
          </a:prstGeom>
        </p:spPr>
      </p:pic>
      <p:pic>
        <p:nvPicPr>
          <p:cNvPr id="109" name="Obraz 108" descr="Obraz zawierający rysunek&#10;&#10;Opis wygenerowany automatycznie">
            <a:extLst>
              <a:ext uri="{FF2B5EF4-FFF2-40B4-BE49-F238E27FC236}">
                <a16:creationId xmlns:a16="http://schemas.microsoft.com/office/drawing/2014/main" id="{B59944B7-90FD-4151-9540-B67072E0CA8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206" y="3447453"/>
            <a:ext cx="273600" cy="2736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2640B5E-3E10-4270-8E18-8C1DA6AA8626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619" y="2341305"/>
            <a:ext cx="439796" cy="311316"/>
          </a:xfrm>
          <a:prstGeom prst="rect">
            <a:avLst/>
          </a:prstGeom>
        </p:spPr>
      </p:pic>
      <p:pic>
        <p:nvPicPr>
          <p:cNvPr id="110" name="Obraz 109">
            <a:extLst>
              <a:ext uri="{FF2B5EF4-FFF2-40B4-BE49-F238E27FC236}">
                <a16:creationId xmlns:a16="http://schemas.microsoft.com/office/drawing/2014/main" id="{C3A41B15-1F08-415B-8E0B-E3C8E4A32BB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354" y="2331670"/>
            <a:ext cx="439796" cy="311316"/>
          </a:xfrm>
          <a:prstGeom prst="rect">
            <a:avLst/>
          </a:prstGeom>
        </p:spPr>
      </p:pic>
      <p:pic>
        <p:nvPicPr>
          <p:cNvPr id="121" name="Obraz 120">
            <a:extLst>
              <a:ext uri="{FF2B5EF4-FFF2-40B4-BE49-F238E27FC236}">
                <a16:creationId xmlns:a16="http://schemas.microsoft.com/office/drawing/2014/main" id="{E3E7D7F7-849B-4F6C-BD65-207DE2B25A56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9245" y="2353142"/>
            <a:ext cx="439796" cy="311316"/>
          </a:xfrm>
          <a:prstGeom prst="rect">
            <a:avLst/>
          </a:prstGeom>
        </p:spPr>
      </p:pic>
      <p:grpSp>
        <p:nvGrpSpPr>
          <p:cNvPr id="86" name="Groep 41">
            <a:extLst>
              <a:ext uri="{FF2B5EF4-FFF2-40B4-BE49-F238E27FC236}">
                <a16:creationId xmlns:a16="http://schemas.microsoft.com/office/drawing/2014/main" id="{DFED5179-3D84-4B33-913E-F8FEA8ABE999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122" name="Groep 42">
              <a:extLst>
                <a:ext uri="{FF2B5EF4-FFF2-40B4-BE49-F238E27FC236}">
                  <a16:creationId xmlns:a16="http://schemas.microsoft.com/office/drawing/2014/main" id="{A6082D12-7976-4B61-8500-241F022D87AE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124" name="Rechthoek 51">
                <a:extLst>
                  <a:ext uri="{FF2B5EF4-FFF2-40B4-BE49-F238E27FC236}">
                    <a16:creationId xmlns:a16="http://schemas.microsoft.com/office/drawing/2014/main" id="{0F420FCB-928E-419F-A8A8-1F22E13AD2CA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125" name="Rechthoek 52">
                <a:extLst>
                  <a:ext uri="{FF2B5EF4-FFF2-40B4-BE49-F238E27FC236}">
                    <a16:creationId xmlns:a16="http://schemas.microsoft.com/office/drawing/2014/main" id="{E66C4265-9330-464C-819D-B8AAA23B8EF5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126" name="Rechthoek 53">
                <a:extLst>
                  <a:ext uri="{FF2B5EF4-FFF2-40B4-BE49-F238E27FC236}">
                    <a16:creationId xmlns:a16="http://schemas.microsoft.com/office/drawing/2014/main" id="{B84F285F-837A-473C-BAE3-4B1DFBC5F127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27" name="Rechthoek 54">
                <a:extLst>
                  <a:ext uri="{FF2B5EF4-FFF2-40B4-BE49-F238E27FC236}">
                    <a16:creationId xmlns:a16="http://schemas.microsoft.com/office/drawing/2014/main" id="{93B9D4FC-04B7-4522-8FA7-E0DDE5E37730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28" name="Rechthoek 55">
                <a:extLst>
                  <a:ext uri="{FF2B5EF4-FFF2-40B4-BE49-F238E27FC236}">
                    <a16:creationId xmlns:a16="http://schemas.microsoft.com/office/drawing/2014/main" id="{49631C64-0EE3-459B-A153-28945B4F3C43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29" name="Rechthoek 56">
                <a:extLst>
                  <a:ext uri="{FF2B5EF4-FFF2-40B4-BE49-F238E27FC236}">
                    <a16:creationId xmlns:a16="http://schemas.microsoft.com/office/drawing/2014/main" id="{41886447-C0A7-4FF0-8F58-30054C4070D8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123" name="Rechthoek 43">
              <a:extLst>
                <a:ext uri="{FF2B5EF4-FFF2-40B4-BE49-F238E27FC236}">
                  <a16:creationId xmlns:a16="http://schemas.microsoft.com/office/drawing/2014/main" id="{A5274418-ED8A-4335-ABFC-EAB4B6519C69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95" name="Rechthoek 30">
            <a:extLst>
              <a:ext uri="{FF2B5EF4-FFF2-40B4-BE49-F238E27FC236}">
                <a16:creationId xmlns:a16="http://schemas.microsoft.com/office/drawing/2014/main" id="{DD437090-8C72-4C8B-9602-1DF78323DA7A}"/>
              </a:ext>
            </a:extLst>
          </p:cNvPr>
          <p:cNvSpPr/>
          <p:nvPr/>
        </p:nvSpPr>
        <p:spPr>
          <a:xfrm flipV="1">
            <a:off x="379860" y="5732783"/>
            <a:ext cx="11473684" cy="67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994997F6-147B-4E49-8F68-5FD982EB37A9}"/>
              </a:ext>
            </a:extLst>
          </p:cNvPr>
          <p:cNvSpPr/>
          <p:nvPr/>
        </p:nvSpPr>
        <p:spPr>
          <a:xfrm>
            <a:off x="1067456" y="5634182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6" name="Ovaal 27">
            <a:extLst>
              <a:ext uri="{FF2B5EF4-FFF2-40B4-BE49-F238E27FC236}">
                <a16:creationId xmlns:a16="http://schemas.microsoft.com/office/drawing/2014/main" id="{D932D2E4-8E13-4C09-A6F9-A8DFA27E8425}"/>
              </a:ext>
            </a:extLst>
          </p:cNvPr>
          <p:cNvSpPr/>
          <p:nvPr/>
        </p:nvSpPr>
        <p:spPr>
          <a:xfrm>
            <a:off x="1540075" y="5646014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29F19428-9D25-4E46-8B7A-E94970AAD3DA}"/>
              </a:ext>
            </a:extLst>
          </p:cNvPr>
          <p:cNvSpPr/>
          <p:nvPr/>
        </p:nvSpPr>
        <p:spPr>
          <a:xfrm>
            <a:off x="10218015" y="5634182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329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-1" y="-26995"/>
            <a:ext cx="12192001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4A69FA7A-C92E-46F4-82F8-CAFB0CC3A2BB}"/>
              </a:ext>
            </a:extLst>
          </p:cNvPr>
          <p:cNvSpPr txBox="1"/>
          <p:nvPr/>
        </p:nvSpPr>
        <p:spPr>
          <a:xfrm>
            <a:off x="3246519" y="5573625"/>
            <a:ext cx="7384250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Gospodarstwo rolne De Heus.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C63C26CB-D064-47FC-BB74-FD4DE40288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013" y="638316"/>
            <a:ext cx="2827557" cy="5070109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89EAF061-CBEA-443F-AD5A-65835B181C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261" y="697633"/>
            <a:ext cx="2852816" cy="4903341"/>
          </a:xfrm>
          <a:prstGeom prst="rect">
            <a:avLst/>
          </a:prstGeom>
        </p:spPr>
      </p:pic>
      <p:sp>
        <p:nvSpPr>
          <p:cNvPr id="39" name="object 3">
            <a:extLst>
              <a:ext uri="{FF2B5EF4-FFF2-40B4-BE49-F238E27FC236}">
                <a16:creationId xmlns:a16="http://schemas.microsoft.com/office/drawing/2014/main" id="{E8227793-84E2-4629-8838-74197DC89F88}"/>
              </a:ext>
            </a:extLst>
          </p:cNvPr>
          <p:cNvSpPr/>
          <p:nvPr/>
        </p:nvSpPr>
        <p:spPr>
          <a:xfrm rot="16200000">
            <a:off x="1560801" y="761567"/>
            <a:ext cx="1571235" cy="1800201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97BE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D7C4F8E5-CD63-486E-9198-0E24CE7C532A}"/>
              </a:ext>
            </a:extLst>
          </p:cNvPr>
          <p:cNvSpPr/>
          <p:nvPr/>
        </p:nvSpPr>
        <p:spPr>
          <a:xfrm rot="16200000">
            <a:off x="1747105" y="2692166"/>
            <a:ext cx="1140980" cy="1258864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8">
            <a:extLst>
              <a:ext uri="{FF2B5EF4-FFF2-40B4-BE49-F238E27FC236}">
                <a16:creationId xmlns:a16="http://schemas.microsoft.com/office/drawing/2014/main" id="{4D923942-4B81-4483-9A84-8EC686613A87}"/>
              </a:ext>
            </a:extLst>
          </p:cNvPr>
          <p:cNvSpPr txBox="1"/>
          <p:nvPr/>
        </p:nvSpPr>
        <p:spPr>
          <a:xfrm>
            <a:off x="1513780" y="978052"/>
            <a:ext cx="1512168" cy="133626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Produkcja roślinna na pow. 1300 ha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(kukurydza, rzepak, pszenica, jęczmień, groch)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42" name="object 8">
            <a:extLst>
              <a:ext uri="{FF2B5EF4-FFF2-40B4-BE49-F238E27FC236}">
                <a16:creationId xmlns:a16="http://schemas.microsoft.com/office/drawing/2014/main" id="{2D33B1C4-10D1-46C8-A90D-C932DB49B7EF}"/>
              </a:ext>
            </a:extLst>
          </p:cNvPr>
          <p:cNvSpPr txBox="1"/>
          <p:nvPr/>
        </p:nvSpPr>
        <p:spPr>
          <a:xfrm>
            <a:off x="1513780" y="2841358"/>
            <a:ext cx="1512168" cy="91403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Magazyn zbożowy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pojemność: </a:t>
            </a:r>
            <a:b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11 tys. ton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43" name="object 3">
            <a:extLst>
              <a:ext uri="{FF2B5EF4-FFF2-40B4-BE49-F238E27FC236}">
                <a16:creationId xmlns:a16="http://schemas.microsoft.com/office/drawing/2014/main" id="{8261777B-6CC2-42F2-8B99-0AD94DCEF45D}"/>
              </a:ext>
            </a:extLst>
          </p:cNvPr>
          <p:cNvSpPr/>
          <p:nvPr/>
        </p:nvSpPr>
        <p:spPr>
          <a:xfrm rot="16200000">
            <a:off x="1772436" y="4181960"/>
            <a:ext cx="1140979" cy="1258867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8">
            <a:extLst>
              <a:ext uri="{FF2B5EF4-FFF2-40B4-BE49-F238E27FC236}">
                <a16:creationId xmlns:a16="http://schemas.microsoft.com/office/drawing/2014/main" id="{A523BCCE-CF5E-4B27-A9AF-D787F83B2E69}"/>
              </a:ext>
            </a:extLst>
          </p:cNvPr>
          <p:cNvSpPr txBox="1"/>
          <p:nvPr/>
        </p:nvSpPr>
        <p:spPr>
          <a:xfrm>
            <a:off x="1648194" y="4383033"/>
            <a:ext cx="1307766" cy="76014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Suszarnia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wydajność: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200 ton/dobę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pic>
        <p:nvPicPr>
          <p:cNvPr id="114" name="Obraz 113" descr="Obraz zawierający tekst&#10;&#10;Opis wygenerowany automatycznie">
            <a:extLst>
              <a:ext uri="{FF2B5EF4-FFF2-40B4-BE49-F238E27FC236}">
                <a16:creationId xmlns:a16="http://schemas.microsoft.com/office/drawing/2014/main" id="{D0E07B78-2709-400F-B4EF-D45E3CC44D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999" y="5999256"/>
            <a:ext cx="2280992" cy="529590"/>
          </a:xfrm>
          <a:prstGeom prst="rect">
            <a:avLst/>
          </a:prstGeom>
        </p:spPr>
      </p:pic>
      <p:grpSp>
        <p:nvGrpSpPr>
          <p:cNvPr id="31" name="Groep 41">
            <a:extLst>
              <a:ext uri="{FF2B5EF4-FFF2-40B4-BE49-F238E27FC236}">
                <a16:creationId xmlns:a16="http://schemas.microsoft.com/office/drawing/2014/main" id="{D7613B47-52DF-4D40-A4F4-7A6E7D6A6A0B}"/>
              </a:ext>
            </a:extLst>
          </p:cNvPr>
          <p:cNvGrpSpPr/>
          <p:nvPr/>
        </p:nvGrpSpPr>
        <p:grpSpPr>
          <a:xfrm>
            <a:off x="0" y="-34778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34" name="Groep 42">
              <a:extLst>
                <a:ext uri="{FF2B5EF4-FFF2-40B4-BE49-F238E27FC236}">
                  <a16:creationId xmlns:a16="http://schemas.microsoft.com/office/drawing/2014/main" id="{F0FD4FEE-CD2F-49FE-B917-A40E758624B6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6" name="Rechthoek 51">
                <a:extLst>
                  <a:ext uri="{FF2B5EF4-FFF2-40B4-BE49-F238E27FC236}">
                    <a16:creationId xmlns:a16="http://schemas.microsoft.com/office/drawing/2014/main" id="{3A410BA5-75AF-4068-A992-BD014BBB7DDF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Rechthoek 52">
                <a:extLst>
                  <a:ext uri="{FF2B5EF4-FFF2-40B4-BE49-F238E27FC236}">
                    <a16:creationId xmlns:a16="http://schemas.microsoft.com/office/drawing/2014/main" id="{B2816AFD-D82D-4087-A80D-A50D62CC3F16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8" name="Rechthoek 53">
                <a:extLst>
                  <a:ext uri="{FF2B5EF4-FFF2-40B4-BE49-F238E27FC236}">
                    <a16:creationId xmlns:a16="http://schemas.microsoft.com/office/drawing/2014/main" id="{226EDD42-A073-4A4D-86A0-9FD0C4A2D11B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9" name="Rechthoek 54">
                <a:extLst>
                  <a:ext uri="{FF2B5EF4-FFF2-40B4-BE49-F238E27FC236}">
                    <a16:creationId xmlns:a16="http://schemas.microsoft.com/office/drawing/2014/main" id="{900B93A3-A195-4A74-A286-6559E3295271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0" name="Rechthoek 55">
                <a:extLst>
                  <a:ext uri="{FF2B5EF4-FFF2-40B4-BE49-F238E27FC236}">
                    <a16:creationId xmlns:a16="http://schemas.microsoft.com/office/drawing/2014/main" id="{B7E372FC-1471-4B37-8B05-E8E7C7141042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1" name="Rechthoek 56">
                <a:extLst>
                  <a:ext uri="{FF2B5EF4-FFF2-40B4-BE49-F238E27FC236}">
                    <a16:creationId xmlns:a16="http://schemas.microsoft.com/office/drawing/2014/main" id="{2B417939-79D6-492A-842F-C6B34BA3696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6" name="Rechthoek 43">
              <a:extLst>
                <a:ext uri="{FF2B5EF4-FFF2-40B4-BE49-F238E27FC236}">
                  <a16:creationId xmlns:a16="http://schemas.microsoft.com/office/drawing/2014/main" id="{C510D169-89CB-44A6-8397-6056C781DF32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52" name="Rechthoek 32">
            <a:extLst>
              <a:ext uri="{FF2B5EF4-FFF2-40B4-BE49-F238E27FC236}">
                <a16:creationId xmlns:a16="http://schemas.microsoft.com/office/drawing/2014/main" id="{8516F421-B2C4-4189-A17D-1E56AA6984EE}"/>
              </a:ext>
            </a:extLst>
          </p:cNvPr>
          <p:cNvSpPr/>
          <p:nvPr/>
        </p:nvSpPr>
        <p:spPr>
          <a:xfrm flipV="1">
            <a:off x="338736" y="602614"/>
            <a:ext cx="11490590" cy="687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53" name="Rechthoek 22">
            <a:extLst>
              <a:ext uri="{FF2B5EF4-FFF2-40B4-BE49-F238E27FC236}">
                <a16:creationId xmlns:a16="http://schemas.microsoft.com/office/drawing/2014/main" id="{8B6E93D5-8915-41E9-889F-439824249A9E}"/>
              </a:ext>
            </a:extLst>
          </p:cNvPr>
          <p:cNvSpPr/>
          <p:nvPr/>
        </p:nvSpPr>
        <p:spPr>
          <a:xfrm>
            <a:off x="338736" y="5719784"/>
            <a:ext cx="1149059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29F19428-9D25-4E46-8B7A-E94970AAD3DA}"/>
              </a:ext>
            </a:extLst>
          </p:cNvPr>
          <p:cNvSpPr/>
          <p:nvPr/>
        </p:nvSpPr>
        <p:spPr>
          <a:xfrm>
            <a:off x="338736" y="5512326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FEFB8E40-91CB-486F-9248-C529C31BA2B0}"/>
              </a:ext>
            </a:extLst>
          </p:cNvPr>
          <p:cNvSpPr/>
          <p:nvPr/>
        </p:nvSpPr>
        <p:spPr>
          <a:xfrm>
            <a:off x="9530536" y="5549265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548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0" y="-4847"/>
            <a:ext cx="156591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51D5352-997C-4A30-B501-3944E066B1D9}"/>
              </a:ext>
            </a:extLst>
          </p:cNvPr>
          <p:cNvSpPr/>
          <p:nvPr/>
        </p:nvSpPr>
        <p:spPr>
          <a:xfrm>
            <a:off x="332086" y="598289"/>
            <a:ext cx="7285960" cy="5117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C86D7F32-8B7B-4E7A-984F-4667AA3B138F}"/>
              </a:ext>
            </a:extLst>
          </p:cNvPr>
          <p:cNvSpPr/>
          <p:nvPr/>
        </p:nvSpPr>
        <p:spPr>
          <a:xfrm flipV="1">
            <a:off x="332086" y="5716099"/>
            <a:ext cx="11859912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8C53A942-3548-412F-BEAB-206A395554AD}"/>
              </a:ext>
            </a:extLst>
          </p:cNvPr>
          <p:cNvSpPr/>
          <p:nvPr/>
        </p:nvSpPr>
        <p:spPr>
          <a:xfrm flipV="1">
            <a:off x="332086" y="584199"/>
            <a:ext cx="824033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7F2E213E-B91E-4BC5-B8AC-808F14EBA13D}"/>
              </a:ext>
            </a:extLst>
          </p:cNvPr>
          <p:cNvSpPr/>
          <p:nvPr/>
        </p:nvSpPr>
        <p:spPr>
          <a:xfrm flipV="1">
            <a:off x="2924782" y="584199"/>
            <a:ext cx="9267217" cy="5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903631A6-9802-4A81-9376-395ACFE65D0D}"/>
              </a:ext>
            </a:extLst>
          </p:cNvPr>
          <p:cNvSpPr/>
          <p:nvPr/>
        </p:nvSpPr>
        <p:spPr>
          <a:xfrm>
            <a:off x="509584" y="5587051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54748E2-1C78-4275-AE31-961106AE345F}"/>
              </a:ext>
            </a:extLst>
          </p:cNvPr>
          <p:cNvSpPr txBox="1"/>
          <p:nvPr/>
        </p:nvSpPr>
        <p:spPr>
          <a:xfrm>
            <a:off x="735724" y="963822"/>
            <a:ext cx="5440128" cy="43816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W De </a:t>
            </a:r>
            <a:r>
              <a:rPr lang="pl-PL" dirty="0" err="1">
                <a:solidFill>
                  <a:schemeClr val="bg1"/>
                </a:solidFill>
              </a:rPr>
              <a:t>Heus</a:t>
            </a:r>
            <a:r>
              <a:rPr lang="pl-PL" dirty="0">
                <a:solidFill>
                  <a:schemeClr val="bg1"/>
                </a:solidFill>
              </a:rPr>
              <a:t> robimy więcej niż pasze, dbając o jakość, transparentność i współpracę w zrównoważonej produkcji żywności. </a:t>
            </a:r>
          </a:p>
          <a:p>
            <a:pPr algn="ctr"/>
            <a:endParaRPr lang="pl-PL" dirty="0">
              <a:solidFill>
                <a:schemeClr val="bg1"/>
              </a:solidFill>
            </a:endParaRPr>
          </a:p>
          <a:p>
            <a:pPr algn="ctr"/>
            <a:r>
              <a:rPr lang="pl-PL" dirty="0">
                <a:solidFill>
                  <a:schemeClr val="bg1"/>
                </a:solidFill>
              </a:rPr>
              <a:t>Działamy w ponad 75 krajach na całym świecie, wspierając osiągnięcia naszych klientów: producentów żywca, mleka, jaj i ryb. </a:t>
            </a:r>
          </a:p>
          <a:p>
            <a:pPr algn="ctr"/>
            <a:endParaRPr lang="pl-PL" dirty="0">
              <a:solidFill>
                <a:schemeClr val="bg1"/>
              </a:solidFill>
            </a:endParaRPr>
          </a:p>
          <a:p>
            <a:pPr algn="ctr"/>
            <a:r>
              <a:rPr lang="pl-PL" dirty="0">
                <a:solidFill>
                  <a:schemeClr val="bg1"/>
                </a:solidFill>
              </a:rPr>
              <a:t>Nieustannie, wspólnie z klientami wzmacniamy wydajność i rozwój technologiczny, wykorzystując naszą bogatą wiedzę o żywieniu i hodowli zwierząt.</a:t>
            </a:r>
          </a:p>
          <a:p>
            <a:pPr algn="ctr"/>
            <a:endParaRPr lang="en-GB" dirty="0">
              <a:solidFill>
                <a:srgbClr val="FFFFFF"/>
              </a:solidFill>
              <a:latin typeface="Helvetica Light"/>
            </a:endParaRPr>
          </a:p>
          <a:p>
            <a:pPr algn="ctr"/>
            <a:endParaRPr lang="en-GB" sz="1600" i="1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sz="1400" i="1" dirty="0">
                <a:solidFill>
                  <a:srgbClr val="FFFFFF"/>
                </a:solidFill>
                <a:latin typeface="Helvetica Light"/>
              </a:rPr>
              <a:t>Adam Zaleski, Prezes Zarządu De </a:t>
            </a:r>
            <a:r>
              <a:rPr lang="pl-PL" sz="1400" i="1" dirty="0" err="1">
                <a:solidFill>
                  <a:srgbClr val="FFFFFF"/>
                </a:solidFill>
                <a:latin typeface="Helvetica Light"/>
              </a:rPr>
              <a:t>Heus</a:t>
            </a:r>
            <a:r>
              <a:rPr lang="pl-PL" sz="1400" i="1" dirty="0">
                <a:solidFill>
                  <a:srgbClr val="FFFFFF"/>
                </a:solidFill>
                <a:latin typeface="Helvetica Light"/>
              </a:rPr>
              <a:t> Polska</a:t>
            </a:r>
            <a:endParaRPr lang="en-GB" sz="1400" i="1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7" name="Titel 2">
            <a:extLst>
              <a:ext uri="{FF2B5EF4-FFF2-40B4-BE49-F238E27FC236}">
                <a16:creationId xmlns:a16="http://schemas.microsoft.com/office/drawing/2014/main" id="{4B1A16C2-7194-4DE1-AD41-22625F882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" y="807805"/>
            <a:ext cx="1307155" cy="1040963"/>
          </a:xfrm>
        </p:spPr>
        <p:txBody>
          <a:bodyPr/>
          <a:lstStyle/>
          <a:p>
            <a:pPr algn="ctr"/>
            <a:r>
              <a:rPr lang="en-US" sz="7500" b="1" dirty="0">
                <a:solidFill>
                  <a:srgbClr val="FFFFFF"/>
                </a:solidFill>
                <a:latin typeface="Helvetica" pitchFamily="2" charset="0"/>
              </a:rPr>
              <a:t>“</a:t>
            </a:r>
            <a:endParaRPr lang="en-GB" sz="7500" dirty="0"/>
          </a:p>
        </p:txBody>
      </p:sp>
      <p:sp>
        <p:nvSpPr>
          <p:cNvPr id="38" name="Titel 2">
            <a:extLst>
              <a:ext uri="{FF2B5EF4-FFF2-40B4-BE49-F238E27FC236}">
                <a16:creationId xmlns:a16="http://schemas.microsoft.com/office/drawing/2014/main" id="{83AFD197-63A2-4B46-957A-FEBE19FFF5BC}"/>
              </a:ext>
            </a:extLst>
          </p:cNvPr>
          <p:cNvSpPr txBox="1">
            <a:spLocks/>
          </p:cNvSpPr>
          <p:nvPr/>
        </p:nvSpPr>
        <p:spPr>
          <a:xfrm>
            <a:off x="5430421" y="4275470"/>
            <a:ext cx="1307155" cy="1040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500" b="1" dirty="0">
                <a:solidFill>
                  <a:srgbClr val="FFFFFF"/>
                </a:solidFill>
                <a:latin typeface="Helvetica" pitchFamily="2" charset="0"/>
              </a:rPr>
              <a:t>”</a:t>
            </a:r>
            <a:endParaRPr lang="en-GB" sz="7500" b="1" dirty="0">
              <a:latin typeface="Helvetica" pitchFamily="2" charset="0"/>
            </a:endParaRPr>
          </a:p>
        </p:txBody>
      </p:sp>
      <p:pic>
        <p:nvPicPr>
          <p:cNvPr id="3" name="Obraz 2" descr="Obraz zawierający osoba, mężczyzna, ściana, kostium&#10;&#10;Opis wygenerowany automatycznie">
            <a:extLst>
              <a:ext uri="{FF2B5EF4-FFF2-40B4-BE49-F238E27FC236}">
                <a16:creationId xmlns:a16="http://schemas.microsoft.com/office/drawing/2014/main" id="{CA97AED2-EEA8-4B88-993D-FD87E3FB87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9700" y="647888"/>
            <a:ext cx="5702300" cy="5078569"/>
          </a:xfrm>
          <a:prstGeom prst="rect">
            <a:avLst/>
          </a:prstGeom>
        </p:spPr>
      </p:pic>
      <p:grpSp>
        <p:nvGrpSpPr>
          <p:cNvPr id="22" name="Groep 41">
            <a:extLst>
              <a:ext uri="{FF2B5EF4-FFF2-40B4-BE49-F238E27FC236}">
                <a16:creationId xmlns:a16="http://schemas.microsoft.com/office/drawing/2014/main" id="{B1BCCF1C-D965-49DD-9661-02BEB0821A8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5" name="Groep 42">
              <a:extLst>
                <a:ext uri="{FF2B5EF4-FFF2-40B4-BE49-F238E27FC236}">
                  <a16:creationId xmlns:a16="http://schemas.microsoft.com/office/drawing/2014/main" id="{E78282FF-1BA3-4530-9DDC-8C93F4727185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8" name="Rechthoek 51">
                <a:extLst>
                  <a:ext uri="{FF2B5EF4-FFF2-40B4-BE49-F238E27FC236}">
                    <a16:creationId xmlns:a16="http://schemas.microsoft.com/office/drawing/2014/main" id="{5CFFCE0F-FEB2-4F03-9617-2A1BA558703D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9" name="Rechthoek 52">
                <a:extLst>
                  <a:ext uri="{FF2B5EF4-FFF2-40B4-BE49-F238E27FC236}">
                    <a16:creationId xmlns:a16="http://schemas.microsoft.com/office/drawing/2014/main" id="{B443D09F-CEC5-4503-A3D8-F59D4DEF4C4E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3">
                <a:extLst>
                  <a:ext uri="{FF2B5EF4-FFF2-40B4-BE49-F238E27FC236}">
                    <a16:creationId xmlns:a16="http://schemas.microsoft.com/office/drawing/2014/main" id="{F8906DCF-0742-42CD-A9A1-D5E1D1AFB1C2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4">
                <a:extLst>
                  <a:ext uri="{FF2B5EF4-FFF2-40B4-BE49-F238E27FC236}">
                    <a16:creationId xmlns:a16="http://schemas.microsoft.com/office/drawing/2014/main" id="{28205C0B-F30A-4A37-9A54-D38DB62604B4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475A90F4-2399-4A1D-AEC4-9F9B3CD83F39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6" name="Rechthoek 56">
                <a:extLst>
                  <a:ext uri="{FF2B5EF4-FFF2-40B4-BE49-F238E27FC236}">
                    <a16:creationId xmlns:a16="http://schemas.microsoft.com/office/drawing/2014/main" id="{2179F42B-A88F-4F4B-90AF-1380E9141611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6" name="Rechthoek 43">
              <a:extLst>
                <a:ext uri="{FF2B5EF4-FFF2-40B4-BE49-F238E27FC236}">
                  <a16:creationId xmlns:a16="http://schemas.microsoft.com/office/drawing/2014/main" id="{AFC2D445-DA1A-4803-BF49-A86BDA55E61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768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Heus">
  <a:themeElements>
    <a:clrScheme name="Aangepast 47">
      <a:dk1>
        <a:sysClr val="windowText" lastClr="000000"/>
      </a:dk1>
      <a:lt1>
        <a:sysClr val="window" lastClr="FFFFFF"/>
      </a:lt1>
      <a:dk2>
        <a:srgbClr val="7F7F7F"/>
      </a:dk2>
      <a:lt2>
        <a:srgbClr val="006FB7"/>
      </a:lt2>
      <a:accent1>
        <a:srgbClr val="006FB7"/>
      </a:accent1>
      <a:accent2>
        <a:srgbClr val="97BE0D"/>
      </a:accent2>
      <a:accent3>
        <a:srgbClr val="00AEEF"/>
      </a:accent3>
      <a:accent4>
        <a:srgbClr val="EF413D"/>
      </a:accent4>
      <a:accent5>
        <a:srgbClr val="FFCE44"/>
      </a:accent5>
      <a:accent6>
        <a:srgbClr val="C0714D"/>
      </a:accent6>
      <a:hlink>
        <a:srgbClr val="0297DB"/>
      </a:hlink>
      <a:folHlink>
        <a:srgbClr val="00AA3F"/>
      </a:folHlink>
    </a:clrScheme>
    <a:fontScheme name="Aangepast 14">
      <a:majorFont>
        <a:latin typeface="Flama Bold"/>
        <a:ea typeface=""/>
        <a:cs typeface=""/>
      </a:majorFont>
      <a:minorFont>
        <a:latin typeface="HelveticaNeueLT Com 45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defRPr sz="1600" dirty="0" smtClean="0">
            <a:latin typeface="Flama Light" panose="02000506000000020004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6D7D6434D1B404FB3DFE85ECB74E5E8" ma:contentTypeVersion="10" ma:contentTypeDescription="Utwórz nowy dokument." ma:contentTypeScope="" ma:versionID="87b2f12488fe2b391611f1ea1911af67">
  <xsd:schema xmlns:xsd="http://www.w3.org/2001/XMLSchema" xmlns:xs="http://www.w3.org/2001/XMLSchema" xmlns:p="http://schemas.microsoft.com/office/2006/metadata/properties" xmlns:ns2="606bae5c-c074-45bc-9c7d-7a7193b1fead" xmlns:ns3="d36eb436-eb78-4f3a-84e0-9a6b535a7cd8" targetNamespace="http://schemas.microsoft.com/office/2006/metadata/properties" ma:root="true" ma:fieldsID="2caa78b962a38d3d3043cdfdb50e884e" ns2:_="" ns3:_="">
    <xsd:import namespace="606bae5c-c074-45bc-9c7d-7a7193b1fead"/>
    <xsd:import namespace="d36eb436-eb78-4f3a-84e0-9a6b535a7c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bae5c-c074-45bc-9c7d-7a7193b1f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eb436-eb78-4f3a-84e0-9a6b535a7cd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5ADDE6-74CB-44B4-86C5-4FAD276FF7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51091B-B69C-4D9F-A476-9BDBE17EB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6bae5c-c074-45bc-9c7d-7a7193b1fead"/>
    <ds:schemaRef ds:uri="d36eb436-eb78-4f3a-84e0-9a6b535a7c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20C72F-C750-42CD-BE44-A866837C45EA}">
  <ds:schemaRefs>
    <ds:schemaRef ds:uri="30e2a365-ae01-4cd1-ac9c-d990df71479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f2823b8-b54c-4052-86b8-a3659179b63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50161</TotalTime>
  <Words>2719</Words>
  <Application>Microsoft Office PowerPoint</Application>
  <PresentationFormat>Panoramiczny</PresentationFormat>
  <Paragraphs>641</Paragraphs>
  <Slides>43</Slides>
  <Notes>40</Notes>
  <HiddenSlides>9</HiddenSlides>
  <MMClips>1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55" baseType="lpstr">
      <vt:lpstr>Arial</vt:lpstr>
      <vt:lpstr>Calibri</vt:lpstr>
      <vt:lpstr>Calibri Light</vt:lpstr>
      <vt:lpstr>Flama Bold</vt:lpstr>
      <vt:lpstr>Flama Light</vt:lpstr>
      <vt:lpstr>Helvetica</vt:lpstr>
      <vt:lpstr>Helvetica Light</vt:lpstr>
      <vt:lpstr>Helvetica Oblique</vt:lpstr>
      <vt:lpstr>HelveticaNeueLT Com 45 Lt</vt:lpstr>
      <vt:lpstr>HelveticaNeueLTPro-Bd</vt:lpstr>
      <vt:lpstr>Wingdings</vt:lpstr>
      <vt:lpstr>Heus</vt:lpstr>
      <vt:lpstr>De Heus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“</vt:lpstr>
      <vt:lpstr>“</vt:lpstr>
      <vt:lpstr>MisJA</vt:lpstr>
      <vt:lpstr>WIZJA</vt:lpstr>
      <vt:lpstr>Sprzedaż de heus [t]</vt:lpstr>
      <vt:lpstr>Prezentacja programu PowerPoint</vt:lpstr>
      <vt:lpstr>Dzięki zaufaniu hodowców każdego dnia żywimy 225 000 000 brojlerów oraz ponad 63 000 000 niosek kurzych i kaczek  </vt:lpstr>
      <vt:lpstr>O żywieniu trzody wiemy prawie wszystko.  Każdego dnia żywimy ponad 3 000 000 tuczników,  2 000 000 prosiąt i 500 000 loch. </vt:lpstr>
      <vt:lpstr>Krowy naszych klientów produkują codziennie  25 000 000 litrów mleka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POZNAJ NASZYCH  DORADCÓW:</vt:lpstr>
      <vt:lpstr>Dowiedz się więcej: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Schoe</dc:creator>
  <cp:lastModifiedBy>Pietrzko Karolina</cp:lastModifiedBy>
  <cp:revision>736</cp:revision>
  <dcterms:created xsi:type="dcterms:W3CDTF">2018-03-15T13:05:51Z</dcterms:created>
  <dcterms:modified xsi:type="dcterms:W3CDTF">2022-03-30T11:42:14Z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0x01010076D7D6434D1B404FB3DFE85ECB74E5E8</vt:lpwstr>
  </property>
  <property fmtid="{D5CDD505-2E9C-101B-9397-08002B2CF9AE}" pid="3" name="NXPowerLiteLastOptimized">
    <vt:lpwstr>104940873</vt:lpwstr>
  </property>
  <property fmtid="{D5CDD505-2E9C-101B-9397-08002B2CF9AE}" pid="4" name="NXPowerLiteSettings">
    <vt:lpwstr>C980073804F000</vt:lpwstr>
  </property>
  <property fmtid="{D5CDD505-2E9C-101B-9397-08002B2CF9AE}" pid="5" name="NXPowerLiteVersion">
    <vt:lpwstr>D8.0.11</vt:lpwstr>
  </property>
</Properties>
</file>