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5" r:id="rId4"/>
  </p:sldMasterIdLst>
  <p:notesMasterIdLst>
    <p:notesMasterId r:id="rId14"/>
  </p:notesMasterIdLst>
  <p:handoutMasterIdLst>
    <p:handoutMasterId r:id="rId15"/>
  </p:handoutMasterIdLst>
  <p:sldIdLst>
    <p:sldId id="1198" r:id="rId5"/>
    <p:sldId id="1207" r:id="rId6"/>
    <p:sldId id="1208" r:id="rId7"/>
    <p:sldId id="1209" r:id="rId8"/>
    <p:sldId id="1210" r:id="rId9"/>
    <p:sldId id="1211" r:id="rId10"/>
    <p:sldId id="1212" r:id="rId11"/>
    <p:sldId id="1213" r:id="rId12"/>
    <p:sldId id="920" r:id="rId13"/>
  </p:sldIdLst>
  <p:sldSz cx="9144000" cy="5143500" type="screen16x9"/>
  <p:notesSz cx="6858000" cy="9144000"/>
  <p:custDataLst>
    <p:tags r:id="rId16"/>
  </p:custData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Katalog slajdów" id="{36ED928C-231B-42ED-91EA-686B96B9D525}">
          <p14:sldIdLst>
            <p14:sldId id="1198"/>
            <p14:sldId id="1207"/>
            <p14:sldId id="1208"/>
            <p14:sldId id="1209"/>
            <p14:sldId id="1210"/>
            <p14:sldId id="1211"/>
            <p14:sldId id="1212"/>
            <p14:sldId id="1213"/>
            <p14:sldId id="92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2901">
          <p15:clr>
            <a:srgbClr val="A4A3A4"/>
          </p15:clr>
        </p15:guide>
        <p15:guide id="3" orient="horz" pos="849">
          <p15:clr>
            <a:srgbClr val="A4A3A4"/>
          </p15:clr>
        </p15:guide>
        <p15:guide id="4" orient="horz" pos="441" userDrawn="1">
          <p15:clr>
            <a:srgbClr val="A4A3A4"/>
          </p15:clr>
        </p15:guide>
        <p15:guide id="5" pos="1694">
          <p15:clr>
            <a:srgbClr val="A4A3A4"/>
          </p15:clr>
        </p15:guide>
        <p15:guide id="6" pos="4400">
          <p15:clr>
            <a:srgbClr val="A4A3A4"/>
          </p15:clr>
        </p15:guide>
        <p15:guide id="7" pos="431">
          <p15:clr>
            <a:srgbClr val="A4A3A4"/>
          </p15:clr>
        </p15:guide>
        <p15:guide id="8" pos="5329">
          <p15:clr>
            <a:srgbClr val="A4A3A4"/>
          </p15:clr>
        </p15:guide>
        <p15:guide id="9" pos="2936">
          <p15:clr>
            <a:srgbClr val="A4A3A4"/>
          </p15:clr>
        </p15:guide>
        <p15:guide id="10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nder Reijn" initials="SR" lastIdx="2" clrIdx="0"/>
  <p:cmAuthor id="1" name="MattRoper" initials="M" lastIdx="2" clrIdx="1"/>
  <p:cmAuthor id="2" name="Top, Evert" initials="TE" lastIdx="2" clrIdx="2">
    <p:extLst>
      <p:ext uri="{19B8F6BF-5375-455C-9EA6-DF929625EA0E}">
        <p15:presenceInfo xmlns:p15="http://schemas.microsoft.com/office/powerpoint/2012/main" userId="S-1-5-21-505421461-1408518508-922709458-27443" providerId="AD"/>
      </p:ext>
    </p:extLst>
  </p:cmAuthor>
  <p:cmAuthor id="3" name="Lin, Chantal van" initials="LCv" lastIdx="24" clrIdx="3">
    <p:extLst>
      <p:ext uri="{19B8F6BF-5375-455C-9EA6-DF929625EA0E}">
        <p15:presenceInfo xmlns:p15="http://schemas.microsoft.com/office/powerpoint/2012/main" userId="S-1-5-21-505421461-1408518508-922709458-13434" providerId="AD"/>
      </p:ext>
    </p:extLst>
  </p:cmAuthor>
  <p:cmAuthor id="4" name="Grzelazka, Malgorzata" initials="GM" lastIdx="1" clrIdx="4">
    <p:extLst>
      <p:ext uri="{19B8F6BF-5375-455C-9EA6-DF929625EA0E}">
        <p15:presenceInfo xmlns:p15="http://schemas.microsoft.com/office/powerpoint/2012/main" userId="S::mgrzelazka@deheus.com::37c04a87-e53b-4ae3-b403-c697f3c9fc7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6DB5"/>
    <a:srgbClr val="009BDE"/>
    <a:srgbClr val="97BE0D"/>
    <a:srgbClr val="006FB7"/>
    <a:srgbClr val="0095D9"/>
    <a:srgbClr val="EF413D"/>
    <a:srgbClr val="1574C4"/>
    <a:srgbClr val="0098D4"/>
    <a:srgbClr val="000000"/>
    <a:srgbClr val="6E8B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7" autoAdjust="0"/>
    <p:restoredTop sz="94816" autoAdjust="0"/>
  </p:normalViewPr>
  <p:slideViewPr>
    <p:cSldViewPr snapToObjects="1" showGuides="1">
      <p:cViewPr varScale="1">
        <p:scale>
          <a:sx n="100" d="100"/>
          <a:sy n="100" d="100"/>
        </p:scale>
        <p:origin x="763" y="67"/>
      </p:cViewPr>
      <p:guideLst>
        <p:guide orient="horz" pos="1620"/>
        <p:guide orient="horz" pos="2901"/>
        <p:guide orient="horz" pos="849"/>
        <p:guide orient="horz" pos="441"/>
        <p:guide pos="1694"/>
        <p:guide pos="4400"/>
        <p:guide pos="431"/>
        <p:guide pos="5329"/>
        <p:guide pos="29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" d="1"/>
        <a:sy n="1" d="1"/>
      </p:scale>
      <p:origin x="0" y="-4387"/>
    </p:cViewPr>
  </p:sorterViewPr>
  <p:notesViewPr>
    <p:cSldViewPr snapToObjects="1">
      <p:cViewPr varScale="1">
        <p:scale>
          <a:sx n="48" d="100"/>
          <a:sy n="48" d="100"/>
        </p:scale>
        <p:origin x="2684" y="4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tags" Target="tags/tag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2E5676-09A1-473F-AA81-6E17D4B14F8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13210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E89A93-6AC5-4961-8533-81CFEB3BBDEA}" type="datetimeFigureOut">
              <a:rPr lang="nl-NL" smtClean="0"/>
              <a:pPr/>
              <a:t>1-6-2022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2D7195-42D9-47B3-94DA-DB2FAAB097FB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4565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microsoft.com/office/2007/relationships/hdphoto" Target="../media/hdphoto4.wdp"/><Relationship Id="rId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sv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microsoft.com/office/2007/relationships/hdphoto" Target="../media/hdphoto5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ytuł prezenta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świnia domowa, wewnątrz, gryzoń&#10;&#10;Opis wygenerowany automatycznie">
            <a:extLst>
              <a:ext uri="{FF2B5EF4-FFF2-40B4-BE49-F238E27FC236}">
                <a16:creationId xmlns:a16="http://schemas.microsoft.com/office/drawing/2014/main" id="{941DDAD1-2052-41AD-BD58-9CEB45729B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7960" b="5310"/>
          <a:stretch/>
        </p:blipFill>
        <p:spPr>
          <a:xfrm>
            <a:off x="0" y="0"/>
            <a:ext cx="7601783" cy="3881867"/>
          </a:xfrm>
          <a:prstGeom prst="rect">
            <a:avLst/>
          </a:prstGeom>
        </p:spPr>
      </p:pic>
      <p:grpSp>
        <p:nvGrpSpPr>
          <p:cNvPr id="65" name="Groep 11">
            <a:extLst>
              <a:ext uri="{FF2B5EF4-FFF2-40B4-BE49-F238E27FC236}">
                <a16:creationId xmlns:a16="http://schemas.microsoft.com/office/drawing/2014/main" id="{64C3C369-2D46-41F2-B200-5986C078C2EB}"/>
              </a:ext>
            </a:extLst>
          </p:cNvPr>
          <p:cNvGrpSpPr/>
          <p:nvPr userDrawn="1"/>
        </p:nvGrpSpPr>
        <p:grpSpPr>
          <a:xfrm>
            <a:off x="7601783" y="10256"/>
            <a:ext cx="1486440" cy="5143500"/>
            <a:chOff x="10705560" y="1714500"/>
            <a:chExt cx="1486440" cy="5143500"/>
          </a:xfrm>
        </p:grpSpPr>
        <p:sp>
          <p:nvSpPr>
            <p:cNvPr id="66" name="Rechthoek 12">
              <a:extLst>
                <a:ext uri="{FF2B5EF4-FFF2-40B4-BE49-F238E27FC236}">
                  <a16:creationId xmlns:a16="http://schemas.microsoft.com/office/drawing/2014/main" id="{3AF4220C-309F-4DB2-853A-DA1C5AF9B474}"/>
                </a:ext>
              </a:extLst>
            </p:cNvPr>
            <p:cNvSpPr/>
            <p:nvPr/>
          </p:nvSpPr>
          <p:spPr>
            <a:xfrm>
              <a:off x="10705560" y="1714500"/>
              <a:ext cx="1486440" cy="5143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dirty="0" err="1">
                <a:latin typeface="Helvetica Light" panose="020B0403020202020204" pitchFamily="34" charset="0"/>
              </a:endParaRPr>
            </a:p>
          </p:txBody>
        </p:sp>
        <p:grpSp>
          <p:nvGrpSpPr>
            <p:cNvPr id="67" name="Group 4">
              <a:extLst>
                <a:ext uri="{FF2B5EF4-FFF2-40B4-BE49-F238E27FC236}">
                  <a16:creationId xmlns:a16="http://schemas.microsoft.com/office/drawing/2014/main" id="{F36BAF70-32C3-4EA7-A979-B90B9EA7990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010145" y="5694300"/>
              <a:ext cx="925810" cy="871795"/>
              <a:chOff x="2126" y="546"/>
              <a:chExt cx="3428" cy="3228"/>
            </a:xfrm>
          </p:grpSpPr>
          <p:sp>
            <p:nvSpPr>
              <p:cNvPr id="68" name="AutoShape 3">
                <a:extLst>
                  <a:ext uri="{FF2B5EF4-FFF2-40B4-BE49-F238E27FC236}">
                    <a16:creationId xmlns:a16="http://schemas.microsoft.com/office/drawing/2014/main" id="{E203BBD5-5E74-4C3C-990C-F2C23E9B8669}"/>
                  </a:ext>
                </a:extLst>
              </p:cNvPr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2126" y="546"/>
                <a:ext cx="3428" cy="3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69" name="Freeform 5">
                <a:extLst>
                  <a:ext uri="{FF2B5EF4-FFF2-40B4-BE49-F238E27FC236}">
                    <a16:creationId xmlns:a16="http://schemas.microsoft.com/office/drawing/2014/main" id="{516436DD-F1F9-42A1-9ECC-CE6DC7155CC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4" y="670"/>
                <a:ext cx="1100" cy="940"/>
              </a:xfrm>
              <a:custGeom>
                <a:avLst/>
                <a:gdLst>
                  <a:gd name="T0" fmla="*/ 133 w 463"/>
                  <a:gd name="T1" fmla="*/ 162 h 396"/>
                  <a:gd name="T2" fmla="*/ 165 w 463"/>
                  <a:gd name="T3" fmla="*/ 144 h 396"/>
                  <a:gd name="T4" fmla="*/ 230 w 463"/>
                  <a:gd name="T5" fmla="*/ 205 h 396"/>
                  <a:gd name="T6" fmla="*/ 199 w 463"/>
                  <a:gd name="T7" fmla="*/ 225 h 396"/>
                  <a:gd name="T8" fmla="*/ 206 w 463"/>
                  <a:gd name="T9" fmla="*/ 232 h 396"/>
                  <a:gd name="T10" fmla="*/ 235 w 463"/>
                  <a:gd name="T11" fmla="*/ 259 h 396"/>
                  <a:gd name="T12" fmla="*/ 254 w 463"/>
                  <a:gd name="T13" fmla="*/ 278 h 396"/>
                  <a:gd name="T14" fmla="*/ 266 w 463"/>
                  <a:gd name="T15" fmla="*/ 289 h 396"/>
                  <a:gd name="T16" fmla="*/ 272 w 463"/>
                  <a:gd name="T17" fmla="*/ 296 h 396"/>
                  <a:gd name="T18" fmla="*/ 300 w 463"/>
                  <a:gd name="T19" fmla="*/ 322 h 396"/>
                  <a:gd name="T20" fmla="*/ 307 w 463"/>
                  <a:gd name="T21" fmla="*/ 329 h 396"/>
                  <a:gd name="T22" fmla="*/ 337 w 463"/>
                  <a:gd name="T23" fmla="*/ 358 h 396"/>
                  <a:gd name="T24" fmla="*/ 376 w 463"/>
                  <a:gd name="T25" fmla="*/ 396 h 396"/>
                  <a:gd name="T26" fmla="*/ 424 w 463"/>
                  <a:gd name="T27" fmla="*/ 346 h 396"/>
                  <a:gd name="T28" fmla="*/ 452 w 463"/>
                  <a:gd name="T29" fmla="*/ 293 h 396"/>
                  <a:gd name="T30" fmla="*/ 462 w 463"/>
                  <a:gd name="T31" fmla="*/ 241 h 396"/>
                  <a:gd name="T32" fmla="*/ 457 w 463"/>
                  <a:gd name="T33" fmla="*/ 192 h 396"/>
                  <a:gd name="T34" fmla="*/ 440 w 463"/>
                  <a:gd name="T35" fmla="*/ 148 h 396"/>
                  <a:gd name="T36" fmla="*/ 414 w 463"/>
                  <a:gd name="T37" fmla="*/ 109 h 396"/>
                  <a:gd name="T38" fmla="*/ 381 w 463"/>
                  <a:gd name="T39" fmla="*/ 76 h 396"/>
                  <a:gd name="T40" fmla="*/ 341 w 463"/>
                  <a:gd name="T41" fmla="*/ 48 h 396"/>
                  <a:gd name="T42" fmla="*/ 298 w 463"/>
                  <a:gd name="T43" fmla="*/ 28 h 396"/>
                  <a:gd name="T44" fmla="*/ 254 w 463"/>
                  <a:gd name="T45" fmla="*/ 14 h 396"/>
                  <a:gd name="T46" fmla="*/ 166 w 463"/>
                  <a:gd name="T47" fmla="*/ 1 h 396"/>
                  <a:gd name="T48" fmla="*/ 0 w 463"/>
                  <a:gd name="T49" fmla="*/ 33 h 396"/>
                  <a:gd name="T50" fmla="*/ 11 w 463"/>
                  <a:gd name="T51" fmla="*/ 43 h 396"/>
                  <a:gd name="T52" fmla="*/ 24 w 463"/>
                  <a:gd name="T53" fmla="*/ 56 h 396"/>
                  <a:gd name="T54" fmla="*/ 56 w 463"/>
                  <a:gd name="T55" fmla="*/ 87 h 396"/>
                  <a:gd name="T56" fmla="*/ 91 w 463"/>
                  <a:gd name="T57" fmla="*/ 121 h 396"/>
                  <a:gd name="T58" fmla="*/ 132 w 463"/>
                  <a:gd name="T59" fmla="*/ 161 h 396"/>
                  <a:gd name="T60" fmla="*/ 133 w 463"/>
                  <a:gd name="T61" fmla="*/ 162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3" h="396">
                    <a:moveTo>
                      <a:pt x="133" y="162"/>
                    </a:moveTo>
                    <a:cubicBezTo>
                      <a:pt x="165" y="144"/>
                      <a:pt x="165" y="144"/>
                      <a:pt x="165" y="144"/>
                    </a:cubicBezTo>
                    <a:cubicBezTo>
                      <a:pt x="230" y="205"/>
                      <a:pt x="230" y="205"/>
                      <a:pt x="230" y="205"/>
                    </a:cubicBezTo>
                    <a:cubicBezTo>
                      <a:pt x="199" y="225"/>
                      <a:pt x="199" y="225"/>
                      <a:pt x="199" y="225"/>
                    </a:cubicBezTo>
                    <a:cubicBezTo>
                      <a:pt x="206" y="232"/>
                      <a:pt x="206" y="232"/>
                      <a:pt x="206" y="232"/>
                    </a:cubicBezTo>
                    <a:cubicBezTo>
                      <a:pt x="235" y="259"/>
                      <a:pt x="235" y="259"/>
                      <a:pt x="235" y="259"/>
                    </a:cubicBezTo>
                    <a:cubicBezTo>
                      <a:pt x="254" y="278"/>
                      <a:pt x="254" y="278"/>
                      <a:pt x="254" y="278"/>
                    </a:cubicBezTo>
                    <a:cubicBezTo>
                      <a:pt x="266" y="289"/>
                      <a:pt x="266" y="289"/>
                      <a:pt x="266" y="289"/>
                    </a:cubicBezTo>
                    <a:cubicBezTo>
                      <a:pt x="272" y="296"/>
                      <a:pt x="272" y="296"/>
                      <a:pt x="272" y="296"/>
                    </a:cubicBezTo>
                    <a:cubicBezTo>
                      <a:pt x="300" y="322"/>
                      <a:pt x="300" y="322"/>
                      <a:pt x="300" y="322"/>
                    </a:cubicBezTo>
                    <a:cubicBezTo>
                      <a:pt x="307" y="329"/>
                      <a:pt x="307" y="329"/>
                      <a:pt x="307" y="329"/>
                    </a:cubicBezTo>
                    <a:cubicBezTo>
                      <a:pt x="337" y="358"/>
                      <a:pt x="337" y="358"/>
                      <a:pt x="337" y="358"/>
                    </a:cubicBezTo>
                    <a:cubicBezTo>
                      <a:pt x="376" y="396"/>
                      <a:pt x="376" y="396"/>
                      <a:pt x="376" y="396"/>
                    </a:cubicBezTo>
                    <a:cubicBezTo>
                      <a:pt x="395" y="381"/>
                      <a:pt x="411" y="364"/>
                      <a:pt x="424" y="346"/>
                    </a:cubicBezTo>
                    <a:cubicBezTo>
                      <a:pt x="436" y="329"/>
                      <a:pt x="446" y="312"/>
                      <a:pt x="452" y="293"/>
                    </a:cubicBezTo>
                    <a:cubicBezTo>
                      <a:pt x="458" y="276"/>
                      <a:pt x="461" y="259"/>
                      <a:pt x="462" y="241"/>
                    </a:cubicBezTo>
                    <a:cubicBezTo>
                      <a:pt x="463" y="225"/>
                      <a:pt x="461" y="208"/>
                      <a:pt x="457" y="192"/>
                    </a:cubicBezTo>
                    <a:cubicBezTo>
                      <a:pt x="454" y="177"/>
                      <a:pt x="448" y="162"/>
                      <a:pt x="440" y="148"/>
                    </a:cubicBezTo>
                    <a:cubicBezTo>
                      <a:pt x="433" y="134"/>
                      <a:pt x="425" y="121"/>
                      <a:pt x="414" y="109"/>
                    </a:cubicBezTo>
                    <a:cubicBezTo>
                      <a:pt x="404" y="97"/>
                      <a:pt x="393" y="86"/>
                      <a:pt x="381" y="76"/>
                    </a:cubicBezTo>
                    <a:cubicBezTo>
                      <a:pt x="368" y="66"/>
                      <a:pt x="355" y="57"/>
                      <a:pt x="341" y="48"/>
                    </a:cubicBezTo>
                    <a:cubicBezTo>
                      <a:pt x="327" y="41"/>
                      <a:pt x="313" y="34"/>
                      <a:pt x="298" y="28"/>
                    </a:cubicBezTo>
                    <a:cubicBezTo>
                      <a:pt x="284" y="22"/>
                      <a:pt x="269" y="17"/>
                      <a:pt x="254" y="14"/>
                    </a:cubicBezTo>
                    <a:cubicBezTo>
                      <a:pt x="226" y="6"/>
                      <a:pt x="196" y="2"/>
                      <a:pt x="166" y="1"/>
                    </a:cubicBezTo>
                    <a:cubicBezTo>
                      <a:pt x="108" y="0"/>
                      <a:pt x="50" y="11"/>
                      <a:pt x="0" y="33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24" y="56"/>
                      <a:pt x="24" y="56"/>
                      <a:pt x="24" y="56"/>
                    </a:cubicBezTo>
                    <a:cubicBezTo>
                      <a:pt x="56" y="87"/>
                      <a:pt x="56" y="87"/>
                      <a:pt x="56" y="87"/>
                    </a:cubicBezTo>
                    <a:cubicBezTo>
                      <a:pt x="91" y="121"/>
                      <a:pt x="91" y="121"/>
                      <a:pt x="91" y="121"/>
                    </a:cubicBezTo>
                    <a:cubicBezTo>
                      <a:pt x="132" y="161"/>
                      <a:pt x="132" y="161"/>
                      <a:pt x="132" y="161"/>
                    </a:cubicBezTo>
                    <a:lnTo>
                      <a:pt x="133" y="16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70" name="Freeform 6">
                <a:extLst>
                  <a:ext uri="{FF2B5EF4-FFF2-40B4-BE49-F238E27FC236}">
                    <a16:creationId xmlns:a16="http://schemas.microsoft.com/office/drawing/2014/main" id="{5AA29A54-D0FE-4E86-817F-9EC12D566B9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964" y="653"/>
                <a:ext cx="1400" cy="1226"/>
              </a:xfrm>
              <a:custGeom>
                <a:avLst/>
                <a:gdLst>
                  <a:gd name="T0" fmla="*/ 409 w 589"/>
                  <a:gd name="T1" fmla="*/ 241 h 516"/>
                  <a:gd name="T2" fmla="*/ 362 w 589"/>
                  <a:gd name="T3" fmla="*/ 271 h 516"/>
                  <a:gd name="T4" fmla="*/ 296 w 589"/>
                  <a:gd name="T5" fmla="*/ 204 h 516"/>
                  <a:gd name="T6" fmla="*/ 343 w 589"/>
                  <a:gd name="T7" fmla="*/ 177 h 516"/>
                  <a:gd name="T8" fmla="*/ 333 w 589"/>
                  <a:gd name="T9" fmla="*/ 168 h 516"/>
                  <a:gd name="T10" fmla="*/ 308 w 589"/>
                  <a:gd name="T11" fmla="*/ 143 h 516"/>
                  <a:gd name="T12" fmla="*/ 263 w 589"/>
                  <a:gd name="T13" fmla="*/ 100 h 516"/>
                  <a:gd name="T14" fmla="*/ 224 w 589"/>
                  <a:gd name="T15" fmla="*/ 62 h 516"/>
                  <a:gd name="T16" fmla="*/ 190 w 589"/>
                  <a:gd name="T17" fmla="*/ 29 h 516"/>
                  <a:gd name="T18" fmla="*/ 160 w 589"/>
                  <a:gd name="T19" fmla="*/ 0 h 516"/>
                  <a:gd name="T20" fmla="*/ 120 w 589"/>
                  <a:gd name="T21" fmla="*/ 25 h 516"/>
                  <a:gd name="T22" fmla="*/ 84 w 589"/>
                  <a:gd name="T23" fmla="*/ 55 h 516"/>
                  <a:gd name="T24" fmla="*/ 54 w 589"/>
                  <a:gd name="T25" fmla="*/ 89 h 516"/>
                  <a:gd name="T26" fmla="*/ 29 w 589"/>
                  <a:gd name="T27" fmla="*/ 129 h 516"/>
                  <a:gd name="T28" fmla="*/ 11 w 589"/>
                  <a:gd name="T29" fmla="*/ 173 h 516"/>
                  <a:gd name="T30" fmla="*/ 1 w 589"/>
                  <a:gd name="T31" fmla="*/ 223 h 516"/>
                  <a:gd name="T32" fmla="*/ 3 w 589"/>
                  <a:gd name="T33" fmla="*/ 277 h 516"/>
                  <a:gd name="T34" fmla="*/ 20 w 589"/>
                  <a:gd name="T35" fmla="*/ 335 h 516"/>
                  <a:gd name="T36" fmla="*/ 54 w 589"/>
                  <a:gd name="T37" fmla="*/ 392 h 516"/>
                  <a:gd name="T38" fmla="*/ 105 w 589"/>
                  <a:gd name="T39" fmla="*/ 442 h 516"/>
                  <a:gd name="T40" fmla="*/ 172 w 589"/>
                  <a:gd name="T41" fmla="*/ 482 h 516"/>
                  <a:gd name="T42" fmla="*/ 253 w 589"/>
                  <a:gd name="T43" fmla="*/ 507 h 516"/>
                  <a:gd name="T44" fmla="*/ 342 w 589"/>
                  <a:gd name="T45" fmla="*/ 515 h 516"/>
                  <a:gd name="T46" fmla="*/ 433 w 589"/>
                  <a:gd name="T47" fmla="*/ 501 h 516"/>
                  <a:gd name="T48" fmla="*/ 518 w 589"/>
                  <a:gd name="T49" fmla="*/ 467 h 516"/>
                  <a:gd name="T50" fmla="*/ 589 w 589"/>
                  <a:gd name="T51" fmla="*/ 415 h 516"/>
                  <a:gd name="T52" fmla="*/ 409 w 589"/>
                  <a:gd name="T53" fmla="*/ 241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89" h="516">
                    <a:moveTo>
                      <a:pt x="409" y="241"/>
                    </a:moveTo>
                    <a:cubicBezTo>
                      <a:pt x="362" y="271"/>
                      <a:pt x="362" y="271"/>
                      <a:pt x="362" y="271"/>
                    </a:cubicBezTo>
                    <a:cubicBezTo>
                      <a:pt x="296" y="204"/>
                      <a:pt x="296" y="204"/>
                      <a:pt x="296" y="204"/>
                    </a:cubicBezTo>
                    <a:cubicBezTo>
                      <a:pt x="343" y="177"/>
                      <a:pt x="343" y="177"/>
                      <a:pt x="343" y="177"/>
                    </a:cubicBezTo>
                    <a:cubicBezTo>
                      <a:pt x="333" y="168"/>
                      <a:pt x="333" y="168"/>
                      <a:pt x="333" y="168"/>
                    </a:cubicBezTo>
                    <a:cubicBezTo>
                      <a:pt x="325" y="159"/>
                      <a:pt x="316" y="151"/>
                      <a:pt x="308" y="143"/>
                    </a:cubicBezTo>
                    <a:cubicBezTo>
                      <a:pt x="292" y="128"/>
                      <a:pt x="277" y="114"/>
                      <a:pt x="263" y="100"/>
                    </a:cubicBezTo>
                    <a:cubicBezTo>
                      <a:pt x="249" y="87"/>
                      <a:pt x="236" y="74"/>
                      <a:pt x="224" y="62"/>
                    </a:cubicBezTo>
                    <a:cubicBezTo>
                      <a:pt x="212" y="51"/>
                      <a:pt x="201" y="40"/>
                      <a:pt x="190" y="29"/>
                    </a:cubicBezTo>
                    <a:cubicBezTo>
                      <a:pt x="179" y="19"/>
                      <a:pt x="169" y="9"/>
                      <a:pt x="160" y="0"/>
                    </a:cubicBezTo>
                    <a:cubicBezTo>
                      <a:pt x="145" y="8"/>
                      <a:pt x="132" y="16"/>
                      <a:pt x="120" y="25"/>
                    </a:cubicBezTo>
                    <a:cubicBezTo>
                      <a:pt x="107" y="35"/>
                      <a:pt x="95" y="44"/>
                      <a:pt x="84" y="55"/>
                    </a:cubicBezTo>
                    <a:cubicBezTo>
                      <a:pt x="73" y="66"/>
                      <a:pt x="63" y="77"/>
                      <a:pt x="54" y="89"/>
                    </a:cubicBezTo>
                    <a:cubicBezTo>
                      <a:pt x="44" y="102"/>
                      <a:pt x="36" y="115"/>
                      <a:pt x="29" y="129"/>
                    </a:cubicBezTo>
                    <a:cubicBezTo>
                      <a:pt x="21" y="143"/>
                      <a:pt x="15" y="158"/>
                      <a:pt x="11" y="173"/>
                    </a:cubicBezTo>
                    <a:cubicBezTo>
                      <a:pt x="6" y="189"/>
                      <a:pt x="3" y="206"/>
                      <a:pt x="1" y="223"/>
                    </a:cubicBezTo>
                    <a:cubicBezTo>
                      <a:pt x="0" y="240"/>
                      <a:pt x="0" y="258"/>
                      <a:pt x="3" y="277"/>
                    </a:cubicBezTo>
                    <a:cubicBezTo>
                      <a:pt x="6" y="296"/>
                      <a:pt x="12" y="315"/>
                      <a:pt x="20" y="335"/>
                    </a:cubicBezTo>
                    <a:cubicBezTo>
                      <a:pt x="28" y="355"/>
                      <a:pt x="40" y="374"/>
                      <a:pt x="54" y="392"/>
                    </a:cubicBezTo>
                    <a:cubicBezTo>
                      <a:pt x="68" y="410"/>
                      <a:pt x="85" y="427"/>
                      <a:pt x="105" y="442"/>
                    </a:cubicBezTo>
                    <a:cubicBezTo>
                      <a:pt x="125" y="458"/>
                      <a:pt x="147" y="471"/>
                      <a:pt x="172" y="482"/>
                    </a:cubicBezTo>
                    <a:cubicBezTo>
                      <a:pt x="197" y="493"/>
                      <a:pt x="224" y="502"/>
                      <a:pt x="253" y="507"/>
                    </a:cubicBezTo>
                    <a:cubicBezTo>
                      <a:pt x="282" y="513"/>
                      <a:pt x="312" y="516"/>
                      <a:pt x="342" y="515"/>
                    </a:cubicBezTo>
                    <a:cubicBezTo>
                      <a:pt x="373" y="514"/>
                      <a:pt x="403" y="509"/>
                      <a:pt x="433" y="501"/>
                    </a:cubicBezTo>
                    <a:cubicBezTo>
                      <a:pt x="463" y="493"/>
                      <a:pt x="491" y="482"/>
                      <a:pt x="518" y="467"/>
                    </a:cubicBezTo>
                    <a:cubicBezTo>
                      <a:pt x="544" y="452"/>
                      <a:pt x="568" y="435"/>
                      <a:pt x="589" y="415"/>
                    </a:cubicBezTo>
                    <a:lnTo>
                      <a:pt x="409" y="241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71" name="Freeform 7">
                <a:extLst>
                  <a:ext uri="{FF2B5EF4-FFF2-40B4-BE49-F238E27FC236}">
                    <a16:creationId xmlns:a16="http://schemas.microsoft.com/office/drawing/2014/main" id="{DD325C92-EA1B-446C-B87C-E76C9319D0D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934" y="435"/>
                <a:ext cx="1078" cy="833"/>
              </a:xfrm>
              <a:custGeom>
                <a:avLst/>
                <a:gdLst>
                  <a:gd name="T0" fmla="*/ 0 w 454"/>
                  <a:gd name="T1" fmla="*/ 83 h 351"/>
                  <a:gd name="T2" fmla="*/ 298 w 454"/>
                  <a:gd name="T3" fmla="*/ 351 h 351"/>
                  <a:gd name="T4" fmla="*/ 0 w 454"/>
                  <a:gd name="T5" fmla="*/ 83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4" h="351">
                    <a:moveTo>
                      <a:pt x="0" y="83"/>
                    </a:moveTo>
                    <a:cubicBezTo>
                      <a:pt x="0" y="83"/>
                      <a:pt x="454" y="0"/>
                      <a:pt x="298" y="351"/>
                    </a:cubicBezTo>
                    <a:cubicBezTo>
                      <a:pt x="298" y="351"/>
                      <a:pt x="332" y="125"/>
                      <a:pt x="0" y="8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72" name="Freeform 8">
                <a:extLst>
                  <a:ext uri="{FF2B5EF4-FFF2-40B4-BE49-F238E27FC236}">
                    <a16:creationId xmlns:a16="http://schemas.microsoft.com/office/drawing/2014/main" id="{453B05A0-20B2-49C8-A8FF-1C3F2DDFE79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74" y="1598"/>
                <a:ext cx="1287" cy="371"/>
              </a:xfrm>
              <a:custGeom>
                <a:avLst/>
                <a:gdLst>
                  <a:gd name="T0" fmla="*/ 474 w 542"/>
                  <a:gd name="T1" fmla="*/ 87 h 156"/>
                  <a:gd name="T2" fmla="*/ 389 w 542"/>
                  <a:gd name="T3" fmla="*/ 120 h 156"/>
                  <a:gd name="T4" fmla="*/ 298 w 542"/>
                  <a:gd name="T5" fmla="*/ 132 h 156"/>
                  <a:gd name="T6" fmla="*/ 208 w 542"/>
                  <a:gd name="T7" fmla="*/ 125 h 156"/>
                  <a:gd name="T8" fmla="*/ 127 w 542"/>
                  <a:gd name="T9" fmla="*/ 100 h 156"/>
                  <a:gd name="T10" fmla="*/ 59 w 542"/>
                  <a:gd name="T11" fmla="*/ 60 h 156"/>
                  <a:gd name="T12" fmla="*/ 7 w 542"/>
                  <a:gd name="T13" fmla="*/ 9 h 156"/>
                  <a:gd name="T14" fmla="*/ 0 w 542"/>
                  <a:gd name="T15" fmla="*/ 0 h 156"/>
                  <a:gd name="T16" fmla="*/ 7 w 542"/>
                  <a:gd name="T17" fmla="*/ 9 h 156"/>
                  <a:gd name="T18" fmla="*/ 54 w 542"/>
                  <a:gd name="T19" fmla="*/ 63 h 156"/>
                  <a:gd name="T20" fmla="*/ 119 w 542"/>
                  <a:gd name="T21" fmla="*/ 108 h 156"/>
                  <a:gd name="T22" fmla="*/ 198 w 542"/>
                  <a:gd name="T23" fmla="*/ 140 h 156"/>
                  <a:gd name="T24" fmla="*/ 287 w 542"/>
                  <a:gd name="T25" fmla="*/ 154 h 156"/>
                  <a:gd name="T26" fmla="*/ 379 w 542"/>
                  <a:gd name="T27" fmla="*/ 148 h 156"/>
                  <a:gd name="T28" fmla="*/ 466 w 542"/>
                  <a:gd name="T29" fmla="*/ 122 h 156"/>
                  <a:gd name="T30" fmla="*/ 540 w 542"/>
                  <a:gd name="T31" fmla="*/ 77 h 156"/>
                  <a:gd name="T32" fmla="*/ 542 w 542"/>
                  <a:gd name="T33" fmla="*/ 39 h 156"/>
                  <a:gd name="T34" fmla="*/ 474 w 542"/>
                  <a:gd name="T35" fmla="*/ 87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42" h="156">
                    <a:moveTo>
                      <a:pt x="474" y="87"/>
                    </a:moveTo>
                    <a:cubicBezTo>
                      <a:pt x="448" y="102"/>
                      <a:pt x="419" y="111"/>
                      <a:pt x="389" y="120"/>
                    </a:cubicBezTo>
                    <a:cubicBezTo>
                      <a:pt x="359" y="128"/>
                      <a:pt x="329" y="131"/>
                      <a:pt x="298" y="132"/>
                    </a:cubicBezTo>
                    <a:cubicBezTo>
                      <a:pt x="267" y="133"/>
                      <a:pt x="237" y="131"/>
                      <a:pt x="208" y="125"/>
                    </a:cubicBezTo>
                    <a:cubicBezTo>
                      <a:pt x="179" y="120"/>
                      <a:pt x="152" y="111"/>
                      <a:pt x="127" y="100"/>
                    </a:cubicBezTo>
                    <a:cubicBezTo>
                      <a:pt x="102" y="89"/>
                      <a:pt x="79" y="76"/>
                      <a:pt x="59" y="60"/>
                    </a:cubicBezTo>
                    <a:cubicBezTo>
                      <a:pt x="39" y="45"/>
                      <a:pt x="22" y="28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  <a:cubicBezTo>
                      <a:pt x="2" y="3"/>
                      <a:pt x="4" y="6"/>
                      <a:pt x="7" y="9"/>
                    </a:cubicBezTo>
                    <a:cubicBezTo>
                      <a:pt x="20" y="29"/>
                      <a:pt x="36" y="47"/>
                      <a:pt x="54" y="63"/>
                    </a:cubicBezTo>
                    <a:cubicBezTo>
                      <a:pt x="73" y="80"/>
                      <a:pt x="95" y="95"/>
                      <a:pt x="119" y="108"/>
                    </a:cubicBezTo>
                    <a:cubicBezTo>
                      <a:pt x="143" y="121"/>
                      <a:pt x="170" y="132"/>
                      <a:pt x="198" y="140"/>
                    </a:cubicBezTo>
                    <a:cubicBezTo>
                      <a:pt x="227" y="148"/>
                      <a:pt x="256" y="153"/>
                      <a:pt x="287" y="154"/>
                    </a:cubicBezTo>
                    <a:cubicBezTo>
                      <a:pt x="318" y="156"/>
                      <a:pt x="349" y="154"/>
                      <a:pt x="379" y="148"/>
                    </a:cubicBezTo>
                    <a:cubicBezTo>
                      <a:pt x="409" y="143"/>
                      <a:pt x="438" y="134"/>
                      <a:pt x="466" y="122"/>
                    </a:cubicBezTo>
                    <a:cubicBezTo>
                      <a:pt x="493" y="110"/>
                      <a:pt x="518" y="95"/>
                      <a:pt x="540" y="77"/>
                    </a:cubicBezTo>
                    <a:cubicBezTo>
                      <a:pt x="542" y="39"/>
                      <a:pt x="542" y="39"/>
                      <a:pt x="542" y="39"/>
                    </a:cubicBezTo>
                    <a:cubicBezTo>
                      <a:pt x="522" y="58"/>
                      <a:pt x="499" y="73"/>
                      <a:pt x="474" y="8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73" name="Freeform 9">
                <a:extLst>
                  <a:ext uri="{FF2B5EF4-FFF2-40B4-BE49-F238E27FC236}">
                    <a16:creationId xmlns:a16="http://schemas.microsoft.com/office/drawing/2014/main" id="{5A8619CD-8C4A-478C-92E7-C356F43028D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751" y="1100"/>
                <a:ext cx="207" cy="154"/>
              </a:xfrm>
              <a:custGeom>
                <a:avLst/>
                <a:gdLst>
                  <a:gd name="T0" fmla="*/ 0 w 207"/>
                  <a:gd name="T1" fmla="*/ 76 h 154"/>
                  <a:gd name="T2" fmla="*/ 128 w 207"/>
                  <a:gd name="T3" fmla="*/ 0 h 154"/>
                  <a:gd name="T4" fmla="*/ 207 w 207"/>
                  <a:gd name="T5" fmla="*/ 73 h 154"/>
                  <a:gd name="T6" fmla="*/ 78 w 207"/>
                  <a:gd name="T7" fmla="*/ 154 h 154"/>
                  <a:gd name="T8" fmla="*/ 0 w 207"/>
                  <a:gd name="T9" fmla="*/ 76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154">
                    <a:moveTo>
                      <a:pt x="0" y="76"/>
                    </a:moveTo>
                    <a:lnTo>
                      <a:pt x="128" y="0"/>
                    </a:lnTo>
                    <a:lnTo>
                      <a:pt x="207" y="73"/>
                    </a:lnTo>
                    <a:lnTo>
                      <a:pt x="78" y="15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74" name="Freeform 10">
                <a:extLst>
                  <a:ext uri="{FF2B5EF4-FFF2-40B4-BE49-F238E27FC236}">
                    <a16:creationId xmlns:a16="http://schemas.microsoft.com/office/drawing/2014/main" id="{04987A9E-36D1-4E99-A7F6-661E1C1F3B3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233" y="394"/>
                <a:ext cx="829" cy="665"/>
              </a:xfrm>
              <a:custGeom>
                <a:avLst/>
                <a:gdLst>
                  <a:gd name="T0" fmla="*/ 0 w 349"/>
                  <a:gd name="T1" fmla="*/ 71 h 280"/>
                  <a:gd name="T2" fmla="*/ 224 w 349"/>
                  <a:gd name="T3" fmla="*/ 280 h 280"/>
                  <a:gd name="T4" fmla="*/ 0 w 349"/>
                  <a:gd name="T5" fmla="*/ 71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9" h="280">
                    <a:moveTo>
                      <a:pt x="0" y="71"/>
                    </a:moveTo>
                    <a:cubicBezTo>
                      <a:pt x="0" y="71"/>
                      <a:pt x="349" y="0"/>
                      <a:pt x="224" y="280"/>
                    </a:cubicBezTo>
                    <a:cubicBezTo>
                      <a:pt x="224" y="280"/>
                      <a:pt x="301" y="82"/>
                      <a:pt x="0" y="71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75" name="Freeform 11">
                <a:extLst>
                  <a:ext uri="{FF2B5EF4-FFF2-40B4-BE49-F238E27FC236}">
                    <a16:creationId xmlns:a16="http://schemas.microsoft.com/office/drawing/2014/main" id="{81A62FC0-B557-4243-A98F-2141BD5B23D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138" y="2864"/>
                <a:ext cx="1264" cy="383"/>
              </a:xfrm>
              <a:custGeom>
                <a:avLst/>
                <a:gdLst>
                  <a:gd name="T0" fmla="*/ 61 w 532"/>
                  <a:gd name="T1" fmla="*/ 113 h 161"/>
                  <a:gd name="T2" fmla="*/ 138 w 532"/>
                  <a:gd name="T3" fmla="*/ 69 h 161"/>
                  <a:gd name="T4" fmla="*/ 223 w 532"/>
                  <a:gd name="T5" fmla="*/ 36 h 161"/>
                  <a:gd name="T6" fmla="*/ 311 w 532"/>
                  <a:gd name="T7" fmla="*/ 15 h 161"/>
                  <a:gd name="T8" fmla="*/ 393 w 532"/>
                  <a:gd name="T9" fmla="*/ 9 h 161"/>
                  <a:gd name="T10" fmla="*/ 466 w 532"/>
                  <a:gd name="T11" fmla="*/ 14 h 161"/>
                  <a:gd name="T12" fmla="*/ 524 w 532"/>
                  <a:gd name="T13" fmla="*/ 32 h 161"/>
                  <a:gd name="T14" fmla="*/ 532 w 532"/>
                  <a:gd name="T15" fmla="*/ 35 h 161"/>
                  <a:gd name="T16" fmla="*/ 525 w 532"/>
                  <a:gd name="T17" fmla="*/ 31 h 161"/>
                  <a:gd name="T18" fmla="*/ 470 w 532"/>
                  <a:gd name="T19" fmla="*/ 11 h 161"/>
                  <a:gd name="T20" fmla="*/ 400 w 532"/>
                  <a:gd name="T21" fmla="*/ 1 h 161"/>
                  <a:gd name="T22" fmla="*/ 318 w 532"/>
                  <a:gd name="T23" fmla="*/ 4 h 161"/>
                  <a:gd name="T24" fmla="*/ 230 w 532"/>
                  <a:gd name="T25" fmla="*/ 19 h 161"/>
                  <a:gd name="T26" fmla="*/ 143 w 532"/>
                  <a:gd name="T27" fmla="*/ 48 h 161"/>
                  <a:gd name="T28" fmla="*/ 64 w 532"/>
                  <a:gd name="T29" fmla="*/ 89 h 161"/>
                  <a:gd name="T30" fmla="*/ 0 w 532"/>
                  <a:gd name="T31" fmla="*/ 137 h 161"/>
                  <a:gd name="T32" fmla="*/ 5 w 532"/>
                  <a:gd name="T33" fmla="*/ 161 h 161"/>
                  <a:gd name="T34" fmla="*/ 61 w 532"/>
                  <a:gd name="T35" fmla="*/ 11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2" h="161">
                    <a:moveTo>
                      <a:pt x="61" y="113"/>
                    </a:moveTo>
                    <a:cubicBezTo>
                      <a:pt x="84" y="97"/>
                      <a:pt x="110" y="83"/>
                      <a:pt x="138" y="69"/>
                    </a:cubicBezTo>
                    <a:cubicBezTo>
                      <a:pt x="165" y="56"/>
                      <a:pt x="194" y="45"/>
                      <a:pt x="223" y="36"/>
                    </a:cubicBezTo>
                    <a:cubicBezTo>
                      <a:pt x="252" y="27"/>
                      <a:pt x="282" y="20"/>
                      <a:pt x="311" y="15"/>
                    </a:cubicBezTo>
                    <a:cubicBezTo>
                      <a:pt x="339" y="11"/>
                      <a:pt x="367" y="9"/>
                      <a:pt x="393" y="9"/>
                    </a:cubicBezTo>
                    <a:cubicBezTo>
                      <a:pt x="419" y="8"/>
                      <a:pt x="443" y="10"/>
                      <a:pt x="466" y="14"/>
                    </a:cubicBezTo>
                    <a:cubicBezTo>
                      <a:pt x="487" y="18"/>
                      <a:pt x="507" y="24"/>
                      <a:pt x="524" y="32"/>
                    </a:cubicBezTo>
                    <a:cubicBezTo>
                      <a:pt x="527" y="33"/>
                      <a:pt x="530" y="34"/>
                      <a:pt x="532" y="35"/>
                    </a:cubicBezTo>
                    <a:cubicBezTo>
                      <a:pt x="530" y="34"/>
                      <a:pt x="527" y="33"/>
                      <a:pt x="525" y="31"/>
                    </a:cubicBezTo>
                    <a:cubicBezTo>
                      <a:pt x="509" y="23"/>
                      <a:pt x="490" y="16"/>
                      <a:pt x="470" y="11"/>
                    </a:cubicBezTo>
                    <a:cubicBezTo>
                      <a:pt x="448" y="6"/>
                      <a:pt x="425" y="3"/>
                      <a:pt x="400" y="1"/>
                    </a:cubicBezTo>
                    <a:cubicBezTo>
                      <a:pt x="374" y="0"/>
                      <a:pt x="346" y="1"/>
                      <a:pt x="318" y="4"/>
                    </a:cubicBezTo>
                    <a:cubicBezTo>
                      <a:pt x="289" y="7"/>
                      <a:pt x="259" y="12"/>
                      <a:pt x="230" y="19"/>
                    </a:cubicBezTo>
                    <a:cubicBezTo>
                      <a:pt x="200" y="27"/>
                      <a:pt x="171" y="37"/>
                      <a:pt x="143" y="48"/>
                    </a:cubicBezTo>
                    <a:cubicBezTo>
                      <a:pt x="114" y="60"/>
                      <a:pt x="88" y="74"/>
                      <a:pt x="64" y="89"/>
                    </a:cubicBezTo>
                    <a:cubicBezTo>
                      <a:pt x="40" y="104"/>
                      <a:pt x="18" y="120"/>
                      <a:pt x="0" y="137"/>
                    </a:cubicBezTo>
                    <a:cubicBezTo>
                      <a:pt x="5" y="161"/>
                      <a:pt x="5" y="161"/>
                      <a:pt x="5" y="161"/>
                    </a:cubicBezTo>
                    <a:cubicBezTo>
                      <a:pt x="21" y="144"/>
                      <a:pt x="40" y="128"/>
                      <a:pt x="61" y="11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76" name="Freeform 12">
                <a:extLst>
                  <a:ext uri="{FF2B5EF4-FFF2-40B4-BE49-F238E27FC236}">
                    <a16:creationId xmlns:a16="http://schemas.microsoft.com/office/drawing/2014/main" id="{45946D20-C41E-43A4-AD37-D56374E75F8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3" y="2178"/>
                <a:ext cx="411" cy="480"/>
              </a:xfrm>
              <a:custGeom>
                <a:avLst/>
                <a:gdLst>
                  <a:gd name="T0" fmla="*/ 83 w 173"/>
                  <a:gd name="T1" fmla="*/ 158 h 202"/>
                  <a:gd name="T2" fmla="*/ 67 w 173"/>
                  <a:gd name="T3" fmla="*/ 167 h 202"/>
                  <a:gd name="T4" fmla="*/ 56 w 173"/>
                  <a:gd name="T5" fmla="*/ 153 h 202"/>
                  <a:gd name="T6" fmla="*/ 87 w 173"/>
                  <a:gd name="T7" fmla="*/ 92 h 202"/>
                  <a:gd name="T8" fmla="*/ 97 w 173"/>
                  <a:gd name="T9" fmla="*/ 98 h 202"/>
                  <a:gd name="T10" fmla="*/ 83 w 173"/>
                  <a:gd name="T11" fmla="*/ 158 h 202"/>
                  <a:gd name="T12" fmla="*/ 168 w 173"/>
                  <a:gd name="T13" fmla="*/ 33 h 202"/>
                  <a:gd name="T14" fmla="*/ 173 w 173"/>
                  <a:gd name="T15" fmla="*/ 0 h 202"/>
                  <a:gd name="T16" fmla="*/ 118 w 173"/>
                  <a:gd name="T17" fmla="*/ 8 h 202"/>
                  <a:gd name="T18" fmla="*/ 109 w 173"/>
                  <a:gd name="T19" fmla="*/ 61 h 202"/>
                  <a:gd name="T20" fmla="*/ 90 w 173"/>
                  <a:gd name="T21" fmla="*/ 57 h 202"/>
                  <a:gd name="T22" fmla="*/ 1 w 173"/>
                  <a:gd name="T23" fmla="*/ 157 h 202"/>
                  <a:gd name="T24" fmla="*/ 48 w 173"/>
                  <a:gd name="T25" fmla="*/ 202 h 202"/>
                  <a:gd name="T26" fmla="*/ 85 w 173"/>
                  <a:gd name="T27" fmla="*/ 188 h 202"/>
                  <a:gd name="T28" fmla="*/ 86 w 173"/>
                  <a:gd name="T29" fmla="*/ 198 h 202"/>
                  <a:gd name="T30" fmla="*/ 132 w 173"/>
                  <a:gd name="T31" fmla="*/ 198 h 202"/>
                  <a:gd name="T32" fmla="*/ 139 w 173"/>
                  <a:gd name="T33" fmla="*/ 143 h 202"/>
                  <a:gd name="T34" fmla="*/ 168 w 173"/>
                  <a:gd name="T35" fmla="*/ 33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3" h="202">
                    <a:moveTo>
                      <a:pt x="83" y="158"/>
                    </a:moveTo>
                    <a:cubicBezTo>
                      <a:pt x="80" y="162"/>
                      <a:pt x="73" y="167"/>
                      <a:pt x="67" y="167"/>
                    </a:cubicBezTo>
                    <a:cubicBezTo>
                      <a:pt x="59" y="167"/>
                      <a:pt x="56" y="162"/>
                      <a:pt x="56" y="153"/>
                    </a:cubicBezTo>
                    <a:cubicBezTo>
                      <a:pt x="56" y="144"/>
                      <a:pt x="63" y="92"/>
                      <a:pt x="87" y="92"/>
                    </a:cubicBezTo>
                    <a:cubicBezTo>
                      <a:pt x="92" y="92"/>
                      <a:pt x="96" y="95"/>
                      <a:pt x="97" y="98"/>
                    </a:cubicBezTo>
                    <a:lnTo>
                      <a:pt x="83" y="158"/>
                    </a:lnTo>
                    <a:close/>
                    <a:moveTo>
                      <a:pt x="168" y="33"/>
                    </a:moveTo>
                    <a:cubicBezTo>
                      <a:pt x="171" y="22"/>
                      <a:pt x="173" y="7"/>
                      <a:pt x="173" y="0"/>
                    </a:cubicBezTo>
                    <a:cubicBezTo>
                      <a:pt x="118" y="8"/>
                      <a:pt x="118" y="8"/>
                      <a:pt x="118" y="8"/>
                    </a:cubicBezTo>
                    <a:cubicBezTo>
                      <a:pt x="118" y="16"/>
                      <a:pt x="117" y="29"/>
                      <a:pt x="109" y="61"/>
                    </a:cubicBezTo>
                    <a:cubicBezTo>
                      <a:pt x="104" y="60"/>
                      <a:pt x="97" y="57"/>
                      <a:pt x="90" y="57"/>
                    </a:cubicBezTo>
                    <a:cubicBezTo>
                      <a:pt x="20" y="57"/>
                      <a:pt x="0" y="122"/>
                      <a:pt x="1" y="157"/>
                    </a:cubicBezTo>
                    <a:cubicBezTo>
                      <a:pt x="2" y="185"/>
                      <a:pt x="18" y="202"/>
                      <a:pt x="48" y="202"/>
                    </a:cubicBezTo>
                    <a:cubicBezTo>
                      <a:pt x="65" y="202"/>
                      <a:pt x="78" y="196"/>
                      <a:pt x="85" y="188"/>
                    </a:cubicBezTo>
                    <a:cubicBezTo>
                      <a:pt x="85" y="191"/>
                      <a:pt x="85" y="196"/>
                      <a:pt x="86" y="198"/>
                    </a:cubicBezTo>
                    <a:cubicBezTo>
                      <a:pt x="132" y="198"/>
                      <a:pt x="132" y="198"/>
                      <a:pt x="132" y="198"/>
                    </a:cubicBezTo>
                    <a:cubicBezTo>
                      <a:pt x="130" y="188"/>
                      <a:pt x="131" y="178"/>
                      <a:pt x="139" y="143"/>
                    </a:cubicBezTo>
                    <a:lnTo>
                      <a:pt x="168" y="33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77" name="Freeform 13">
                <a:extLst>
                  <a:ext uri="{FF2B5EF4-FFF2-40B4-BE49-F238E27FC236}">
                    <a16:creationId xmlns:a16="http://schemas.microsoft.com/office/drawing/2014/main" id="{89951646-DBF5-499C-804D-D9CEBFC9494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938" y="2311"/>
                <a:ext cx="361" cy="347"/>
              </a:xfrm>
              <a:custGeom>
                <a:avLst/>
                <a:gdLst>
                  <a:gd name="T0" fmla="*/ 63 w 152"/>
                  <a:gd name="T1" fmla="*/ 56 h 146"/>
                  <a:gd name="T2" fmla="*/ 87 w 152"/>
                  <a:gd name="T3" fmla="*/ 33 h 146"/>
                  <a:gd name="T4" fmla="*/ 99 w 152"/>
                  <a:gd name="T5" fmla="*/ 43 h 146"/>
                  <a:gd name="T6" fmla="*/ 74 w 152"/>
                  <a:gd name="T7" fmla="*/ 58 h 146"/>
                  <a:gd name="T8" fmla="*/ 63 w 152"/>
                  <a:gd name="T9" fmla="*/ 56 h 146"/>
                  <a:gd name="T10" fmla="*/ 55 w 152"/>
                  <a:gd name="T11" fmla="*/ 88 h 146"/>
                  <a:gd name="T12" fmla="*/ 73 w 152"/>
                  <a:gd name="T13" fmla="*/ 89 h 146"/>
                  <a:gd name="T14" fmla="*/ 152 w 152"/>
                  <a:gd name="T15" fmla="*/ 40 h 146"/>
                  <a:gd name="T16" fmla="*/ 93 w 152"/>
                  <a:gd name="T17" fmla="*/ 0 h 146"/>
                  <a:gd name="T18" fmla="*/ 0 w 152"/>
                  <a:gd name="T19" fmla="*/ 95 h 146"/>
                  <a:gd name="T20" fmla="*/ 66 w 152"/>
                  <a:gd name="T21" fmla="*/ 146 h 146"/>
                  <a:gd name="T22" fmla="*/ 130 w 152"/>
                  <a:gd name="T23" fmla="*/ 128 h 146"/>
                  <a:gd name="T24" fmla="*/ 120 w 152"/>
                  <a:gd name="T25" fmla="*/ 99 h 146"/>
                  <a:gd name="T26" fmla="*/ 76 w 152"/>
                  <a:gd name="T27" fmla="*/ 113 h 146"/>
                  <a:gd name="T28" fmla="*/ 54 w 152"/>
                  <a:gd name="T29" fmla="*/ 96 h 146"/>
                  <a:gd name="T30" fmla="*/ 55 w 152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2" h="146">
                    <a:moveTo>
                      <a:pt x="63" y="56"/>
                    </a:moveTo>
                    <a:cubicBezTo>
                      <a:pt x="67" y="42"/>
                      <a:pt x="74" y="33"/>
                      <a:pt x="87" y="33"/>
                    </a:cubicBezTo>
                    <a:cubicBezTo>
                      <a:pt x="95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9" y="58"/>
                      <a:pt x="65" y="57"/>
                      <a:pt x="63" y="56"/>
                    </a:cubicBezTo>
                    <a:close/>
                    <a:moveTo>
                      <a:pt x="55" y="88"/>
                    </a:moveTo>
                    <a:cubicBezTo>
                      <a:pt x="57" y="88"/>
                      <a:pt x="65" y="89"/>
                      <a:pt x="73" y="89"/>
                    </a:cubicBezTo>
                    <a:cubicBezTo>
                      <a:pt x="125" y="89"/>
                      <a:pt x="152" y="65"/>
                      <a:pt x="152" y="40"/>
                    </a:cubicBezTo>
                    <a:cubicBezTo>
                      <a:pt x="152" y="11"/>
                      <a:pt x="126" y="0"/>
                      <a:pt x="93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1" y="146"/>
                      <a:pt x="66" y="146"/>
                    </a:cubicBezTo>
                    <a:cubicBezTo>
                      <a:pt x="82" y="146"/>
                      <a:pt x="105" y="141"/>
                      <a:pt x="130" y="128"/>
                    </a:cubicBezTo>
                    <a:cubicBezTo>
                      <a:pt x="120" y="99"/>
                      <a:pt x="120" y="99"/>
                      <a:pt x="120" y="99"/>
                    </a:cubicBezTo>
                    <a:cubicBezTo>
                      <a:pt x="107" y="107"/>
                      <a:pt x="89" y="113"/>
                      <a:pt x="76" y="113"/>
                    </a:cubicBezTo>
                    <a:cubicBezTo>
                      <a:pt x="60" y="113"/>
                      <a:pt x="54" y="109"/>
                      <a:pt x="54" y="96"/>
                    </a:cubicBezTo>
                    <a:cubicBezTo>
                      <a:pt x="54" y="95"/>
                      <a:pt x="54" y="90"/>
                      <a:pt x="55" y="8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78" name="Freeform 14">
                <a:extLst>
                  <a:ext uri="{FF2B5EF4-FFF2-40B4-BE49-F238E27FC236}">
                    <a16:creationId xmlns:a16="http://schemas.microsoft.com/office/drawing/2014/main" id="{E7E96967-D6BC-4256-BE75-849F0A10543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2" y="2183"/>
                <a:ext cx="387" cy="465"/>
              </a:xfrm>
              <a:custGeom>
                <a:avLst/>
                <a:gdLst>
                  <a:gd name="T0" fmla="*/ 41 w 163"/>
                  <a:gd name="T1" fmla="*/ 8 h 196"/>
                  <a:gd name="T2" fmla="*/ 97 w 163"/>
                  <a:gd name="T3" fmla="*/ 0 h 196"/>
                  <a:gd name="T4" fmla="*/ 92 w 163"/>
                  <a:gd name="T5" fmla="*/ 33 h 196"/>
                  <a:gd name="T6" fmla="*/ 87 w 163"/>
                  <a:gd name="T7" fmla="*/ 54 h 196"/>
                  <a:gd name="T8" fmla="*/ 84 w 163"/>
                  <a:gd name="T9" fmla="*/ 65 h 196"/>
                  <a:gd name="T10" fmla="*/ 123 w 163"/>
                  <a:gd name="T11" fmla="*/ 55 h 196"/>
                  <a:gd name="T12" fmla="*/ 163 w 163"/>
                  <a:gd name="T13" fmla="*/ 81 h 196"/>
                  <a:gd name="T14" fmla="*/ 161 w 163"/>
                  <a:gd name="T15" fmla="*/ 95 h 196"/>
                  <a:gd name="T16" fmla="*/ 136 w 163"/>
                  <a:gd name="T17" fmla="*/ 196 h 196"/>
                  <a:gd name="T18" fmla="*/ 83 w 163"/>
                  <a:gd name="T19" fmla="*/ 196 h 196"/>
                  <a:gd name="T20" fmla="*/ 105 w 163"/>
                  <a:gd name="T21" fmla="*/ 105 h 196"/>
                  <a:gd name="T22" fmla="*/ 107 w 163"/>
                  <a:gd name="T23" fmla="*/ 96 h 196"/>
                  <a:gd name="T24" fmla="*/ 97 w 163"/>
                  <a:gd name="T25" fmla="*/ 91 h 196"/>
                  <a:gd name="T26" fmla="*/ 76 w 163"/>
                  <a:gd name="T27" fmla="*/ 99 h 196"/>
                  <a:gd name="T28" fmla="*/ 53 w 163"/>
                  <a:gd name="T29" fmla="*/ 196 h 196"/>
                  <a:gd name="T30" fmla="*/ 0 w 163"/>
                  <a:gd name="T31" fmla="*/ 196 h 196"/>
                  <a:gd name="T32" fmla="*/ 33 w 163"/>
                  <a:gd name="T33" fmla="*/ 58 h 196"/>
                  <a:gd name="T34" fmla="*/ 41 w 163"/>
                  <a:gd name="T35" fmla="*/ 8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3" h="196">
                    <a:moveTo>
                      <a:pt x="41" y="8"/>
                    </a:moveTo>
                    <a:cubicBezTo>
                      <a:pt x="97" y="0"/>
                      <a:pt x="97" y="0"/>
                      <a:pt x="97" y="0"/>
                    </a:cubicBezTo>
                    <a:cubicBezTo>
                      <a:pt x="97" y="7"/>
                      <a:pt x="95" y="22"/>
                      <a:pt x="92" y="33"/>
                    </a:cubicBezTo>
                    <a:cubicBezTo>
                      <a:pt x="87" y="54"/>
                      <a:pt x="87" y="54"/>
                      <a:pt x="87" y="54"/>
                    </a:cubicBezTo>
                    <a:cubicBezTo>
                      <a:pt x="86" y="57"/>
                      <a:pt x="85" y="62"/>
                      <a:pt x="84" y="65"/>
                    </a:cubicBezTo>
                    <a:cubicBezTo>
                      <a:pt x="93" y="59"/>
                      <a:pt x="106" y="55"/>
                      <a:pt x="123" y="55"/>
                    </a:cubicBezTo>
                    <a:cubicBezTo>
                      <a:pt x="144" y="55"/>
                      <a:pt x="162" y="60"/>
                      <a:pt x="163" y="81"/>
                    </a:cubicBezTo>
                    <a:cubicBezTo>
                      <a:pt x="163" y="85"/>
                      <a:pt x="162" y="90"/>
                      <a:pt x="161" y="95"/>
                    </a:cubicBezTo>
                    <a:cubicBezTo>
                      <a:pt x="136" y="196"/>
                      <a:pt x="136" y="196"/>
                      <a:pt x="136" y="196"/>
                    </a:cubicBezTo>
                    <a:cubicBezTo>
                      <a:pt x="83" y="196"/>
                      <a:pt x="83" y="196"/>
                      <a:pt x="83" y="196"/>
                    </a:cubicBezTo>
                    <a:cubicBezTo>
                      <a:pt x="105" y="105"/>
                      <a:pt x="105" y="105"/>
                      <a:pt x="105" y="105"/>
                    </a:cubicBezTo>
                    <a:cubicBezTo>
                      <a:pt x="106" y="102"/>
                      <a:pt x="107" y="99"/>
                      <a:pt x="107" y="96"/>
                    </a:cubicBezTo>
                    <a:cubicBezTo>
                      <a:pt x="107" y="92"/>
                      <a:pt x="104" y="91"/>
                      <a:pt x="97" y="91"/>
                    </a:cubicBezTo>
                    <a:cubicBezTo>
                      <a:pt x="90" y="91"/>
                      <a:pt x="81" y="95"/>
                      <a:pt x="76" y="99"/>
                    </a:cubicBezTo>
                    <a:cubicBezTo>
                      <a:pt x="53" y="196"/>
                      <a:pt x="53" y="196"/>
                      <a:pt x="53" y="196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33" y="58"/>
                      <a:pt x="33" y="58"/>
                      <a:pt x="33" y="58"/>
                    </a:cubicBezTo>
                    <a:cubicBezTo>
                      <a:pt x="41" y="26"/>
                      <a:pt x="42" y="16"/>
                      <a:pt x="41" y="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79" name="Freeform 15">
                <a:extLst>
                  <a:ext uri="{FF2B5EF4-FFF2-40B4-BE49-F238E27FC236}">
                    <a16:creationId xmlns:a16="http://schemas.microsoft.com/office/drawing/2014/main" id="{512852D3-DF73-4CD4-83C7-23864ABD9DAC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939" y="2311"/>
                <a:ext cx="358" cy="347"/>
              </a:xfrm>
              <a:custGeom>
                <a:avLst/>
                <a:gdLst>
                  <a:gd name="T0" fmla="*/ 63 w 151"/>
                  <a:gd name="T1" fmla="*/ 56 h 146"/>
                  <a:gd name="T2" fmla="*/ 87 w 151"/>
                  <a:gd name="T3" fmla="*/ 33 h 146"/>
                  <a:gd name="T4" fmla="*/ 99 w 151"/>
                  <a:gd name="T5" fmla="*/ 43 h 146"/>
                  <a:gd name="T6" fmla="*/ 74 w 151"/>
                  <a:gd name="T7" fmla="*/ 58 h 146"/>
                  <a:gd name="T8" fmla="*/ 63 w 151"/>
                  <a:gd name="T9" fmla="*/ 56 h 146"/>
                  <a:gd name="T10" fmla="*/ 54 w 151"/>
                  <a:gd name="T11" fmla="*/ 88 h 146"/>
                  <a:gd name="T12" fmla="*/ 73 w 151"/>
                  <a:gd name="T13" fmla="*/ 89 h 146"/>
                  <a:gd name="T14" fmla="*/ 151 w 151"/>
                  <a:gd name="T15" fmla="*/ 40 h 146"/>
                  <a:gd name="T16" fmla="*/ 92 w 151"/>
                  <a:gd name="T17" fmla="*/ 0 h 146"/>
                  <a:gd name="T18" fmla="*/ 0 w 151"/>
                  <a:gd name="T19" fmla="*/ 95 h 146"/>
                  <a:gd name="T20" fmla="*/ 65 w 151"/>
                  <a:gd name="T21" fmla="*/ 146 h 146"/>
                  <a:gd name="T22" fmla="*/ 130 w 151"/>
                  <a:gd name="T23" fmla="*/ 128 h 146"/>
                  <a:gd name="T24" fmla="*/ 119 w 151"/>
                  <a:gd name="T25" fmla="*/ 99 h 146"/>
                  <a:gd name="T26" fmla="*/ 75 w 151"/>
                  <a:gd name="T27" fmla="*/ 113 h 146"/>
                  <a:gd name="T28" fmla="*/ 53 w 151"/>
                  <a:gd name="T29" fmla="*/ 96 h 146"/>
                  <a:gd name="T30" fmla="*/ 54 w 151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1" h="146">
                    <a:moveTo>
                      <a:pt x="63" y="56"/>
                    </a:moveTo>
                    <a:cubicBezTo>
                      <a:pt x="66" y="42"/>
                      <a:pt x="73" y="33"/>
                      <a:pt x="87" y="33"/>
                    </a:cubicBezTo>
                    <a:cubicBezTo>
                      <a:pt x="94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8" y="58"/>
                      <a:pt x="64" y="57"/>
                      <a:pt x="63" y="56"/>
                    </a:cubicBezTo>
                    <a:close/>
                    <a:moveTo>
                      <a:pt x="54" y="88"/>
                    </a:moveTo>
                    <a:cubicBezTo>
                      <a:pt x="57" y="88"/>
                      <a:pt x="64" y="89"/>
                      <a:pt x="73" y="89"/>
                    </a:cubicBezTo>
                    <a:cubicBezTo>
                      <a:pt x="124" y="89"/>
                      <a:pt x="151" y="65"/>
                      <a:pt x="151" y="40"/>
                    </a:cubicBezTo>
                    <a:cubicBezTo>
                      <a:pt x="151" y="11"/>
                      <a:pt x="125" y="0"/>
                      <a:pt x="92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0" y="146"/>
                      <a:pt x="65" y="146"/>
                    </a:cubicBezTo>
                    <a:cubicBezTo>
                      <a:pt x="81" y="146"/>
                      <a:pt x="105" y="141"/>
                      <a:pt x="130" y="128"/>
                    </a:cubicBezTo>
                    <a:cubicBezTo>
                      <a:pt x="119" y="99"/>
                      <a:pt x="119" y="99"/>
                      <a:pt x="119" y="99"/>
                    </a:cubicBezTo>
                    <a:cubicBezTo>
                      <a:pt x="106" y="107"/>
                      <a:pt x="89" y="113"/>
                      <a:pt x="75" y="113"/>
                    </a:cubicBezTo>
                    <a:cubicBezTo>
                      <a:pt x="59" y="113"/>
                      <a:pt x="53" y="109"/>
                      <a:pt x="53" y="96"/>
                    </a:cubicBezTo>
                    <a:cubicBezTo>
                      <a:pt x="53" y="95"/>
                      <a:pt x="54" y="90"/>
                      <a:pt x="54" y="8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80" name="Freeform 16">
                <a:extLst>
                  <a:ext uri="{FF2B5EF4-FFF2-40B4-BE49-F238E27FC236}">
                    <a16:creationId xmlns:a16="http://schemas.microsoft.com/office/drawing/2014/main" id="{351A42EF-0F84-4C94-9073-7BFC6D512CD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349" y="2313"/>
                <a:ext cx="388" cy="349"/>
              </a:xfrm>
              <a:custGeom>
                <a:avLst/>
                <a:gdLst>
                  <a:gd name="T0" fmla="*/ 163 w 163"/>
                  <a:gd name="T1" fmla="*/ 0 h 147"/>
                  <a:gd name="T2" fmla="*/ 141 w 163"/>
                  <a:gd name="T3" fmla="*/ 90 h 147"/>
                  <a:gd name="T4" fmla="*/ 141 w 163"/>
                  <a:gd name="T5" fmla="*/ 132 h 147"/>
                  <a:gd name="T6" fmla="*/ 91 w 163"/>
                  <a:gd name="T7" fmla="*/ 147 h 147"/>
                  <a:gd name="T8" fmla="*/ 86 w 163"/>
                  <a:gd name="T9" fmla="*/ 130 h 147"/>
                  <a:gd name="T10" fmla="*/ 39 w 163"/>
                  <a:gd name="T11" fmla="*/ 145 h 147"/>
                  <a:gd name="T12" fmla="*/ 0 w 163"/>
                  <a:gd name="T13" fmla="*/ 117 h 147"/>
                  <a:gd name="T14" fmla="*/ 5 w 163"/>
                  <a:gd name="T15" fmla="*/ 87 h 147"/>
                  <a:gd name="T16" fmla="*/ 25 w 163"/>
                  <a:gd name="T17" fmla="*/ 6 h 147"/>
                  <a:gd name="T18" fmla="*/ 79 w 163"/>
                  <a:gd name="T19" fmla="*/ 0 h 147"/>
                  <a:gd name="T20" fmla="*/ 57 w 163"/>
                  <a:gd name="T21" fmla="*/ 92 h 147"/>
                  <a:gd name="T22" fmla="*/ 65 w 163"/>
                  <a:gd name="T23" fmla="*/ 107 h 147"/>
                  <a:gd name="T24" fmla="*/ 87 w 163"/>
                  <a:gd name="T25" fmla="*/ 94 h 147"/>
                  <a:gd name="T26" fmla="*/ 108 w 163"/>
                  <a:gd name="T27" fmla="*/ 6 h 147"/>
                  <a:gd name="T28" fmla="*/ 163 w 163"/>
                  <a:gd name="T29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3" h="147">
                    <a:moveTo>
                      <a:pt x="163" y="0"/>
                    </a:moveTo>
                    <a:cubicBezTo>
                      <a:pt x="141" y="90"/>
                      <a:pt x="141" y="90"/>
                      <a:pt x="141" y="90"/>
                    </a:cubicBezTo>
                    <a:cubicBezTo>
                      <a:pt x="137" y="105"/>
                      <a:pt x="137" y="117"/>
                      <a:pt x="141" y="132"/>
                    </a:cubicBezTo>
                    <a:cubicBezTo>
                      <a:pt x="91" y="147"/>
                      <a:pt x="91" y="147"/>
                      <a:pt x="91" y="147"/>
                    </a:cubicBezTo>
                    <a:cubicBezTo>
                      <a:pt x="89" y="143"/>
                      <a:pt x="87" y="133"/>
                      <a:pt x="86" y="130"/>
                    </a:cubicBezTo>
                    <a:cubicBezTo>
                      <a:pt x="73" y="139"/>
                      <a:pt x="57" y="145"/>
                      <a:pt x="39" y="145"/>
                    </a:cubicBezTo>
                    <a:cubicBezTo>
                      <a:pt x="19" y="145"/>
                      <a:pt x="0" y="139"/>
                      <a:pt x="0" y="117"/>
                    </a:cubicBezTo>
                    <a:cubicBezTo>
                      <a:pt x="0" y="111"/>
                      <a:pt x="2" y="102"/>
                      <a:pt x="5" y="87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7" y="92"/>
                      <a:pt x="57" y="92"/>
                      <a:pt x="57" y="92"/>
                    </a:cubicBezTo>
                    <a:cubicBezTo>
                      <a:pt x="54" y="103"/>
                      <a:pt x="56" y="107"/>
                      <a:pt x="65" y="107"/>
                    </a:cubicBezTo>
                    <a:cubicBezTo>
                      <a:pt x="73" y="107"/>
                      <a:pt x="80" y="104"/>
                      <a:pt x="87" y="94"/>
                    </a:cubicBezTo>
                    <a:cubicBezTo>
                      <a:pt x="108" y="6"/>
                      <a:pt x="108" y="6"/>
                      <a:pt x="108" y="6"/>
                    </a:cubicBez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81" name="Freeform 17">
                <a:extLst>
                  <a:ext uri="{FF2B5EF4-FFF2-40B4-BE49-F238E27FC236}">
                    <a16:creationId xmlns:a16="http://schemas.microsoft.com/office/drawing/2014/main" id="{9C2462A7-A57A-4BD0-85CE-1DDA0AAE3FD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46" y="2313"/>
                <a:ext cx="385" cy="345"/>
              </a:xfrm>
              <a:custGeom>
                <a:avLst/>
                <a:gdLst>
                  <a:gd name="T0" fmla="*/ 0 w 162"/>
                  <a:gd name="T1" fmla="*/ 127 h 145"/>
                  <a:gd name="T2" fmla="*/ 25 w 162"/>
                  <a:gd name="T3" fmla="*/ 97 h 145"/>
                  <a:gd name="T4" fmla="*/ 73 w 162"/>
                  <a:gd name="T5" fmla="*/ 111 h 145"/>
                  <a:gd name="T6" fmla="*/ 92 w 162"/>
                  <a:gd name="T7" fmla="*/ 99 h 145"/>
                  <a:gd name="T8" fmla="*/ 71 w 162"/>
                  <a:gd name="T9" fmla="*/ 88 h 145"/>
                  <a:gd name="T10" fmla="*/ 58 w 162"/>
                  <a:gd name="T11" fmla="*/ 85 h 145"/>
                  <a:gd name="T12" fmla="*/ 26 w 162"/>
                  <a:gd name="T13" fmla="*/ 51 h 145"/>
                  <a:gd name="T14" fmla="*/ 103 w 162"/>
                  <a:gd name="T15" fmla="*/ 0 h 145"/>
                  <a:gd name="T16" fmla="*/ 162 w 162"/>
                  <a:gd name="T17" fmla="*/ 12 h 145"/>
                  <a:gd name="T18" fmla="*/ 139 w 162"/>
                  <a:gd name="T19" fmla="*/ 41 h 145"/>
                  <a:gd name="T20" fmla="*/ 102 w 162"/>
                  <a:gd name="T21" fmla="*/ 32 h 145"/>
                  <a:gd name="T22" fmla="*/ 86 w 162"/>
                  <a:gd name="T23" fmla="*/ 43 h 145"/>
                  <a:gd name="T24" fmla="*/ 103 w 162"/>
                  <a:gd name="T25" fmla="*/ 52 h 145"/>
                  <a:gd name="T26" fmla="*/ 117 w 162"/>
                  <a:gd name="T27" fmla="*/ 55 h 145"/>
                  <a:gd name="T28" fmla="*/ 149 w 162"/>
                  <a:gd name="T29" fmla="*/ 88 h 145"/>
                  <a:gd name="T30" fmla="*/ 66 w 162"/>
                  <a:gd name="T31" fmla="*/ 145 h 145"/>
                  <a:gd name="T32" fmla="*/ 0 w 162"/>
                  <a:gd name="T33" fmla="*/ 127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2" h="145">
                    <a:moveTo>
                      <a:pt x="0" y="127"/>
                    </a:moveTo>
                    <a:cubicBezTo>
                      <a:pt x="25" y="97"/>
                      <a:pt x="25" y="97"/>
                      <a:pt x="25" y="97"/>
                    </a:cubicBezTo>
                    <a:cubicBezTo>
                      <a:pt x="35" y="103"/>
                      <a:pt x="55" y="111"/>
                      <a:pt x="73" y="111"/>
                    </a:cubicBezTo>
                    <a:cubicBezTo>
                      <a:pt x="82" y="111"/>
                      <a:pt x="92" y="107"/>
                      <a:pt x="92" y="99"/>
                    </a:cubicBezTo>
                    <a:cubicBezTo>
                      <a:pt x="92" y="93"/>
                      <a:pt x="87" y="91"/>
                      <a:pt x="71" y="88"/>
                    </a:cubicBezTo>
                    <a:cubicBezTo>
                      <a:pt x="58" y="85"/>
                      <a:pt x="58" y="85"/>
                      <a:pt x="58" y="85"/>
                    </a:cubicBezTo>
                    <a:cubicBezTo>
                      <a:pt x="37" y="81"/>
                      <a:pt x="26" y="69"/>
                      <a:pt x="26" y="51"/>
                    </a:cubicBezTo>
                    <a:cubicBezTo>
                      <a:pt x="26" y="25"/>
                      <a:pt x="52" y="0"/>
                      <a:pt x="103" y="0"/>
                    </a:cubicBezTo>
                    <a:cubicBezTo>
                      <a:pt x="125" y="0"/>
                      <a:pt x="142" y="4"/>
                      <a:pt x="162" y="12"/>
                    </a:cubicBezTo>
                    <a:cubicBezTo>
                      <a:pt x="139" y="41"/>
                      <a:pt x="139" y="41"/>
                      <a:pt x="139" y="41"/>
                    </a:cubicBezTo>
                    <a:cubicBezTo>
                      <a:pt x="126" y="35"/>
                      <a:pt x="112" y="32"/>
                      <a:pt x="102" y="32"/>
                    </a:cubicBezTo>
                    <a:cubicBezTo>
                      <a:pt x="98" y="32"/>
                      <a:pt x="86" y="33"/>
                      <a:pt x="86" y="43"/>
                    </a:cubicBezTo>
                    <a:cubicBezTo>
                      <a:pt x="86" y="46"/>
                      <a:pt x="90" y="49"/>
                      <a:pt x="103" y="52"/>
                    </a:cubicBezTo>
                    <a:cubicBezTo>
                      <a:pt x="117" y="55"/>
                      <a:pt x="117" y="55"/>
                      <a:pt x="117" y="55"/>
                    </a:cubicBezTo>
                    <a:cubicBezTo>
                      <a:pt x="137" y="60"/>
                      <a:pt x="149" y="68"/>
                      <a:pt x="149" y="88"/>
                    </a:cubicBezTo>
                    <a:cubicBezTo>
                      <a:pt x="149" y="111"/>
                      <a:pt x="122" y="145"/>
                      <a:pt x="66" y="145"/>
                    </a:cubicBezTo>
                    <a:cubicBezTo>
                      <a:pt x="43" y="145"/>
                      <a:pt x="20" y="138"/>
                      <a:pt x="0" y="12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82" name="Freeform 18">
                <a:extLst>
                  <a:ext uri="{FF2B5EF4-FFF2-40B4-BE49-F238E27FC236}">
                    <a16:creationId xmlns:a16="http://schemas.microsoft.com/office/drawing/2014/main" id="{6821352C-8A4D-4D63-BE25-5E2D12DED21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5" y="2045"/>
                <a:ext cx="45" cy="33"/>
              </a:xfrm>
              <a:custGeom>
                <a:avLst/>
                <a:gdLst>
                  <a:gd name="T0" fmla="*/ 3 w 19"/>
                  <a:gd name="T1" fmla="*/ 12 h 14"/>
                  <a:gd name="T2" fmla="*/ 9 w 19"/>
                  <a:gd name="T3" fmla="*/ 14 h 14"/>
                  <a:gd name="T4" fmla="*/ 9 w 19"/>
                  <a:gd name="T5" fmla="*/ 14 h 14"/>
                  <a:gd name="T6" fmla="*/ 18 w 19"/>
                  <a:gd name="T7" fmla="*/ 7 h 14"/>
                  <a:gd name="T8" fmla="*/ 9 w 19"/>
                  <a:gd name="T9" fmla="*/ 0 h 14"/>
                  <a:gd name="T10" fmla="*/ 0 w 19"/>
                  <a:gd name="T11" fmla="*/ 7 h 14"/>
                  <a:gd name="T12" fmla="*/ 3 w 19"/>
                  <a:gd name="T1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14">
                    <a:moveTo>
                      <a:pt x="3" y="12"/>
                    </a:moveTo>
                    <a:cubicBezTo>
                      <a:pt x="4" y="13"/>
                      <a:pt x="7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4" y="14"/>
                      <a:pt x="18" y="11"/>
                      <a:pt x="18" y="7"/>
                    </a:cubicBezTo>
                    <a:cubicBezTo>
                      <a:pt x="19" y="3"/>
                      <a:pt x="14" y="0"/>
                      <a:pt x="9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9"/>
                      <a:pt x="1" y="10"/>
                      <a:pt x="3" y="12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83" name="Freeform 19">
                <a:extLst>
                  <a:ext uri="{FF2B5EF4-FFF2-40B4-BE49-F238E27FC236}">
                    <a16:creationId xmlns:a16="http://schemas.microsoft.com/office/drawing/2014/main" id="{90A2C260-A1A1-497E-8BD0-2CCA3D653AC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0" y="2230"/>
                <a:ext cx="232" cy="41"/>
              </a:xfrm>
              <a:custGeom>
                <a:avLst/>
                <a:gdLst>
                  <a:gd name="T0" fmla="*/ 95 w 98"/>
                  <a:gd name="T1" fmla="*/ 0 h 17"/>
                  <a:gd name="T2" fmla="*/ 4 w 98"/>
                  <a:gd name="T3" fmla="*/ 0 h 17"/>
                  <a:gd name="T4" fmla="*/ 0 w 98"/>
                  <a:gd name="T5" fmla="*/ 3 h 17"/>
                  <a:gd name="T6" fmla="*/ 0 w 98"/>
                  <a:gd name="T7" fmla="*/ 13 h 17"/>
                  <a:gd name="T8" fmla="*/ 4 w 98"/>
                  <a:gd name="T9" fmla="*/ 17 h 17"/>
                  <a:gd name="T10" fmla="*/ 95 w 98"/>
                  <a:gd name="T11" fmla="*/ 17 h 17"/>
                  <a:gd name="T12" fmla="*/ 98 w 98"/>
                  <a:gd name="T13" fmla="*/ 13 h 17"/>
                  <a:gd name="T14" fmla="*/ 98 w 98"/>
                  <a:gd name="T15" fmla="*/ 3 h 17"/>
                  <a:gd name="T16" fmla="*/ 95 w 98"/>
                  <a:gd name="T1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17">
                    <a:moveTo>
                      <a:pt x="95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5"/>
                      <a:pt x="2" y="17"/>
                      <a:pt x="4" y="17"/>
                    </a:cubicBezTo>
                    <a:cubicBezTo>
                      <a:pt x="95" y="17"/>
                      <a:pt x="95" y="17"/>
                      <a:pt x="95" y="17"/>
                    </a:cubicBezTo>
                    <a:cubicBezTo>
                      <a:pt x="97" y="17"/>
                      <a:pt x="98" y="15"/>
                      <a:pt x="98" y="13"/>
                    </a:cubicBezTo>
                    <a:cubicBezTo>
                      <a:pt x="98" y="3"/>
                      <a:pt x="98" y="3"/>
                      <a:pt x="98" y="3"/>
                    </a:cubicBezTo>
                    <a:cubicBezTo>
                      <a:pt x="98" y="1"/>
                      <a:pt x="97" y="0"/>
                      <a:pt x="95" y="0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84" name="Freeform 20">
                <a:extLst>
                  <a:ext uri="{FF2B5EF4-FFF2-40B4-BE49-F238E27FC236}">
                    <a16:creationId xmlns:a16="http://schemas.microsoft.com/office/drawing/2014/main" id="{4705AACB-0CAF-4AF9-8235-AE532A4BF0B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76" y="2083"/>
                <a:ext cx="400" cy="140"/>
              </a:xfrm>
              <a:custGeom>
                <a:avLst/>
                <a:gdLst>
                  <a:gd name="T0" fmla="*/ 164 w 168"/>
                  <a:gd name="T1" fmla="*/ 18 h 59"/>
                  <a:gd name="T2" fmla="*/ 109 w 168"/>
                  <a:gd name="T3" fmla="*/ 0 h 59"/>
                  <a:gd name="T4" fmla="*/ 109 w 168"/>
                  <a:gd name="T5" fmla="*/ 0 h 59"/>
                  <a:gd name="T6" fmla="*/ 89 w 168"/>
                  <a:gd name="T7" fmla="*/ 0 h 59"/>
                  <a:gd name="T8" fmla="*/ 89 w 168"/>
                  <a:gd name="T9" fmla="*/ 0 h 59"/>
                  <a:gd name="T10" fmla="*/ 86 w 168"/>
                  <a:gd name="T11" fmla="*/ 0 h 59"/>
                  <a:gd name="T12" fmla="*/ 86 w 168"/>
                  <a:gd name="T13" fmla="*/ 0 h 59"/>
                  <a:gd name="T14" fmla="*/ 82 w 168"/>
                  <a:gd name="T15" fmla="*/ 0 h 59"/>
                  <a:gd name="T16" fmla="*/ 82 w 168"/>
                  <a:gd name="T17" fmla="*/ 0 h 59"/>
                  <a:gd name="T18" fmla="*/ 81 w 168"/>
                  <a:gd name="T19" fmla="*/ 0 h 59"/>
                  <a:gd name="T20" fmla="*/ 80 w 168"/>
                  <a:gd name="T21" fmla="*/ 0 h 59"/>
                  <a:gd name="T22" fmla="*/ 80 w 168"/>
                  <a:gd name="T23" fmla="*/ 0 h 59"/>
                  <a:gd name="T24" fmla="*/ 79 w 168"/>
                  <a:gd name="T25" fmla="*/ 0 h 59"/>
                  <a:gd name="T26" fmla="*/ 79 w 168"/>
                  <a:gd name="T27" fmla="*/ 0 h 59"/>
                  <a:gd name="T28" fmla="*/ 59 w 168"/>
                  <a:gd name="T29" fmla="*/ 0 h 59"/>
                  <a:gd name="T30" fmla="*/ 59 w 168"/>
                  <a:gd name="T31" fmla="*/ 0 h 59"/>
                  <a:gd name="T32" fmla="*/ 4 w 168"/>
                  <a:gd name="T33" fmla="*/ 18 h 59"/>
                  <a:gd name="T34" fmla="*/ 33 w 168"/>
                  <a:gd name="T35" fmla="*/ 59 h 59"/>
                  <a:gd name="T36" fmla="*/ 34 w 168"/>
                  <a:gd name="T37" fmla="*/ 59 h 59"/>
                  <a:gd name="T38" fmla="*/ 34 w 168"/>
                  <a:gd name="T39" fmla="*/ 59 h 59"/>
                  <a:gd name="T40" fmla="*/ 35 w 168"/>
                  <a:gd name="T41" fmla="*/ 58 h 59"/>
                  <a:gd name="T42" fmla="*/ 34 w 168"/>
                  <a:gd name="T43" fmla="*/ 57 h 59"/>
                  <a:gd name="T44" fmla="*/ 20 w 168"/>
                  <a:gd name="T45" fmla="*/ 20 h 59"/>
                  <a:gd name="T46" fmla="*/ 48 w 168"/>
                  <a:gd name="T47" fmla="*/ 3 h 59"/>
                  <a:gd name="T48" fmla="*/ 29 w 168"/>
                  <a:gd name="T49" fmla="*/ 17 h 59"/>
                  <a:gd name="T50" fmla="*/ 56 w 168"/>
                  <a:gd name="T51" fmla="*/ 59 h 59"/>
                  <a:gd name="T52" fmla="*/ 56 w 168"/>
                  <a:gd name="T53" fmla="*/ 59 h 59"/>
                  <a:gd name="T54" fmla="*/ 56 w 168"/>
                  <a:gd name="T55" fmla="*/ 59 h 59"/>
                  <a:gd name="T56" fmla="*/ 57 w 168"/>
                  <a:gd name="T57" fmla="*/ 58 h 59"/>
                  <a:gd name="T58" fmla="*/ 57 w 168"/>
                  <a:gd name="T59" fmla="*/ 57 h 59"/>
                  <a:gd name="T60" fmla="*/ 49 w 168"/>
                  <a:gd name="T61" fmla="*/ 23 h 59"/>
                  <a:gd name="T62" fmla="*/ 80 w 168"/>
                  <a:gd name="T63" fmla="*/ 2 h 59"/>
                  <a:gd name="T64" fmla="*/ 81 w 168"/>
                  <a:gd name="T65" fmla="*/ 2 h 59"/>
                  <a:gd name="T66" fmla="*/ 82 w 168"/>
                  <a:gd name="T67" fmla="*/ 2 h 59"/>
                  <a:gd name="T68" fmla="*/ 82 w 168"/>
                  <a:gd name="T69" fmla="*/ 2 h 59"/>
                  <a:gd name="T70" fmla="*/ 83 w 168"/>
                  <a:gd name="T71" fmla="*/ 2 h 59"/>
                  <a:gd name="T72" fmla="*/ 83 w 168"/>
                  <a:gd name="T73" fmla="*/ 58 h 59"/>
                  <a:gd name="T74" fmla="*/ 84 w 168"/>
                  <a:gd name="T75" fmla="*/ 59 h 59"/>
                  <a:gd name="T76" fmla="*/ 84 w 168"/>
                  <a:gd name="T77" fmla="*/ 59 h 59"/>
                  <a:gd name="T78" fmla="*/ 85 w 168"/>
                  <a:gd name="T79" fmla="*/ 58 h 59"/>
                  <a:gd name="T80" fmla="*/ 85 w 168"/>
                  <a:gd name="T81" fmla="*/ 2 h 59"/>
                  <a:gd name="T82" fmla="*/ 86 w 168"/>
                  <a:gd name="T83" fmla="*/ 2 h 59"/>
                  <a:gd name="T84" fmla="*/ 119 w 168"/>
                  <a:gd name="T85" fmla="*/ 23 h 59"/>
                  <a:gd name="T86" fmla="*/ 111 w 168"/>
                  <a:gd name="T87" fmla="*/ 57 h 59"/>
                  <a:gd name="T88" fmla="*/ 111 w 168"/>
                  <a:gd name="T89" fmla="*/ 58 h 59"/>
                  <a:gd name="T90" fmla="*/ 112 w 168"/>
                  <a:gd name="T91" fmla="*/ 59 h 59"/>
                  <a:gd name="T92" fmla="*/ 112 w 168"/>
                  <a:gd name="T93" fmla="*/ 59 h 59"/>
                  <a:gd name="T94" fmla="*/ 112 w 168"/>
                  <a:gd name="T95" fmla="*/ 59 h 59"/>
                  <a:gd name="T96" fmla="*/ 140 w 168"/>
                  <a:gd name="T97" fmla="*/ 17 h 59"/>
                  <a:gd name="T98" fmla="*/ 120 w 168"/>
                  <a:gd name="T99" fmla="*/ 3 h 59"/>
                  <a:gd name="T100" fmla="*/ 148 w 168"/>
                  <a:gd name="T101" fmla="*/ 20 h 59"/>
                  <a:gd name="T102" fmla="*/ 134 w 168"/>
                  <a:gd name="T103" fmla="*/ 57 h 59"/>
                  <a:gd name="T104" fmla="*/ 134 w 168"/>
                  <a:gd name="T105" fmla="*/ 58 h 59"/>
                  <a:gd name="T106" fmla="*/ 135 w 168"/>
                  <a:gd name="T107" fmla="*/ 59 h 59"/>
                  <a:gd name="T108" fmla="*/ 135 w 168"/>
                  <a:gd name="T109" fmla="*/ 59 h 59"/>
                  <a:gd name="T110" fmla="*/ 135 w 168"/>
                  <a:gd name="T111" fmla="*/ 59 h 59"/>
                  <a:gd name="T112" fmla="*/ 164 w 168"/>
                  <a:gd name="T113" fmla="*/ 1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8" h="59">
                    <a:moveTo>
                      <a:pt x="164" y="18"/>
                    </a:moveTo>
                    <a:cubicBezTo>
                      <a:pt x="161" y="6"/>
                      <a:pt x="143" y="0"/>
                      <a:pt x="109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8" y="0"/>
                      <a:pt x="87" y="0"/>
                      <a:pt x="86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1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79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26" y="0"/>
                      <a:pt x="7" y="6"/>
                      <a:pt x="4" y="18"/>
                    </a:cubicBezTo>
                    <a:cubicBezTo>
                      <a:pt x="0" y="35"/>
                      <a:pt x="32" y="58"/>
                      <a:pt x="33" y="59"/>
                    </a:cubicBezTo>
                    <a:cubicBezTo>
                      <a:pt x="33" y="59"/>
                      <a:pt x="34" y="59"/>
                      <a:pt x="34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9"/>
                      <a:pt x="35" y="59"/>
                      <a:pt x="35" y="58"/>
                    </a:cubicBezTo>
                    <a:cubicBezTo>
                      <a:pt x="35" y="58"/>
                      <a:pt x="35" y="57"/>
                      <a:pt x="34" y="57"/>
                    </a:cubicBezTo>
                    <a:cubicBezTo>
                      <a:pt x="21" y="42"/>
                      <a:pt x="17" y="29"/>
                      <a:pt x="20" y="20"/>
                    </a:cubicBezTo>
                    <a:cubicBezTo>
                      <a:pt x="24" y="9"/>
                      <a:pt x="38" y="5"/>
                      <a:pt x="48" y="3"/>
                    </a:cubicBezTo>
                    <a:cubicBezTo>
                      <a:pt x="37" y="6"/>
                      <a:pt x="30" y="10"/>
                      <a:pt x="29" y="17"/>
                    </a:cubicBezTo>
                    <a:cubicBezTo>
                      <a:pt x="24" y="34"/>
                      <a:pt x="55" y="58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7" y="59"/>
                      <a:pt x="57" y="59"/>
                      <a:pt x="57" y="58"/>
                    </a:cubicBezTo>
                    <a:cubicBezTo>
                      <a:pt x="57" y="58"/>
                      <a:pt x="57" y="58"/>
                      <a:pt x="57" y="57"/>
                    </a:cubicBezTo>
                    <a:cubicBezTo>
                      <a:pt x="48" y="44"/>
                      <a:pt x="46" y="33"/>
                      <a:pt x="49" y="23"/>
                    </a:cubicBezTo>
                    <a:cubicBezTo>
                      <a:pt x="55" y="9"/>
                      <a:pt x="73" y="4"/>
                      <a:pt x="80" y="2"/>
                    </a:cubicBezTo>
                    <a:cubicBezTo>
                      <a:pt x="80" y="2"/>
                      <a:pt x="80" y="2"/>
                      <a:pt x="81" y="2"/>
                    </a:cubicBezTo>
                    <a:cubicBezTo>
                      <a:pt x="81" y="2"/>
                      <a:pt x="81" y="2"/>
                      <a:pt x="82" y="2"/>
                    </a:cubicBezTo>
                    <a:cubicBezTo>
                      <a:pt x="82" y="2"/>
                      <a:pt x="82" y="2"/>
                      <a:pt x="82" y="2"/>
                    </a:cubicBezTo>
                    <a:cubicBezTo>
                      <a:pt x="82" y="2"/>
                      <a:pt x="83" y="2"/>
                      <a:pt x="83" y="2"/>
                    </a:cubicBezTo>
                    <a:cubicBezTo>
                      <a:pt x="82" y="4"/>
                      <a:pt x="68" y="26"/>
                      <a:pt x="83" y="58"/>
                    </a:cubicBezTo>
                    <a:cubicBezTo>
                      <a:pt x="83" y="59"/>
                      <a:pt x="84" y="59"/>
                      <a:pt x="84" y="59"/>
                    </a:cubicBezTo>
                    <a:cubicBezTo>
                      <a:pt x="84" y="59"/>
                      <a:pt x="84" y="59"/>
                      <a:pt x="84" y="59"/>
                    </a:cubicBezTo>
                    <a:cubicBezTo>
                      <a:pt x="84" y="59"/>
                      <a:pt x="85" y="59"/>
                      <a:pt x="85" y="58"/>
                    </a:cubicBezTo>
                    <a:cubicBezTo>
                      <a:pt x="100" y="27"/>
                      <a:pt x="87" y="4"/>
                      <a:pt x="85" y="2"/>
                    </a:cubicBezTo>
                    <a:cubicBezTo>
                      <a:pt x="85" y="2"/>
                      <a:pt x="86" y="2"/>
                      <a:pt x="86" y="2"/>
                    </a:cubicBezTo>
                    <a:cubicBezTo>
                      <a:pt x="89" y="2"/>
                      <a:pt x="113" y="7"/>
                      <a:pt x="119" y="23"/>
                    </a:cubicBezTo>
                    <a:cubicBezTo>
                      <a:pt x="123" y="33"/>
                      <a:pt x="120" y="44"/>
                      <a:pt x="111" y="57"/>
                    </a:cubicBezTo>
                    <a:cubicBezTo>
                      <a:pt x="111" y="58"/>
                      <a:pt x="111" y="58"/>
                      <a:pt x="111" y="58"/>
                    </a:cubicBezTo>
                    <a:cubicBezTo>
                      <a:pt x="111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4" y="58"/>
                      <a:pt x="145" y="34"/>
                      <a:pt x="140" y="17"/>
                    </a:cubicBezTo>
                    <a:cubicBezTo>
                      <a:pt x="138" y="10"/>
                      <a:pt x="131" y="6"/>
                      <a:pt x="120" y="3"/>
                    </a:cubicBezTo>
                    <a:cubicBezTo>
                      <a:pt x="130" y="5"/>
                      <a:pt x="144" y="9"/>
                      <a:pt x="148" y="20"/>
                    </a:cubicBezTo>
                    <a:cubicBezTo>
                      <a:pt x="152" y="29"/>
                      <a:pt x="147" y="42"/>
                      <a:pt x="134" y="57"/>
                    </a:cubicBezTo>
                    <a:cubicBezTo>
                      <a:pt x="134" y="57"/>
                      <a:pt x="134" y="58"/>
                      <a:pt x="134" y="58"/>
                    </a:cubicBezTo>
                    <a:cubicBezTo>
                      <a:pt x="134" y="59"/>
                      <a:pt x="134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6" y="58"/>
                      <a:pt x="168" y="35"/>
                      <a:pt x="164" y="18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85" name="Freeform 21">
                <a:extLst>
                  <a:ext uri="{FF2B5EF4-FFF2-40B4-BE49-F238E27FC236}">
                    <a16:creationId xmlns:a16="http://schemas.microsoft.com/office/drawing/2014/main" id="{17B9BDFD-B3D4-42F7-9FFE-D3CAE350DA1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124" y="3411"/>
                <a:ext cx="3432" cy="363"/>
              </a:xfrm>
              <a:custGeom>
                <a:avLst/>
                <a:gdLst>
                  <a:gd name="T0" fmla="*/ 1412 w 1445"/>
                  <a:gd name="T1" fmla="*/ 48 h 153"/>
                  <a:gd name="T2" fmla="*/ 1402 w 1445"/>
                  <a:gd name="T3" fmla="*/ 84 h 153"/>
                  <a:gd name="T4" fmla="*/ 1396 w 1445"/>
                  <a:gd name="T5" fmla="*/ 121 h 153"/>
                  <a:gd name="T6" fmla="*/ 1330 w 1445"/>
                  <a:gd name="T7" fmla="*/ 48 h 153"/>
                  <a:gd name="T8" fmla="*/ 1320 w 1445"/>
                  <a:gd name="T9" fmla="*/ 84 h 153"/>
                  <a:gd name="T10" fmla="*/ 1314 w 1445"/>
                  <a:gd name="T11" fmla="*/ 121 h 153"/>
                  <a:gd name="T12" fmla="*/ 1257 w 1445"/>
                  <a:gd name="T13" fmla="*/ 69 h 153"/>
                  <a:gd name="T14" fmla="*/ 1233 w 1445"/>
                  <a:gd name="T15" fmla="*/ 105 h 153"/>
                  <a:gd name="T16" fmla="*/ 1249 w 1445"/>
                  <a:gd name="T17" fmla="*/ 33 h 153"/>
                  <a:gd name="T18" fmla="*/ 1143 w 1445"/>
                  <a:gd name="T19" fmla="*/ 119 h 153"/>
                  <a:gd name="T20" fmla="*/ 1194 w 1445"/>
                  <a:gd name="T21" fmla="*/ 33 h 153"/>
                  <a:gd name="T22" fmla="*/ 1123 w 1445"/>
                  <a:gd name="T23" fmla="*/ 119 h 153"/>
                  <a:gd name="T24" fmla="*/ 1097 w 1445"/>
                  <a:gd name="T25" fmla="*/ 63 h 153"/>
                  <a:gd name="T26" fmla="*/ 1124 w 1445"/>
                  <a:gd name="T27" fmla="*/ 34 h 153"/>
                  <a:gd name="T28" fmla="*/ 1038 w 1445"/>
                  <a:gd name="T29" fmla="*/ 65 h 153"/>
                  <a:gd name="T30" fmla="*/ 1086 w 1445"/>
                  <a:gd name="T31" fmla="*/ 107 h 153"/>
                  <a:gd name="T32" fmla="*/ 1053 w 1445"/>
                  <a:gd name="T33" fmla="*/ 153 h 153"/>
                  <a:gd name="T34" fmla="*/ 986 w 1445"/>
                  <a:gd name="T35" fmla="*/ 50 h 153"/>
                  <a:gd name="T36" fmla="*/ 969 w 1445"/>
                  <a:gd name="T37" fmla="*/ 121 h 153"/>
                  <a:gd name="T38" fmla="*/ 942 w 1445"/>
                  <a:gd name="T39" fmla="*/ 68 h 153"/>
                  <a:gd name="T40" fmla="*/ 885 w 1445"/>
                  <a:gd name="T41" fmla="*/ 119 h 153"/>
                  <a:gd name="T42" fmla="*/ 935 w 1445"/>
                  <a:gd name="T43" fmla="*/ 33 h 153"/>
                  <a:gd name="T44" fmla="*/ 865 w 1445"/>
                  <a:gd name="T45" fmla="*/ 119 h 153"/>
                  <a:gd name="T46" fmla="*/ 826 w 1445"/>
                  <a:gd name="T47" fmla="*/ 49 h 153"/>
                  <a:gd name="T48" fmla="*/ 761 w 1445"/>
                  <a:gd name="T49" fmla="*/ 152 h 153"/>
                  <a:gd name="T50" fmla="*/ 856 w 1445"/>
                  <a:gd name="T51" fmla="*/ 87 h 153"/>
                  <a:gd name="T52" fmla="*/ 808 w 1445"/>
                  <a:gd name="T53" fmla="*/ 44 h 153"/>
                  <a:gd name="T54" fmla="*/ 661 w 1445"/>
                  <a:gd name="T55" fmla="*/ 89 h 153"/>
                  <a:gd name="T56" fmla="*/ 676 w 1445"/>
                  <a:gd name="T57" fmla="*/ 102 h 153"/>
                  <a:gd name="T58" fmla="*/ 709 w 1445"/>
                  <a:gd name="T59" fmla="*/ 44 h 153"/>
                  <a:gd name="T60" fmla="*/ 639 w 1445"/>
                  <a:gd name="T61" fmla="*/ 93 h 153"/>
                  <a:gd name="T62" fmla="*/ 666 w 1445"/>
                  <a:gd name="T63" fmla="*/ 137 h 153"/>
                  <a:gd name="T64" fmla="*/ 558 w 1445"/>
                  <a:gd name="T65" fmla="*/ 119 h 153"/>
                  <a:gd name="T66" fmla="*/ 592 w 1445"/>
                  <a:gd name="T67" fmla="*/ 119 h 153"/>
                  <a:gd name="T68" fmla="*/ 577 w 1445"/>
                  <a:gd name="T69" fmla="*/ 45 h 153"/>
                  <a:gd name="T70" fmla="*/ 518 w 1445"/>
                  <a:gd name="T71" fmla="*/ 21 h 153"/>
                  <a:gd name="T72" fmla="*/ 493 w 1445"/>
                  <a:gd name="T73" fmla="*/ 119 h 153"/>
                  <a:gd name="T74" fmla="*/ 424 w 1445"/>
                  <a:gd name="T75" fmla="*/ 119 h 153"/>
                  <a:gd name="T76" fmla="*/ 501 w 1445"/>
                  <a:gd name="T77" fmla="*/ 33 h 153"/>
                  <a:gd name="T78" fmla="*/ 445 w 1445"/>
                  <a:gd name="T79" fmla="*/ 34 h 153"/>
                  <a:gd name="T80" fmla="*/ 397 w 1445"/>
                  <a:gd name="T81" fmla="*/ 62 h 153"/>
                  <a:gd name="T82" fmla="*/ 401 w 1445"/>
                  <a:gd name="T83" fmla="*/ 97 h 153"/>
                  <a:gd name="T84" fmla="*/ 418 w 1445"/>
                  <a:gd name="T85" fmla="*/ 59 h 153"/>
                  <a:gd name="T86" fmla="*/ 217 w 1445"/>
                  <a:gd name="T87" fmla="*/ 119 h 153"/>
                  <a:gd name="T88" fmla="*/ 291 w 1445"/>
                  <a:gd name="T89" fmla="*/ 119 h 153"/>
                  <a:gd name="T90" fmla="*/ 284 w 1445"/>
                  <a:gd name="T91" fmla="*/ 34 h 153"/>
                  <a:gd name="T92" fmla="*/ 211 w 1445"/>
                  <a:gd name="T93" fmla="*/ 34 h 153"/>
                  <a:gd name="T94" fmla="*/ 137 w 1445"/>
                  <a:gd name="T95" fmla="*/ 67 h 153"/>
                  <a:gd name="T96" fmla="*/ 147 w 1445"/>
                  <a:gd name="T97" fmla="*/ 105 h 153"/>
                  <a:gd name="T98" fmla="*/ 164 w 1445"/>
                  <a:gd name="T99" fmla="*/ 33 h 153"/>
                  <a:gd name="T100" fmla="*/ 52 w 1445"/>
                  <a:gd name="T101" fmla="*/ 105 h 153"/>
                  <a:gd name="T102" fmla="*/ 81 w 1445"/>
                  <a:gd name="T103" fmla="*/ 63 h 153"/>
                  <a:gd name="T104" fmla="*/ 21 w 1445"/>
                  <a:gd name="T105" fmla="*/ 152 h 153"/>
                  <a:gd name="T106" fmla="*/ 101 w 1445"/>
                  <a:gd name="T107" fmla="*/ 66 h 153"/>
                  <a:gd name="T108" fmla="*/ 50 w 1445"/>
                  <a:gd name="T109" fmla="*/ 34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45" h="153">
                    <a:moveTo>
                      <a:pt x="1396" y="121"/>
                    </a:moveTo>
                    <a:cubicBezTo>
                      <a:pt x="1415" y="121"/>
                      <a:pt x="1436" y="114"/>
                      <a:pt x="1437" y="91"/>
                    </a:cubicBezTo>
                    <a:cubicBezTo>
                      <a:pt x="1438" y="74"/>
                      <a:pt x="1414" y="70"/>
                      <a:pt x="1402" y="65"/>
                    </a:cubicBezTo>
                    <a:cubicBezTo>
                      <a:pt x="1397" y="63"/>
                      <a:pt x="1395" y="62"/>
                      <a:pt x="1395" y="58"/>
                    </a:cubicBezTo>
                    <a:cubicBezTo>
                      <a:pt x="1396" y="50"/>
                      <a:pt x="1405" y="48"/>
                      <a:pt x="1412" y="48"/>
                    </a:cubicBezTo>
                    <a:cubicBezTo>
                      <a:pt x="1420" y="48"/>
                      <a:pt x="1428" y="51"/>
                      <a:pt x="1432" y="55"/>
                    </a:cubicBezTo>
                    <a:cubicBezTo>
                      <a:pt x="1445" y="43"/>
                      <a:pt x="1445" y="43"/>
                      <a:pt x="1445" y="43"/>
                    </a:cubicBezTo>
                    <a:cubicBezTo>
                      <a:pt x="1437" y="35"/>
                      <a:pt x="1427" y="32"/>
                      <a:pt x="1415" y="32"/>
                    </a:cubicBezTo>
                    <a:cubicBezTo>
                      <a:pt x="1395" y="32"/>
                      <a:pt x="1378" y="42"/>
                      <a:pt x="1376" y="60"/>
                    </a:cubicBezTo>
                    <a:cubicBezTo>
                      <a:pt x="1375" y="77"/>
                      <a:pt x="1390" y="80"/>
                      <a:pt x="1402" y="84"/>
                    </a:cubicBezTo>
                    <a:cubicBezTo>
                      <a:pt x="1410" y="86"/>
                      <a:pt x="1418" y="88"/>
                      <a:pt x="1417" y="95"/>
                    </a:cubicBezTo>
                    <a:cubicBezTo>
                      <a:pt x="1416" y="105"/>
                      <a:pt x="1405" y="105"/>
                      <a:pt x="1398" y="105"/>
                    </a:cubicBezTo>
                    <a:cubicBezTo>
                      <a:pt x="1389" y="105"/>
                      <a:pt x="1380" y="101"/>
                      <a:pt x="1375" y="95"/>
                    </a:cubicBezTo>
                    <a:cubicBezTo>
                      <a:pt x="1361" y="107"/>
                      <a:pt x="1361" y="107"/>
                      <a:pt x="1361" y="107"/>
                    </a:cubicBezTo>
                    <a:cubicBezTo>
                      <a:pt x="1368" y="117"/>
                      <a:pt x="1382" y="121"/>
                      <a:pt x="1396" y="121"/>
                    </a:cubicBezTo>
                    <a:moveTo>
                      <a:pt x="1314" y="121"/>
                    </a:moveTo>
                    <a:cubicBezTo>
                      <a:pt x="1333" y="121"/>
                      <a:pt x="1354" y="114"/>
                      <a:pt x="1355" y="91"/>
                    </a:cubicBezTo>
                    <a:cubicBezTo>
                      <a:pt x="1356" y="74"/>
                      <a:pt x="1332" y="70"/>
                      <a:pt x="1320" y="65"/>
                    </a:cubicBezTo>
                    <a:cubicBezTo>
                      <a:pt x="1316" y="63"/>
                      <a:pt x="1313" y="62"/>
                      <a:pt x="1313" y="58"/>
                    </a:cubicBezTo>
                    <a:cubicBezTo>
                      <a:pt x="1314" y="50"/>
                      <a:pt x="1323" y="48"/>
                      <a:pt x="1330" y="48"/>
                    </a:cubicBezTo>
                    <a:cubicBezTo>
                      <a:pt x="1338" y="48"/>
                      <a:pt x="1346" y="51"/>
                      <a:pt x="1350" y="55"/>
                    </a:cubicBezTo>
                    <a:cubicBezTo>
                      <a:pt x="1364" y="43"/>
                      <a:pt x="1364" y="43"/>
                      <a:pt x="1364" y="43"/>
                    </a:cubicBezTo>
                    <a:cubicBezTo>
                      <a:pt x="1355" y="35"/>
                      <a:pt x="1345" y="32"/>
                      <a:pt x="1333" y="32"/>
                    </a:cubicBezTo>
                    <a:cubicBezTo>
                      <a:pt x="1314" y="32"/>
                      <a:pt x="1296" y="42"/>
                      <a:pt x="1294" y="60"/>
                    </a:cubicBezTo>
                    <a:cubicBezTo>
                      <a:pt x="1293" y="77"/>
                      <a:pt x="1308" y="80"/>
                      <a:pt x="1320" y="84"/>
                    </a:cubicBezTo>
                    <a:cubicBezTo>
                      <a:pt x="1328" y="86"/>
                      <a:pt x="1336" y="88"/>
                      <a:pt x="1335" y="95"/>
                    </a:cubicBezTo>
                    <a:cubicBezTo>
                      <a:pt x="1335" y="105"/>
                      <a:pt x="1323" y="105"/>
                      <a:pt x="1316" y="105"/>
                    </a:cubicBezTo>
                    <a:cubicBezTo>
                      <a:pt x="1307" y="105"/>
                      <a:pt x="1298" y="101"/>
                      <a:pt x="1293" y="95"/>
                    </a:cubicBezTo>
                    <a:cubicBezTo>
                      <a:pt x="1280" y="107"/>
                      <a:pt x="1280" y="107"/>
                      <a:pt x="1280" y="107"/>
                    </a:cubicBezTo>
                    <a:cubicBezTo>
                      <a:pt x="1287" y="117"/>
                      <a:pt x="1300" y="121"/>
                      <a:pt x="1314" y="121"/>
                    </a:cubicBezTo>
                    <a:moveTo>
                      <a:pt x="1222" y="69"/>
                    </a:moveTo>
                    <a:cubicBezTo>
                      <a:pt x="1222" y="67"/>
                      <a:pt x="1223" y="66"/>
                      <a:pt x="1223" y="64"/>
                    </a:cubicBezTo>
                    <a:cubicBezTo>
                      <a:pt x="1227" y="55"/>
                      <a:pt x="1234" y="49"/>
                      <a:pt x="1245" y="49"/>
                    </a:cubicBezTo>
                    <a:cubicBezTo>
                      <a:pt x="1253" y="49"/>
                      <a:pt x="1259" y="54"/>
                      <a:pt x="1259" y="62"/>
                    </a:cubicBezTo>
                    <a:cubicBezTo>
                      <a:pt x="1259" y="64"/>
                      <a:pt x="1258" y="66"/>
                      <a:pt x="1257" y="69"/>
                    </a:cubicBezTo>
                    <a:lnTo>
                      <a:pt x="1222" y="69"/>
                    </a:lnTo>
                    <a:close/>
                    <a:moveTo>
                      <a:pt x="1228" y="121"/>
                    </a:moveTo>
                    <a:cubicBezTo>
                      <a:pt x="1244" y="121"/>
                      <a:pt x="1260" y="117"/>
                      <a:pt x="1268" y="110"/>
                    </a:cubicBezTo>
                    <a:cubicBezTo>
                      <a:pt x="1263" y="97"/>
                      <a:pt x="1263" y="97"/>
                      <a:pt x="1263" y="97"/>
                    </a:cubicBezTo>
                    <a:cubicBezTo>
                      <a:pt x="1257" y="99"/>
                      <a:pt x="1246" y="105"/>
                      <a:pt x="1233" y="105"/>
                    </a:cubicBezTo>
                    <a:cubicBezTo>
                      <a:pt x="1224" y="105"/>
                      <a:pt x="1216" y="100"/>
                      <a:pt x="1217" y="91"/>
                    </a:cubicBezTo>
                    <a:cubicBezTo>
                      <a:pt x="1217" y="88"/>
                      <a:pt x="1218" y="85"/>
                      <a:pt x="1218" y="82"/>
                    </a:cubicBezTo>
                    <a:cubicBezTo>
                      <a:pt x="1274" y="82"/>
                      <a:pt x="1274" y="82"/>
                      <a:pt x="1274" y="82"/>
                    </a:cubicBezTo>
                    <a:cubicBezTo>
                      <a:pt x="1276" y="76"/>
                      <a:pt x="1279" y="66"/>
                      <a:pt x="1279" y="59"/>
                    </a:cubicBezTo>
                    <a:cubicBezTo>
                      <a:pt x="1280" y="41"/>
                      <a:pt x="1266" y="33"/>
                      <a:pt x="1249" y="33"/>
                    </a:cubicBezTo>
                    <a:cubicBezTo>
                      <a:pt x="1226" y="33"/>
                      <a:pt x="1206" y="47"/>
                      <a:pt x="1200" y="70"/>
                    </a:cubicBezTo>
                    <a:cubicBezTo>
                      <a:pt x="1199" y="77"/>
                      <a:pt x="1196" y="87"/>
                      <a:pt x="1195" y="93"/>
                    </a:cubicBezTo>
                    <a:cubicBezTo>
                      <a:pt x="1194" y="113"/>
                      <a:pt x="1210" y="121"/>
                      <a:pt x="1228" y="121"/>
                    </a:cubicBezTo>
                    <a:moveTo>
                      <a:pt x="1123" y="119"/>
                    </a:moveTo>
                    <a:cubicBezTo>
                      <a:pt x="1143" y="119"/>
                      <a:pt x="1143" y="119"/>
                      <a:pt x="1143" y="119"/>
                    </a:cubicBezTo>
                    <a:cubicBezTo>
                      <a:pt x="1154" y="76"/>
                      <a:pt x="1154" y="76"/>
                      <a:pt x="1154" y="76"/>
                    </a:cubicBezTo>
                    <a:cubicBezTo>
                      <a:pt x="1158" y="60"/>
                      <a:pt x="1170" y="51"/>
                      <a:pt x="1186" y="51"/>
                    </a:cubicBezTo>
                    <a:cubicBezTo>
                      <a:pt x="1189" y="51"/>
                      <a:pt x="1193" y="51"/>
                      <a:pt x="1195" y="51"/>
                    </a:cubicBezTo>
                    <a:cubicBezTo>
                      <a:pt x="1200" y="33"/>
                      <a:pt x="1200" y="33"/>
                      <a:pt x="1200" y="33"/>
                    </a:cubicBezTo>
                    <a:cubicBezTo>
                      <a:pt x="1198" y="33"/>
                      <a:pt x="1196" y="33"/>
                      <a:pt x="1194" y="33"/>
                    </a:cubicBezTo>
                    <a:cubicBezTo>
                      <a:pt x="1183" y="33"/>
                      <a:pt x="1169" y="39"/>
                      <a:pt x="1161" y="48"/>
                    </a:cubicBezTo>
                    <a:cubicBezTo>
                      <a:pt x="1161" y="48"/>
                      <a:pt x="1161" y="48"/>
                      <a:pt x="1161" y="48"/>
                    </a:cubicBezTo>
                    <a:cubicBezTo>
                      <a:pt x="1164" y="34"/>
                      <a:pt x="1164" y="34"/>
                      <a:pt x="1164" y="34"/>
                    </a:cubicBezTo>
                    <a:cubicBezTo>
                      <a:pt x="1144" y="34"/>
                      <a:pt x="1144" y="34"/>
                      <a:pt x="1144" y="34"/>
                    </a:cubicBezTo>
                    <a:lnTo>
                      <a:pt x="1123" y="119"/>
                    </a:lnTo>
                    <a:close/>
                    <a:moveTo>
                      <a:pt x="1069" y="102"/>
                    </a:moveTo>
                    <a:cubicBezTo>
                      <a:pt x="1060" y="102"/>
                      <a:pt x="1053" y="98"/>
                      <a:pt x="1054" y="89"/>
                    </a:cubicBezTo>
                    <a:cubicBezTo>
                      <a:pt x="1054" y="88"/>
                      <a:pt x="1054" y="87"/>
                      <a:pt x="1059" y="67"/>
                    </a:cubicBezTo>
                    <a:cubicBezTo>
                      <a:pt x="1062" y="55"/>
                      <a:pt x="1069" y="49"/>
                      <a:pt x="1080" y="49"/>
                    </a:cubicBezTo>
                    <a:cubicBezTo>
                      <a:pt x="1091" y="49"/>
                      <a:pt x="1098" y="54"/>
                      <a:pt x="1097" y="63"/>
                    </a:cubicBezTo>
                    <a:cubicBezTo>
                      <a:pt x="1097" y="64"/>
                      <a:pt x="1097" y="65"/>
                      <a:pt x="1092" y="85"/>
                    </a:cubicBezTo>
                    <a:cubicBezTo>
                      <a:pt x="1089" y="96"/>
                      <a:pt x="1080" y="102"/>
                      <a:pt x="1069" y="102"/>
                    </a:cubicBezTo>
                    <a:moveTo>
                      <a:pt x="1053" y="153"/>
                    </a:moveTo>
                    <a:cubicBezTo>
                      <a:pt x="1078" y="153"/>
                      <a:pt x="1097" y="140"/>
                      <a:pt x="1104" y="116"/>
                    </a:cubicBezTo>
                    <a:cubicBezTo>
                      <a:pt x="1124" y="34"/>
                      <a:pt x="1124" y="34"/>
                      <a:pt x="1124" y="34"/>
                    </a:cubicBezTo>
                    <a:cubicBezTo>
                      <a:pt x="1104" y="34"/>
                      <a:pt x="1104" y="34"/>
                      <a:pt x="1104" y="34"/>
                    </a:cubicBezTo>
                    <a:cubicBezTo>
                      <a:pt x="1102" y="44"/>
                      <a:pt x="1102" y="44"/>
                      <a:pt x="1102" y="44"/>
                    </a:cubicBezTo>
                    <a:cubicBezTo>
                      <a:pt x="1101" y="44"/>
                      <a:pt x="1101" y="44"/>
                      <a:pt x="1101" y="44"/>
                    </a:cubicBezTo>
                    <a:cubicBezTo>
                      <a:pt x="1098" y="36"/>
                      <a:pt x="1087" y="33"/>
                      <a:pt x="1079" y="33"/>
                    </a:cubicBezTo>
                    <a:cubicBezTo>
                      <a:pt x="1057" y="33"/>
                      <a:pt x="1044" y="45"/>
                      <a:pt x="1038" y="65"/>
                    </a:cubicBezTo>
                    <a:cubicBezTo>
                      <a:pt x="1037" y="70"/>
                      <a:pt x="1035" y="77"/>
                      <a:pt x="1034" y="84"/>
                    </a:cubicBezTo>
                    <a:cubicBezTo>
                      <a:pt x="1033" y="87"/>
                      <a:pt x="1032" y="90"/>
                      <a:pt x="1032" y="93"/>
                    </a:cubicBezTo>
                    <a:cubicBezTo>
                      <a:pt x="1031" y="111"/>
                      <a:pt x="1043" y="118"/>
                      <a:pt x="1060" y="118"/>
                    </a:cubicBezTo>
                    <a:cubicBezTo>
                      <a:pt x="1069" y="118"/>
                      <a:pt x="1079" y="114"/>
                      <a:pt x="1085" y="107"/>
                    </a:cubicBezTo>
                    <a:cubicBezTo>
                      <a:pt x="1086" y="107"/>
                      <a:pt x="1086" y="107"/>
                      <a:pt x="1086" y="107"/>
                    </a:cubicBezTo>
                    <a:cubicBezTo>
                      <a:pt x="1085" y="110"/>
                      <a:pt x="1084" y="114"/>
                      <a:pt x="1084" y="117"/>
                    </a:cubicBezTo>
                    <a:cubicBezTo>
                      <a:pt x="1080" y="129"/>
                      <a:pt x="1072" y="137"/>
                      <a:pt x="1059" y="137"/>
                    </a:cubicBezTo>
                    <a:cubicBezTo>
                      <a:pt x="1051" y="137"/>
                      <a:pt x="1044" y="135"/>
                      <a:pt x="1039" y="129"/>
                    </a:cubicBezTo>
                    <a:cubicBezTo>
                      <a:pt x="1024" y="139"/>
                      <a:pt x="1024" y="139"/>
                      <a:pt x="1024" y="139"/>
                    </a:cubicBezTo>
                    <a:cubicBezTo>
                      <a:pt x="1028" y="148"/>
                      <a:pt x="1040" y="153"/>
                      <a:pt x="1053" y="153"/>
                    </a:cubicBezTo>
                    <a:moveTo>
                      <a:pt x="973" y="105"/>
                    </a:moveTo>
                    <a:cubicBezTo>
                      <a:pt x="964" y="105"/>
                      <a:pt x="957" y="100"/>
                      <a:pt x="958" y="91"/>
                    </a:cubicBezTo>
                    <a:cubicBezTo>
                      <a:pt x="958" y="90"/>
                      <a:pt x="958" y="89"/>
                      <a:pt x="958" y="88"/>
                    </a:cubicBezTo>
                    <a:cubicBezTo>
                      <a:pt x="963" y="67"/>
                      <a:pt x="963" y="67"/>
                      <a:pt x="963" y="67"/>
                    </a:cubicBezTo>
                    <a:cubicBezTo>
                      <a:pt x="966" y="56"/>
                      <a:pt x="975" y="50"/>
                      <a:pt x="986" y="50"/>
                    </a:cubicBezTo>
                    <a:cubicBezTo>
                      <a:pt x="995" y="50"/>
                      <a:pt x="1002" y="54"/>
                      <a:pt x="1002" y="63"/>
                    </a:cubicBezTo>
                    <a:cubicBezTo>
                      <a:pt x="1001" y="64"/>
                      <a:pt x="1001" y="65"/>
                      <a:pt x="1001" y="66"/>
                    </a:cubicBezTo>
                    <a:cubicBezTo>
                      <a:pt x="996" y="87"/>
                      <a:pt x="996" y="87"/>
                      <a:pt x="996" y="87"/>
                    </a:cubicBezTo>
                    <a:cubicBezTo>
                      <a:pt x="993" y="98"/>
                      <a:pt x="984" y="105"/>
                      <a:pt x="973" y="105"/>
                    </a:cubicBezTo>
                    <a:moveTo>
                      <a:pt x="969" y="121"/>
                    </a:moveTo>
                    <a:cubicBezTo>
                      <a:pt x="990" y="121"/>
                      <a:pt x="1011" y="107"/>
                      <a:pt x="1017" y="86"/>
                    </a:cubicBezTo>
                    <a:cubicBezTo>
                      <a:pt x="1018" y="80"/>
                      <a:pt x="1020" y="74"/>
                      <a:pt x="1021" y="68"/>
                    </a:cubicBezTo>
                    <a:cubicBezTo>
                      <a:pt x="1022" y="66"/>
                      <a:pt x="1022" y="64"/>
                      <a:pt x="1022" y="62"/>
                    </a:cubicBezTo>
                    <a:cubicBezTo>
                      <a:pt x="1023" y="43"/>
                      <a:pt x="1008" y="33"/>
                      <a:pt x="990" y="33"/>
                    </a:cubicBezTo>
                    <a:cubicBezTo>
                      <a:pt x="969" y="33"/>
                      <a:pt x="948" y="47"/>
                      <a:pt x="942" y="68"/>
                    </a:cubicBezTo>
                    <a:cubicBezTo>
                      <a:pt x="941" y="75"/>
                      <a:pt x="939" y="81"/>
                      <a:pt x="937" y="88"/>
                    </a:cubicBezTo>
                    <a:cubicBezTo>
                      <a:pt x="937" y="90"/>
                      <a:pt x="937" y="92"/>
                      <a:pt x="937" y="94"/>
                    </a:cubicBezTo>
                    <a:cubicBezTo>
                      <a:pt x="935" y="113"/>
                      <a:pt x="952" y="121"/>
                      <a:pt x="969" y="121"/>
                    </a:cubicBezTo>
                    <a:moveTo>
                      <a:pt x="865" y="119"/>
                    </a:moveTo>
                    <a:cubicBezTo>
                      <a:pt x="885" y="119"/>
                      <a:pt x="885" y="119"/>
                      <a:pt x="885" y="119"/>
                    </a:cubicBezTo>
                    <a:cubicBezTo>
                      <a:pt x="896" y="76"/>
                      <a:pt x="896" y="76"/>
                      <a:pt x="896" y="76"/>
                    </a:cubicBezTo>
                    <a:cubicBezTo>
                      <a:pt x="899" y="60"/>
                      <a:pt x="911" y="51"/>
                      <a:pt x="928" y="51"/>
                    </a:cubicBezTo>
                    <a:cubicBezTo>
                      <a:pt x="930" y="51"/>
                      <a:pt x="934" y="51"/>
                      <a:pt x="937" y="51"/>
                    </a:cubicBezTo>
                    <a:cubicBezTo>
                      <a:pt x="942" y="33"/>
                      <a:pt x="942" y="33"/>
                      <a:pt x="942" y="33"/>
                    </a:cubicBezTo>
                    <a:cubicBezTo>
                      <a:pt x="940" y="33"/>
                      <a:pt x="937" y="33"/>
                      <a:pt x="935" y="33"/>
                    </a:cubicBezTo>
                    <a:cubicBezTo>
                      <a:pt x="925" y="33"/>
                      <a:pt x="910" y="39"/>
                      <a:pt x="903" y="48"/>
                    </a:cubicBezTo>
                    <a:cubicBezTo>
                      <a:pt x="902" y="48"/>
                      <a:pt x="902" y="48"/>
                      <a:pt x="902" y="48"/>
                    </a:cubicBezTo>
                    <a:cubicBezTo>
                      <a:pt x="906" y="34"/>
                      <a:pt x="906" y="34"/>
                      <a:pt x="906" y="34"/>
                    </a:cubicBezTo>
                    <a:cubicBezTo>
                      <a:pt x="886" y="34"/>
                      <a:pt x="886" y="34"/>
                      <a:pt x="886" y="34"/>
                    </a:cubicBezTo>
                    <a:lnTo>
                      <a:pt x="865" y="119"/>
                    </a:lnTo>
                    <a:close/>
                    <a:moveTo>
                      <a:pt x="813" y="105"/>
                    </a:moveTo>
                    <a:cubicBezTo>
                      <a:pt x="804" y="105"/>
                      <a:pt x="796" y="100"/>
                      <a:pt x="797" y="91"/>
                    </a:cubicBezTo>
                    <a:cubicBezTo>
                      <a:pt x="797" y="90"/>
                      <a:pt x="797" y="89"/>
                      <a:pt x="797" y="88"/>
                    </a:cubicBezTo>
                    <a:cubicBezTo>
                      <a:pt x="802" y="68"/>
                      <a:pt x="802" y="68"/>
                      <a:pt x="802" y="68"/>
                    </a:cubicBezTo>
                    <a:cubicBezTo>
                      <a:pt x="805" y="57"/>
                      <a:pt x="815" y="49"/>
                      <a:pt x="826" y="49"/>
                    </a:cubicBezTo>
                    <a:cubicBezTo>
                      <a:pt x="834" y="49"/>
                      <a:pt x="842" y="54"/>
                      <a:pt x="841" y="63"/>
                    </a:cubicBezTo>
                    <a:cubicBezTo>
                      <a:pt x="841" y="64"/>
                      <a:pt x="841" y="65"/>
                      <a:pt x="841" y="66"/>
                    </a:cubicBezTo>
                    <a:cubicBezTo>
                      <a:pt x="835" y="87"/>
                      <a:pt x="835" y="87"/>
                      <a:pt x="835" y="87"/>
                    </a:cubicBezTo>
                    <a:cubicBezTo>
                      <a:pt x="832" y="98"/>
                      <a:pt x="824" y="105"/>
                      <a:pt x="813" y="105"/>
                    </a:cubicBezTo>
                    <a:moveTo>
                      <a:pt x="761" y="152"/>
                    </a:moveTo>
                    <a:cubicBezTo>
                      <a:pt x="781" y="152"/>
                      <a:pt x="781" y="152"/>
                      <a:pt x="781" y="152"/>
                    </a:cubicBezTo>
                    <a:cubicBezTo>
                      <a:pt x="792" y="111"/>
                      <a:pt x="792" y="111"/>
                      <a:pt x="792" y="111"/>
                    </a:cubicBezTo>
                    <a:cubicBezTo>
                      <a:pt x="793" y="111"/>
                      <a:pt x="793" y="111"/>
                      <a:pt x="793" y="111"/>
                    </a:cubicBezTo>
                    <a:cubicBezTo>
                      <a:pt x="796" y="118"/>
                      <a:pt x="804" y="121"/>
                      <a:pt x="812" y="121"/>
                    </a:cubicBezTo>
                    <a:cubicBezTo>
                      <a:pt x="834" y="121"/>
                      <a:pt x="851" y="108"/>
                      <a:pt x="856" y="87"/>
                    </a:cubicBezTo>
                    <a:cubicBezTo>
                      <a:pt x="858" y="80"/>
                      <a:pt x="860" y="73"/>
                      <a:pt x="861" y="66"/>
                    </a:cubicBezTo>
                    <a:cubicBezTo>
                      <a:pt x="862" y="63"/>
                      <a:pt x="862" y="61"/>
                      <a:pt x="862" y="59"/>
                    </a:cubicBezTo>
                    <a:cubicBezTo>
                      <a:pt x="864" y="42"/>
                      <a:pt x="852" y="33"/>
                      <a:pt x="836" y="33"/>
                    </a:cubicBezTo>
                    <a:cubicBezTo>
                      <a:pt x="826" y="33"/>
                      <a:pt x="816" y="37"/>
                      <a:pt x="808" y="44"/>
                    </a:cubicBezTo>
                    <a:cubicBezTo>
                      <a:pt x="808" y="44"/>
                      <a:pt x="808" y="44"/>
                      <a:pt x="808" y="44"/>
                    </a:cubicBezTo>
                    <a:cubicBezTo>
                      <a:pt x="810" y="34"/>
                      <a:pt x="810" y="34"/>
                      <a:pt x="810" y="34"/>
                    </a:cubicBezTo>
                    <a:cubicBezTo>
                      <a:pt x="791" y="34"/>
                      <a:pt x="791" y="34"/>
                      <a:pt x="791" y="34"/>
                    </a:cubicBezTo>
                    <a:lnTo>
                      <a:pt x="761" y="152"/>
                    </a:lnTo>
                    <a:close/>
                    <a:moveTo>
                      <a:pt x="676" y="102"/>
                    </a:moveTo>
                    <a:cubicBezTo>
                      <a:pt x="667" y="102"/>
                      <a:pt x="660" y="98"/>
                      <a:pt x="661" y="89"/>
                    </a:cubicBezTo>
                    <a:cubicBezTo>
                      <a:pt x="661" y="88"/>
                      <a:pt x="661" y="87"/>
                      <a:pt x="666" y="67"/>
                    </a:cubicBezTo>
                    <a:cubicBezTo>
                      <a:pt x="668" y="55"/>
                      <a:pt x="676" y="49"/>
                      <a:pt x="687" y="49"/>
                    </a:cubicBezTo>
                    <a:cubicBezTo>
                      <a:pt x="698" y="49"/>
                      <a:pt x="704" y="54"/>
                      <a:pt x="704" y="63"/>
                    </a:cubicBezTo>
                    <a:cubicBezTo>
                      <a:pt x="704" y="64"/>
                      <a:pt x="703" y="65"/>
                      <a:pt x="698" y="85"/>
                    </a:cubicBezTo>
                    <a:cubicBezTo>
                      <a:pt x="696" y="96"/>
                      <a:pt x="687" y="102"/>
                      <a:pt x="676" y="102"/>
                    </a:cubicBezTo>
                    <a:moveTo>
                      <a:pt x="660" y="153"/>
                    </a:moveTo>
                    <a:cubicBezTo>
                      <a:pt x="685" y="153"/>
                      <a:pt x="704" y="140"/>
                      <a:pt x="710" y="116"/>
                    </a:cubicBezTo>
                    <a:cubicBezTo>
                      <a:pt x="731" y="34"/>
                      <a:pt x="731" y="34"/>
                      <a:pt x="731" y="34"/>
                    </a:cubicBezTo>
                    <a:cubicBezTo>
                      <a:pt x="711" y="34"/>
                      <a:pt x="711" y="34"/>
                      <a:pt x="711" y="34"/>
                    </a:cubicBezTo>
                    <a:cubicBezTo>
                      <a:pt x="709" y="44"/>
                      <a:pt x="709" y="44"/>
                      <a:pt x="709" y="44"/>
                    </a:cubicBezTo>
                    <a:cubicBezTo>
                      <a:pt x="708" y="44"/>
                      <a:pt x="708" y="44"/>
                      <a:pt x="708" y="44"/>
                    </a:cubicBezTo>
                    <a:cubicBezTo>
                      <a:pt x="705" y="36"/>
                      <a:pt x="694" y="33"/>
                      <a:pt x="686" y="33"/>
                    </a:cubicBezTo>
                    <a:cubicBezTo>
                      <a:pt x="664" y="33"/>
                      <a:pt x="650" y="45"/>
                      <a:pt x="645" y="65"/>
                    </a:cubicBezTo>
                    <a:cubicBezTo>
                      <a:pt x="644" y="70"/>
                      <a:pt x="642" y="77"/>
                      <a:pt x="641" y="84"/>
                    </a:cubicBezTo>
                    <a:cubicBezTo>
                      <a:pt x="640" y="87"/>
                      <a:pt x="639" y="90"/>
                      <a:pt x="639" y="93"/>
                    </a:cubicBezTo>
                    <a:cubicBezTo>
                      <a:pt x="638" y="111"/>
                      <a:pt x="650" y="118"/>
                      <a:pt x="666" y="118"/>
                    </a:cubicBezTo>
                    <a:cubicBezTo>
                      <a:pt x="676" y="118"/>
                      <a:pt x="685" y="114"/>
                      <a:pt x="692" y="107"/>
                    </a:cubicBezTo>
                    <a:cubicBezTo>
                      <a:pt x="693" y="107"/>
                      <a:pt x="693" y="107"/>
                      <a:pt x="693" y="107"/>
                    </a:cubicBezTo>
                    <a:cubicBezTo>
                      <a:pt x="692" y="110"/>
                      <a:pt x="691" y="114"/>
                      <a:pt x="690" y="117"/>
                    </a:cubicBezTo>
                    <a:cubicBezTo>
                      <a:pt x="687" y="129"/>
                      <a:pt x="678" y="137"/>
                      <a:pt x="666" y="137"/>
                    </a:cubicBezTo>
                    <a:cubicBezTo>
                      <a:pt x="658" y="137"/>
                      <a:pt x="651" y="135"/>
                      <a:pt x="646" y="129"/>
                    </a:cubicBezTo>
                    <a:cubicBezTo>
                      <a:pt x="631" y="139"/>
                      <a:pt x="631" y="139"/>
                      <a:pt x="631" y="139"/>
                    </a:cubicBezTo>
                    <a:cubicBezTo>
                      <a:pt x="635" y="148"/>
                      <a:pt x="647" y="153"/>
                      <a:pt x="660" y="153"/>
                    </a:cubicBezTo>
                    <a:moveTo>
                      <a:pt x="538" y="119"/>
                    </a:moveTo>
                    <a:cubicBezTo>
                      <a:pt x="558" y="119"/>
                      <a:pt x="558" y="119"/>
                      <a:pt x="558" y="119"/>
                    </a:cubicBezTo>
                    <a:cubicBezTo>
                      <a:pt x="570" y="72"/>
                      <a:pt x="570" y="72"/>
                      <a:pt x="570" y="72"/>
                    </a:cubicBezTo>
                    <a:cubicBezTo>
                      <a:pt x="573" y="59"/>
                      <a:pt x="580" y="50"/>
                      <a:pt x="593" y="50"/>
                    </a:cubicBezTo>
                    <a:cubicBezTo>
                      <a:pt x="602" y="50"/>
                      <a:pt x="607" y="55"/>
                      <a:pt x="606" y="62"/>
                    </a:cubicBezTo>
                    <a:cubicBezTo>
                      <a:pt x="606" y="64"/>
                      <a:pt x="605" y="68"/>
                      <a:pt x="605" y="70"/>
                    </a:cubicBezTo>
                    <a:cubicBezTo>
                      <a:pt x="592" y="119"/>
                      <a:pt x="592" y="119"/>
                      <a:pt x="592" y="119"/>
                    </a:cubicBezTo>
                    <a:cubicBezTo>
                      <a:pt x="613" y="119"/>
                      <a:pt x="613" y="119"/>
                      <a:pt x="613" y="119"/>
                    </a:cubicBezTo>
                    <a:cubicBezTo>
                      <a:pt x="626" y="65"/>
                      <a:pt x="626" y="65"/>
                      <a:pt x="626" y="65"/>
                    </a:cubicBezTo>
                    <a:cubicBezTo>
                      <a:pt x="627" y="62"/>
                      <a:pt x="628" y="57"/>
                      <a:pt x="628" y="55"/>
                    </a:cubicBezTo>
                    <a:cubicBezTo>
                      <a:pt x="629" y="43"/>
                      <a:pt x="620" y="33"/>
                      <a:pt x="604" y="33"/>
                    </a:cubicBezTo>
                    <a:cubicBezTo>
                      <a:pt x="594" y="33"/>
                      <a:pt x="584" y="37"/>
                      <a:pt x="577" y="45"/>
                    </a:cubicBezTo>
                    <a:cubicBezTo>
                      <a:pt x="576" y="45"/>
                      <a:pt x="576" y="45"/>
                      <a:pt x="576" y="45"/>
                    </a:cubicBezTo>
                    <a:cubicBezTo>
                      <a:pt x="578" y="34"/>
                      <a:pt x="578" y="34"/>
                      <a:pt x="578" y="34"/>
                    </a:cubicBezTo>
                    <a:cubicBezTo>
                      <a:pt x="559" y="34"/>
                      <a:pt x="559" y="34"/>
                      <a:pt x="559" y="34"/>
                    </a:cubicBezTo>
                    <a:lnTo>
                      <a:pt x="538" y="119"/>
                    </a:lnTo>
                    <a:close/>
                    <a:moveTo>
                      <a:pt x="518" y="21"/>
                    </a:moveTo>
                    <a:cubicBezTo>
                      <a:pt x="538" y="21"/>
                      <a:pt x="538" y="21"/>
                      <a:pt x="538" y="21"/>
                    </a:cubicBezTo>
                    <a:cubicBezTo>
                      <a:pt x="544" y="0"/>
                      <a:pt x="544" y="0"/>
                      <a:pt x="544" y="0"/>
                    </a:cubicBezTo>
                    <a:cubicBezTo>
                      <a:pt x="523" y="0"/>
                      <a:pt x="523" y="0"/>
                      <a:pt x="523" y="0"/>
                    </a:cubicBezTo>
                    <a:lnTo>
                      <a:pt x="518" y="21"/>
                    </a:lnTo>
                    <a:close/>
                    <a:moveTo>
                      <a:pt x="493" y="119"/>
                    </a:moveTo>
                    <a:cubicBezTo>
                      <a:pt x="514" y="119"/>
                      <a:pt x="514" y="119"/>
                      <a:pt x="514" y="119"/>
                    </a:cubicBezTo>
                    <a:cubicBezTo>
                      <a:pt x="535" y="34"/>
                      <a:pt x="535" y="34"/>
                      <a:pt x="535" y="34"/>
                    </a:cubicBezTo>
                    <a:cubicBezTo>
                      <a:pt x="515" y="34"/>
                      <a:pt x="515" y="34"/>
                      <a:pt x="515" y="34"/>
                    </a:cubicBezTo>
                    <a:lnTo>
                      <a:pt x="493" y="119"/>
                    </a:lnTo>
                    <a:close/>
                    <a:moveTo>
                      <a:pt x="424" y="119"/>
                    </a:moveTo>
                    <a:cubicBezTo>
                      <a:pt x="444" y="119"/>
                      <a:pt x="444" y="119"/>
                      <a:pt x="444" y="119"/>
                    </a:cubicBezTo>
                    <a:cubicBezTo>
                      <a:pt x="455" y="76"/>
                      <a:pt x="455" y="76"/>
                      <a:pt x="455" y="76"/>
                    </a:cubicBezTo>
                    <a:cubicBezTo>
                      <a:pt x="459" y="60"/>
                      <a:pt x="471" y="51"/>
                      <a:pt x="487" y="51"/>
                    </a:cubicBezTo>
                    <a:cubicBezTo>
                      <a:pt x="490" y="51"/>
                      <a:pt x="494" y="51"/>
                      <a:pt x="497" y="51"/>
                    </a:cubicBezTo>
                    <a:cubicBezTo>
                      <a:pt x="501" y="33"/>
                      <a:pt x="501" y="33"/>
                      <a:pt x="501" y="33"/>
                    </a:cubicBezTo>
                    <a:cubicBezTo>
                      <a:pt x="499" y="33"/>
                      <a:pt x="497" y="33"/>
                      <a:pt x="495" y="33"/>
                    </a:cubicBezTo>
                    <a:cubicBezTo>
                      <a:pt x="484" y="33"/>
                      <a:pt x="470" y="39"/>
                      <a:pt x="463" y="48"/>
                    </a:cubicBezTo>
                    <a:cubicBezTo>
                      <a:pt x="462" y="48"/>
                      <a:pt x="462" y="48"/>
                      <a:pt x="462" y="48"/>
                    </a:cubicBezTo>
                    <a:cubicBezTo>
                      <a:pt x="465" y="34"/>
                      <a:pt x="465" y="34"/>
                      <a:pt x="465" y="34"/>
                    </a:cubicBezTo>
                    <a:cubicBezTo>
                      <a:pt x="445" y="34"/>
                      <a:pt x="445" y="34"/>
                      <a:pt x="445" y="34"/>
                    </a:cubicBezTo>
                    <a:lnTo>
                      <a:pt x="424" y="119"/>
                    </a:lnTo>
                    <a:close/>
                    <a:moveTo>
                      <a:pt x="360" y="69"/>
                    </a:moveTo>
                    <a:cubicBezTo>
                      <a:pt x="361" y="67"/>
                      <a:pt x="361" y="66"/>
                      <a:pt x="362" y="64"/>
                    </a:cubicBezTo>
                    <a:cubicBezTo>
                      <a:pt x="365" y="55"/>
                      <a:pt x="373" y="49"/>
                      <a:pt x="384" y="49"/>
                    </a:cubicBezTo>
                    <a:cubicBezTo>
                      <a:pt x="392" y="49"/>
                      <a:pt x="398" y="54"/>
                      <a:pt x="397" y="62"/>
                    </a:cubicBezTo>
                    <a:cubicBezTo>
                      <a:pt x="397" y="64"/>
                      <a:pt x="397" y="66"/>
                      <a:pt x="396" y="69"/>
                    </a:cubicBezTo>
                    <a:lnTo>
                      <a:pt x="360" y="69"/>
                    </a:lnTo>
                    <a:close/>
                    <a:moveTo>
                      <a:pt x="366" y="121"/>
                    </a:moveTo>
                    <a:cubicBezTo>
                      <a:pt x="383" y="121"/>
                      <a:pt x="399" y="117"/>
                      <a:pt x="407" y="110"/>
                    </a:cubicBezTo>
                    <a:cubicBezTo>
                      <a:pt x="401" y="97"/>
                      <a:pt x="401" y="97"/>
                      <a:pt x="401" y="97"/>
                    </a:cubicBezTo>
                    <a:cubicBezTo>
                      <a:pt x="396" y="99"/>
                      <a:pt x="384" y="105"/>
                      <a:pt x="372" y="105"/>
                    </a:cubicBezTo>
                    <a:cubicBezTo>
                      <a:pt x="363" y="105"/>
                      <a:pt x="355" y="100"/>
                      <a:pt x="355" y="91"/>
                    </a:cubicBezTo>
                    <a:cubicBezTo>
                      <a:pt x="355" y="88"/>
                      <a:pt x="356" y="85"/>
                      <a:pt x="357" y="82"/>
                    </a:cubicBezTo>
                    <a:cubicBezTo>
                      <a:pt x="413" y="82"/>
                      <a:pt x="413" y="82"/>
                      <a:pt x="413" y="82"/>
                    </a:cubicBezTo>
                    <a:cubicBezTo>
                      <a:pt x="414" y="76"/>
                      <a:pt x="417" y="66"/>
                      <a:pt x="418" y="59"/>
                    </a:cubicBezTo>
                    <a:cubicBezTo>
                      <a:pt x="419" y="41"/>
                      <a:pt x="405" y="33"/>
                      <a:pt x="388" y="33"/>
                    </a:cubicBezTo>
                    <a:cubicBezTo>
                      <a:pt x="365" y="33"/>
                      <a:pt x="345" y="47"/>
                      <a:pt x="339" y="70"/>
                    </a:cubicBezTo>
                    <a:cubicBezTo>
                      <a:pt x="337" y="77"/>
                      <a:pt x="334" y="87"/>
                      <a:pt x="334" y="93"/>
                    </a:cubicBezTo>
                    <a:cubicBezTo>
                      <a:pt x="332" y="113"/>
                      <a:pt x="349" y="121"/>
                      <a:pt x="366" y="121"/>
                    </a:cubicBezTo>
                    <a:moveTo>
                      <a:pt x="217" y="119"/>
                    </a:moveTo>
                    <a:cubicBezTo>
                      <a:pt x="237" y="119"/>
                      <a:pt x="237" y="119"/>
                      <a:pt x="237" y="119"/>
                    </a:cubicBezTo>
                    <a:cubicBezTo>
                      <a:pt x="268" y="61"/>
                      <a:pt x="268" y="61"/>
                      <a:pt x="268" y="61"/>
                    </a:cubicBezTo>
                    <a:cubicBezTo>
                      <a:pt x="269" y="61"/>
                      <a:pt x="269" y="61"/>
                      <a:pt x="269" y="61"/>
                    </a:cubicBezTo>
                    <a:cubicBezTo>
                      <a:pt x="271" y="119"/>
                      <a:pt x="271" y="119"/>
                      <a:pt x="271" y="119"/>
                    </a:cubicBezTo>
                    <a:cubicBezTo>
                      <a:pt x="291" y="119"/>
                      <a:pt x="291" y="119"/>
                      <a:pt x="291" y="119"/>
                    </a:cubicBezTo>
                    <a:cubicBezTo>
                      <a:pt x="339" y="34"/>
                      <a:pt x="339" y="34"/>
                      <a:pt x="339" y="34"/>
                    </a:cubicBezTo>
                    <a:cubicBezTo>
                      <a:pt x="318" y="34"/>
                      <a:pt x="318" y="34"/>
                      <a:pt x="318" y="34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4" y="34"/>
                      <a:pt x="284" y="34"/>
                      <a:pt x="284" y="34"/>
                    </a:cubicBezTo>
                    <a:cubicBezTo>
                      <a:pt x="267" y="34"/>
                      <a:pt x="267" y="34"/>
                      <a:pt x="267" y="34"/>
                    </a:cubicBezTo>
                    <a:cubicBezTo>
                      <a:pt x="235" y="93"/>
                      <a:pt x="235" y="93"/>
                      <a:pt x="235" y="93"/>
                    </a:cubicBezTo>
                    <a:cubicBezTo>
                      <a:pt x="234" y="93"/>
                      <a:pt x="234" y="93"/>
                      <a:pt x="234" y="93"/>
                    </a:cubicBezTo>
                    <a:cubicBezTo>
                      <a:pt x="232" y="34"/>
                      <a:pt x="232" y="34"/>
                      <a:pt x="232" y="34"/>
                    </a:cubicBezTo>
                    <a:cubicBezTo>
                      <a:pt x="211" y="34"/>
                      <a:pt x="211" y="34"/>
                      <a:pt x="211" y="34"/>
                    </a:cubicBezTo>
                    <a:lnTo>
                      <a:pt x="217" y="119"/>
                    </a:lnTo>
                    <a:close/>
                    <a:moveTo>
                      <a:pt x="147" y="105"/>
                    </a:moveTo>
                    <a:cubicBezTo>
                      <a:pt x="138" y="105"/>
                      <a:pt x="131" y="100"/>
                      <a:pt x="131" y="91"/>
                    </a:cubicBezTo>
                    <a:cubicBezTo>
                      <a:pt x="132" y="90"/>
                      <a:pt x="132" y="89"/>
                      <a:pt x="132" y="88"/>
                    </a:cubicBezTo>
                    <a:cubicBezTo>
                      <a:pt x="137" y="67"/>
                      <a:pt x="137" y="67"/>
                      <a:pt x="137" y="67"/>
                    </a:cubicBezTo>
                    <a:cubicBezTo>
                      <a:pt x="140" y="56"/>
                      <a:pt x="149" y="50"/>
                      <a:pt x="160" y="50"/>
                    </a:cubicBezTo>
                    <a:cubicBezTo>
                      <a:pt x="168" y="50"/>
                      <a:pt x="176" y="54"/>
                      <a:pt x="175" y="63"/>
                    </a:cubicBezTo>
                    <a:cubicBezTo>
                      <a:pt x="175" y="64"/>
                      <a:pt x="175" y="65"/>
                      <a:pt x="175" y="66"/>
                    </a:cubicBezTo>
                    <a:cubicBezTo>
                      <a:pt x="170" y="87"/>
                      <a:pt x="170" y="87"/>
                      <a:pt x="170" y="87"/>
                    </a:cubicBezTo>
                    <a:cubicBezTo>
                      <a:pt x="167" y="98"/>
                      <a:pt x="158" y="105"/>
                      <a:pt x="147" y="105"/>
                    </a:cubicBezTo>
                    <a:moveTo>
                      <a:pt x="143" y="121"/>
                    </a:moveTo>
                    <a:cubicBezTo>
                      <a:pt x="164" y="121"/>
                      <a:pt x="185" y="107"/>
                      <a:pt x="191" y="86"/>
                    </a:cubicBezTo>
                    <a:cubicBezTo>
                      <a:pt x="192" y="80"/>
                      <a:pt x="193" y="74"/>
                      <a:pt x="195" y="68"/>
                    </a:cubicBezTo>
                    <a:cubicBezTo>
                      <a:pt x="195" y="66"/>
                      <a:pt x="196" y="64"/>
                      <a:pt x="196" y="62"/>
                    </a:cubicBezTo>
                    <a:cubicBezTo>
                      <a:pt x="197" y="43"/>
                      <a:pt x="182" y="33"/>
                      <a:pt x="164" y="33"/>
                    </a:cubicBezTo>
                    <a:cubicBezTo>
                      <a:pt x="143" y="33"/>
                      <a:pt x="122" y="47"/>
                      <a:pt x="116" y="68"/>
                    </a:cubicBezTo>
                    <a:cubicBezTo>
                      <a:pt x="115" y="75"/>
                      <a:pt x="113" y="81"/>
                      <a:pt x="111" y="88"/>
                    </a:cubicBezTo>
                    <a:cubicBezTo>
                      <a:pt x="111" y="90"/>
                      <a:pt x="110" y="92"/>
                      <a:pt x="110" y="94"/>
                    </a:cubicBezTo>
                    <a:cubicBezTo>
                      <a:pt x="109" y="113"/>
                      <a:pt x="125" y="121"/>
                      <a:pt x="143" y="121"/>
                    </a:cubicBezTo>
                    <a:moveTo>
                      <a:pt x="52" y="105"/>
                    </a:moveTo>
                    <a:cubicBezTo>
                      <a:pt x="43" y="105"/>
                      <a:pt x="35" y="100"/>
                      <a:pt x="36" y="91"/>
                    </a:cubicBezTo>
                    <a:cubicBezTo>
                      <a:pt x="36" y="90"/>
                      <a:pt x="36" y="89"/>
                      <a:pt x="37" y="88"/>
                    </a:cubicBezTo>
                    <a:cubicBezTo>
                      <a:pt x="42" y="68"/>
                      <a:pt x="42" y="68"/>
                      <a:pt x="42" y="68"/>
                    </a:cubicBezTo>
                    <a:cubicBezTo>
                      <a:pt x="44" y="57"/>
                      <a:pt x="54" y="49"/>
                      <a:pt x="65" y="49"/>
                    </a:cubicBezTo>
                    <a:cubicBezTo>
                      <a:pt x="74" y="49"/>
                      <a:pt x="81" y="54"/>
                      <a:pt x="81" y="63"/>
                    </a:cubicBezTo>
                    <a:cubicBezTo>
                      <a:pt x="80" y="64"/>
                      <a:pt x="80" y="65"/>
                      <a:pt x="80" y="66"/>
                    </a:cubicBezTo>
                    <a:cubicBezTo>
                      <a:pt x="75" y="87"/>
                      <a:pt x="75" y="87"/>
                      <a:pt x="75" y="87"/>
                    </a:cubicBezTo>
                    <a:cubicBezTo>
                      <a:pt x="72" y="98"/>
                      <a:pt x="63" y="105"/>
                      <a:pt x="52" y="105"/>
                    </a:cubicBezTo>
                    <a:moveTo>
                      <a:pt x="0" y="152"/>
                    </a:moveTo>
                    <a:cubicBezTo>
                      <a:pt x="21" y="152"/>
                      <a:pt x="21" y="152"/>
                      <a:pt x="21" y="152"/>
                    </a:cubicBezTo>
                    <a:cubicBezTo>
                      <a:pt x="31" y="111"/>
                      <a:pt x="31" y="111"/>
                      <a:pt x="31" y="111"/>
                    </a:cubicBezTo>
                    <a:cubicBezTo>
                      <a:pt x="32" y="111"/>
                      <a:pt x="32" y="111"/>
                      <a:pt x="32" y="111"/>
                    </a:cubicBezTo>
                    <a:cubicBezTo>
                      <a:pt x="35" y="118"/>
                      <a:pt x="43" y="121"/>
                      <a:pt x="51" y="121"/>
                    </a:cubicBezTo>
                    <a:cubicBezTo>
                      <a:pt x="73" y="121"/>
                      <a:pt x="90" y="108"/>
                      <a:pt x="95" y="87"/>
                    </a:cubicBezTo>
                    <a:cubicBezTo>
                      <a:pt x="97" y="80"/>
                      <a:pt x="99" y="73"/>
                      <a:pt x="101" y="66"/>
                    </a:cubicBezTo>
                    <a:cubicBezTo>
                      <a:pt x="101" y="63"/>
                      <a:pt x="102" y="61"/>
                      <a:pt x="102" y="59"/>
                    </a:cubicBezTo>
                    <a:cubicBezTo>
                      <a:pt x="103" y="42"/>
                      <a:pt x="91" y="33"/>
                      <a:pt x="75" y="33"/>
                    </a:cubicBezTo>
                    <a:cubicBezTo>
                      <a:pt x="65" y="33"/>
                      <a:pt x="55" y="37"/>
                      <a:pt x="48" y="44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50" y="34"/>
                      <a:pt x="50" y="34"/>
                      <a:pt x="50" y="34"/>
                    </a:cubicBezTo>
                    <a:cubicBezTo>
                      <a:pt x="30" y="34"/>
                      <a:pt x="30" y="34"/>
                      <a:pt x="30" y="34"/>
                    </a:cubicBez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</p:grpSp>
      </p:grpSp>
      <p:grpSp>
        <p:nvGrpSpPr>
          <p:cNvPr id="59" name="Groep 38">
            <a:extLst>
              <a:ext uri="{FF2B5EF4-FFF2-40B4-BE49-F238E27FC236}">
                <a16:creationId xmlns:a16="http://schemas.microsoft.com/office/drawing/2014/main" id="{3BDA3D90-046A-4221-B10C-EFB4475282CE}"/>
              </a:ext>
            </a:extLst>
          </p:cNvPr>
          <p:cNvGrpSpPr/>
          <p:nvPr userDrawn="1"/>
        </p:nvGrpSpPr>
        <p:grpSpPr>
          <a:xfrm>
            <a:off x="5724128" y="418194"/>
            <a:ext cx="3064298" cy="1865524"/>
            <a:chOff x="4129741" y="584200"/>
            <a:chExt cx="3429000" cy="2545978"/>
          </a:xfrm>
        </p:grpSpPr>
        <p:sp>
          <p:nvSpPr>
            <p:cNvPr id="60" name="Rechthoek 39">
              <a:extLst>
                <a:ext uri="{FF2B5EF4-FFF2-40B4-BE49-F238E27FC236}">
                  <a16:creationId xmlns:a16="http://schemas.microsoft.com/office/drawing/2014/main" id="{6C83002C-91D3-466C-9FF6-85B546364BD6}"/>
                </a:ext>
              </a:extLst>
            </p:cNvPr>
            <p:cNvSpPr/>
            <p:nvPr/>
          </p:nvSpPr>
          <p:spPr>
            <a:xfrm>
              <a:off x="4129741" y="584200"/>
              <a:ext cx="3429000" cy="194534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288000" rIns="288000" bIns="288000" rtlCol="0" anchor="ctr"/>
            <a:lstStyle/>
            <a:p>
              <a:pPr algn="ctr"/>
              <a:endParaRPr lang="nl-NL" sz="3600" i="1" cap="all" dirty="0">
                <a:latin typeface="+mj-lt"/>
              </a:endParaRPr>
            </a:p>
          </p:txBody>
        </p:sp>
        <p:grpSp>
          <p:nvGrpSpPr>
            <p:cNvPr id="61" name="Groep 40">
              <a:extLst>
                <a:ext uri="{FF2B5EF4-FFF2-40B4-BE49-F238E27FC236}">
                  <a16:creationId xmlns:a16="http://schemas.microsoft.com/office/drawing/2014/main" id="{9F411326-C7E3-4D2E-B87A-466CF0941584}"/>
                </a:ext>
              </a:extLst>
            </p:cNvPr>
            <p:cNvGrpSpPr/>
            <p:nvPr/>
          </p:nvGrpSpPr>
          <p:grpSpPr>
            <a:xfrm>
              <a:off x="4129741" y="2445463"/>
              <a:ext cx="3429000" cy="684715"/>
              <a:chOff x="4129741" y="2445463"/>
              <a:chExt cx="3429000" cy="684715"/>
            </a:xfrm>
          </p:grpSpPr>
          <p:sp>
            <p:nvSpPr>
              <p:cNvPr id="62" name="Rechthoek 41">
                <a:extLst>
                  <a:ext uri="{FF2B5EF4-FFF2-40B4-BE49-F238E27FC236}">
                    <a16:creationId xmlns:a16="http://schemas.microsoft.com/office/drawing/2014/main" id="{E00D4403-5457-48AF-A4B0-25765C57F7FE}"/>
                  </a:ext>
                </a:extLst>
              </p:cNvPr>
              <p:cNvSpPr/>
              <p:nvPr/>
            </p:nvSpPr>
            <p:spPr>
              <a:xfrm>
                <a:off x="4129741" y="2529542"/>
                <a:ext cx="3429000" cy="600636"/>
              </a:xfrm>
              <a:prstGeom prst="rect">
                <a:avLst/>
              </a:prstGeom>
              <a:solidFill>
                <a:srgbClr val="006F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400" b="1" dirty="0">
                    <a:latin typeface="Helvetica" pitchFamily="2" charset="0"/>
                  </a:rPr>
                  <a:t>ROBIMY WIĘCEJ NIŻ PASZE!</a:t>
                </a:r>
                <a:endParaRPr lang="nl-NL" sz="1400" b="1" dirty="0">
                  <a:latin typeface="Helvetica" pitchFamily="2" charset="0"/>
                </a:endParaRPr>
              </a:p>
            </p:txBody>
          </p:sp>
          <p:sp>
            <p:nvSpPr>
              <p:cNvPr id="63" name="Rechthoek 42">
                <a:extLst>
                  <a:ext uri="{FF2B5EF4-FFF2-40B4-BE49-F238E27FC236}">
                    <a16:creationId xmlns:a16="http://schemas.microsoft.com/office/drawing/2014/main" id="{5F26A2C7-3C32-44A5-90B8-C038A8130F5A}"/>
                  </a:ext>
                </a:extLst>
              </p:cNvPr>
              <p:cNvSpPr/>
              <p:nvPr/>
            </p:nvSpPr>
            <p:spPr>
              <a:xfrm rot="2700000">
                <a:off x="5717176" y="2445463"/>
                <a:ext cx="254130" cy="254130"/>
              </a:xfrm>
              <a:prstGeom prst="rect">
                <a:avLst/>
              </a:prstGeom>
              <a:solidFill>
                <a:srgbClr val="006F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nl-NL" sz="1600" dirty="0">
                  <a:latin typeface="Helvetica Light" panose="020B0403020202020204" pitchFamily="34" charset="0"/>
                </a:endParaRPr>
              </a:p>
            </p:txBody>
          </p:sp>
        </p:grpSp>
      </p:grpSp>
      <p:sp>
        <p:nvSpPr>
          <p:cNvPr id="64" name="Tijdelijke aanduiding voor titel 1">
            <a:extLst>
              <a:ext uri="{FF2B5EF4-FFF2-40B4-BE49-F238E27FC236}">
                <a16:creationId xmlns:a16="http://schemas.microsoft.com/office/drawing/2014/main" id="{7FED426C-9EB9-4EE1-9558-A914D214D054}"/>
              </a:ext>
            </a:extLst>
          </p:cNvPr>
          <p:cNvSpPr txBox="1">
            <a:spLocks/>
          </p:cNvSpPr>
          <p:nvPr userDrawn="1"/>
        </p:nvSpPr>
        <p:spPr>
          <a:xfrm>
            <a:off x="5868143" y="581968"/>
            <a:ext cx="2817655" cy="1143229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nl-NL" sz="3600" b="1" i="1" kern="1200">
                <a:solidFill>
                  <a:schemeClr val="bg1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defRPr>
            </a:lvl1pPr>
          </a:lstStyle>
          <a:p>
            <a:r>
              <a:rPr lang="pl-PL" sz="4000" dirty="0"/>
              <a:t>RAZEM!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7EC7A260-8E9A-4C74-A8E4-594FEEEA38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1822" y="4226860"/>
            <a:ext cx="7267275" cy="492663"/>
          </a:xfrm>
        </p:spPr>
        <p:txBody>
          <a:bodyPr/>
          <a:lstStyle>
            <a:lvl1pPr>
              <a:defRPr sz="2800" b="1" cap="none">
                <a:solidFill>
                  <a:srgbClr val="006FB7"/>
                </a:solidFill>
              </a:defRPr>
            </a:lvl1pPr>
          </a:lstStyle>
          <a:p>
            <a:r>
              <a:rPr lang="pl-PL" noProof="0" dirty="0"/>
              <a:t>Tytuł…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85937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biało-niebies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itel 1">
            <a:extLst>
              <a:ext uri="{FF2B5EF4-FFF2-40B4-BE49-F238E27FC236}">
                <a16:creationId xmlns:a16="http://schemas.microsoft.com/office/drawing/2014/main" id="{FDD0456D-9CB1-483E-8D75-9EF6BAD8B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484" y="194462"/>
            <a:ext cx="6633812" cy="474848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r>
              <a:rPr lang="pl-PL" dirty="0"/>
              <a:t>Kliknij, by edytować…</a:t>
            </a:r>
            <a:endParaRPr lang="nl-NL" dirty="0"/>
          </a:p>
        </p:txBody>
      </p:sp>
      <p:sp>
        <p:nvSpPr>
          <p:cNvPr id="4" name="Rechthoek 39">
            <a:extLst>
              <a:ext uri="{FF2B5EF4-FFF2-40B4-BE49-F238E27FC236}">
                <a16:creationId xmlns:a16="http://schemas.microsoft.com/office/drawing/2014/main" id="{5DF7F680-B4B5-449F-9495-54F8EF4AEEC9}"/>
              </a:ext>
            </a:extLst>
          </p:cNvPr>
          <p:cNvSpPr/>
          <p:nvPr userDrawn="1"/>
        </p:nvSpPr>
        <p:spPr>
          <a:xfrm>
            <a:off x="0" y="1061150"/>
            <a:ext cx="9144000" cy="1911806"/>
          </a:xfrm>
          <a:prstGeom prst="rect">
            <a:avLst/>
          </a:prstGeom>
          <a:solidFill>
            <a:srgbClr val="006F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216000" tIns="216000" rIns="216000" bIns="216000" rtlCol="0" anchor="ctr"/>
          <a:lstStyle/>
          <a:p>
            <a:pPr marL="530225" indent="-171450">
              <a:lnSpc>
                <a:spcPct val="120000"/>
              </a:lnSpc>
              <a:buFont typeface="Wingdings" panose="05000000000000000000" pitchFamily="2" charset="2"/>
              <a:buChar char="§"/>
            </a:pPr>
            <a:endParaRPr lang="pl-PL" sz="1400" dirty="0">
              <a:solidFill>
                <a:schemeClr val="bg1"/>
              </a:solidFill>
            </a:endParaRPr>
          </a:p>
        </p:txBody>
      </p:sp>
      <p:sp>
        <p:nvSpPr>
          <p:cNvPr id="10" name="Symbol zastępczy tekstu 9">
            <a:extLst>
              <a:ext uri="{FF2B5EF4-FFF2-40B4-BE49-F238E27FC236}">
                <a16:creationId xmlns:a16="http://schemas.microsoft.com/office/drawing/2014/main" id="{BB09F4C4-3B3B-4689-A3C3-C4D855ACD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2484" y="1275606"/>
            <a:ext cx="7857948" cy="1440160"/>
          </a:xfrm>
        </p:spPr>
        <p:txBody>
          <a:bodyPr anchor="t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Kliknij, aby edytować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6" name="Symbol zastępczy tekstu 9">
            <a:extLst>
              <a:ext uri="{FF2B5EF4-FFF2-40B4-BE49-F238E27FC236}">
                <a16:creationId xmlns:a16="http://schemas.microsoft.com/office/drawing/2014/main" id="{F7544DEC-9B03-47D8-9939-83FA74D572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2484" y="3147814"/>
            <a:ext cx="7857948" cy="1440160"/>
          </a:xfrm>
        </p:spPr>
        <p:txBody>
          <a:bodyPr anchor="t"/>
          <a:lstStyle>
            <a:lvl1pPr marL="0" indent="0">
              <a:buNone/>
              <a:defRPr sz="1400">
                <a:solidFill>
                  <a:srgbClr val="006FB7"/>
                </a:solidFill>
              </a:defRPr>
            </a:lvl1pPr>
            <a:lvl2pPr>
              <a:defRPr sz="1400">
                <a:solidFill>
                  <a:srgbClr val="006FB7"/>
                </a:solidFill>
              </a:defRPr>
            </a:lvl2pPr>
            <a:lvl3pPr>
              <a:defRPr sz="1400">
                <a:solidFill>
                  <a:srgbClr val="006FB7"/>
                </a:solidFill>
              </a:defRPr>
            </a:lvl3pPr>
            <a:lvl4pPr>
              <a:defRPr sz="1400">
                <a:solidFill>
                  <a:srgbClr val="006FB7"/>
                </a:solidFill>
              </a:defRPr>
            </a:lvl4pPr>
            <a:lvl5pPr>
              <a:defRPr sz="1400">
                <a:solidFill>
                  <a:srgbClr val="006FB7"/>
                </a:solidFill>
              </a:defRPr>
            </a:lvl5pPr>
          </a:lstStyle>
          <a:p>
            <a:pPr lvl="0"/>
            <a:r>
              <a:rPr lang="pl-PL" dirty="0"/>
              <a:t>Kliknij, aby edytować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87281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na niebieskim + foto">
    <p:bg>
      <p:bgPr>
        <a:solidFill>
          <a:srgbClr val="006F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Rechthoek 145">
            <a:extLst>
              <a:ext uri="{FF2B5EF4-FFF2-40B4-BE49-F238E27FC236}">
                <a16:creationId xmlns:a16="http://schemas.microsoft.com/office/drawing/2014/main" id="{6443D139-342A-4B78-9BC3-2B52D08D4ED9}"/>
              </a:ext>
            </a:extLst>
          </p:cNvPr>
          <p:cNvSpPr/>
          <p:nvPr userDrawn="1"/>
        </p:nvSpPr>
        <p:spPr>
          <a:xfrm>
            <a:off x="23318" y="8531"/>
            <a:ext cx="9153024" cy="5143500"/>
          </a:xfrm>
          <a:prstGeom prst="rect">
            <a:avLst/>
          </a:prstGeom>
          <a:solidFill>
            <a:srgbClr val="006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endParaRPr lang="en-GB" sz="1200" b="0" i="0" dirty="0" err="1">
              <a:latin typeface="Helvetica Light" panose="020B0403020202020204" pitchFamily="34" charset="0"/>
            </a:endParaRPr>
          </a:p>
        </p:txBody>
      </p:sp>
      <p:grpSp>
        <p:nvGrpSpPr>
          <p:cNvPr id="147" name="Groep 146">
            <a:extLst>
              <a:ext uri="{FF2B5EF4-FFF2-40B4-BE49-F238E27FC236}">
                <a16:creationId xmlns:a16="http://schemas.microsoft.com/office/drawing/2014/main" id="{DDF269DF-0D64-4680-A4F2-6182F0AC29A7}"/>
              </a:ext>
            </a:extLst>
          </p:cNvPr>
          <p:cNvGrpSpPr/>
          <p:nvPr userDrawn="1"/>
        </p:nvGrpSpPr>
        <p:grpSpPr>
          <a:xfrm>
            <a:off x="8257204" y="4239937"/>
            <a:ext cx="695168" cy="684635"/>
            <a:chOff x="11009605" y="5653249"/>
            <a:chExt cx="926890" cy="912846"/>
          </a:xfrm>
        </p:grpSpPr>
        <p:grpSp>
          <p:nvGrpSpPr>
            <p:cNvPr id="148" name="Groep 147">
              <a:extLst>
                <a:ext uri="{FF2B5EF4-FFF2-40B4-BE49-F238E27FC236}">
                  <a16:creationId xmlns:a16="http://schemas.microsoft.com/office/drawing/2014/main" id="{B7FB3D80-8F96-4488-BE42-6FD7826BE869}"/>
                </a:ext>
              </a:extLst>
            </p:cNvPr>
            <p:cNvGrpSpPr/>
            <p:nvPr userDrawn="1"/>
          </p:nvGrpSpPr>
          <p:grpSpPr>
            <a:xfrm>
              <a:off x="11236466" y="5653249"/>
              <a:ext cx="566613" cy="425365"/>
              <a:chOff x="11236466" y="5653249"/>
              <a:chExt cx="566613" cy="425365"/>
            </a:xfrm>
            <a:solidFill>
              <a:schemeClr val="bg1"/>
            </a:solidFill>
          </p:grpSpPr>
          <p:sp>
            <p:nvSpPr>
              <p:cNvPr id="232" name="Freeform 5">
                <a:extLst>
                  <a:ext uri="{FF2B5EF4-FFF2-40B4-BE49-F238E27FC236}">
                    <a16:creationId xmlns:a16="http://schemas.microsoft.com/office/drawing/2014/main" id="{CC17B9A1-2F5C-4E49-A5E8-92AC850C97B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379605" y="5727789"/>
                <a:ext cx="297080" cy="253868"/>
              </a:xfrm>
              <a:custGeom>
                <a:avLst/>
                <a:gdLst>
                  <a:gd name="T0" fmla="*/ 133 w 463"/>
                  <a:gd name="T1" fmla="*/ 162 h 396"/>
                  <a:gd name="T2" fmla="*/ 165 w 463"/>
                  <a:gd name="T3" fmla="*/ 144 h 396"/>
                  <a:gd name="T4" fmla="*/ 230 w 463"/>
                  <a:gd name="T5" fmla="*/ 205 h 396"/>
                  <a:gd name="T6" fmla="*/ 199 w 463"/>
                  <a:gd name="T7" fmla="*/ 225 h 396"/>
                  <a:gd name="T8" fmla="*/ 206 w 463"/>
                  <a:gd name="T9" fmla="*/ 232 h 396"/>
                  <a:gd name="T10" fmla="*/ 235 w 463"/>
                  <a:gd name="T11" fmla="*/ 259 h 396"/>
                  <a:gd name="T12" fmla="*/ 254 w 463"/>
                  <a:gd name="T13" fmla="*/ 278 h 396"/>
                  <a:gd name="T14" fmla="*/ 266 w 463"/>
                  <a:gd name="T15" fmla="*/ 289 h 396"/>
                  <a:gd name="T16" fmla="*/ 272 w 463"/>
                  <a:gd name="T17" fmla="*/ 296 h 396"/>
                  <a:gd name="T18" fmla="*/ 300 w 463"/>
                  <a:gd name="T19" fmla="*/ 322 h 396"/>
                  <a:gd name="T20" fmla="*/ 307 w 463"/>
                  <a:gd name="T21" fmla="*/ 329 h 396"/>
                  <a:gd name="T22" fmla="*/ 337 w 463"/>
                  <a:gd name="T23" fmla="*/ 358 h 396"/>
                  <a:gd name="T24" fmla="*/ 376 w 463"/>
                  <a:gd name="T25" fmla="*/ 396 h 396"/>
                  <a:gd name="T26" fmla="*/ 424 w 463"/>
                  <a:gd name="T27" fmla="*/ 346 h 396"/>
                  <a:gd name="T28" fmla="*/ 452 w 463"/>
                  <a:gd name="T29" fmla="*/ 293 h 396"/>
                  <a:gd name="T30" fmla="*/ 462 w 463"/>
                  <a:gd name="T31" fmla="*/ 241 h 396"/>
                  <a:gd name="T32" fmla="*/ 457 w 463"/>
                  <a:gd name="T33" fmla="*/ 192 h 396"/>
                  <a:gd name="T34" fmla="*/ 440 w 463"/>
                  <a:gd name="T35" fmla="*/ 148 h 396"/>
                  <a:gd name="T36" fmla="*/ 414 w 463"/>
                  <a:gd name="T37" fmla="*/ 109 h 396"/>
                  <a:gd name="T38" fmla="*/ 381 w 463"/>
                  <a:gd name="T39" fmla="*/ 76 h 396"/>
                  <a:gd name="T40" fmla="*/ 341 w 463"/>
                  <a:gd name="T41" fmla="*/ 48 h 396"/>
                  <a:gd name="T42" fmla="*/ 298 w 463"/>
                  <a:gd name="T43" fmla="*/ 28 h 396"/>
                  <a:gd name="T44" fmla="*/ 254 w 463"/>
                  <a:gd name="T45" fmla="*/ 14 h 396"/>
                  <a:gd name="T46" fmla="*/ 166 w 463"/>
                  <a:gd name="T47" fmla="*/ 1 h 396"/>
                  <a:gd name="T48" fmla="*/ 0 w 463"/>
                  <a:gd name="T49" fmla="*/ 33 h 396"/>
                  <a:gd name="T50" fmla="*/ 11 w 463"/>
                  <a:gd name="T51" fmla="*/ 43 h 396"/>
                  <a:gd name="T52" fmla="*/ 24 w 463"/>
                  <a:gd name="T53" fmla="*/ 56 h 396"/>
                  <a:gd name="T54" fmla="*/ 56 w 463"/>
                  <a:gd name="T55" fmla="*/ 87 h 396"/>
                  <a:gd name="T56" fmla="*/ 91 w 463"/>
                  <a:gd name="T57" fmla="*/ 121 h 396"/>
                  <a:gd name="T58" fmla="*/ 132 w 463"/>
                  <a:gd name="T59" fmla="*/ 161 h 396"/>
                  <a:gd name="T60" fmla="*/ 133 w 463"/>
                  <a:gd name="T61" fmla="*/ 162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3" h="396">
                    <a:moveTo>
                      <a:pt x="133" y="162"/>
                    </a:moveTo>
                    <a:cubicBezTo>
                      <a:pt x="165" y="144"/>
                      <a:pt x="165" y="144"/>
                      <a:pt x="165" y="144"/>
                    </a:cubicBezTo>
                    <a:cubicBezTo>
                      <a:pt x="230" y="205"/>
                      <a:pt x="230" y="205"/>
                      <a:pt x="230" y="205"/>
                    </a:cubicBezTo>
                    <a:cubicBezTo>
                      <a:pt x="199" y="225"/>
                      <a:pt x="199" y="225"/>
                      <a:pt x="199" y="225"/>
                    </a:cubicBezTo>
                    <a:cubicBezTo>
                      <a:pt x="206" y="232"/>
                      <a:pt x="206" y="232"/>
                      <a:pt x="206" y="232"/>
                    </a:cubicBezTo>
                    <a:cubicBezTo>
                      <a:pt x="235" y="259"/>
                      <a:pt x="235" y="259"/>
                      <a:pt x="235" y="259"/>
                    </a:cubicBezTo>
                    <a:cubicBezTo>
                      <a:pt x="254" y="278"/>
                      <a:pt x="254" y="278"/>
                      <a:pt x="254" y="278"/>
                    </a:cubicBezTo>
                    <a:cubicBezTo>
                      <a:pt x="266" y="289"/>
                      <a:pt x="266" y="289"/>
                      <a:pt x="266" y="289"/>
                    </a:cubicBezTo>
                    <a:cubicBezTo>
                      <a:pt x="272" y="296"/>
                      <a:pt x="272" y="296"/>
                      <a:pt x="272" y="296"/>
                    </a:cubicBezTo>
                    <a:cubicBezTo>
                      <a:pt x="300" y="322"/>
                      <a:pt x="300" y="322"/>
                      <a:pt x="300" y="322"/>
                    </a:cubicBezTo>
                    <a:cubicBezTo>
                      <a:pt x="307" y="329"/>
                      <a:pt x="307" y="329"/>
                      <a:pt x="307" y="329"/>
                    </a:cubicBezTo>
                    <a:cubicBezTo>
                      <a:pt x="337" y="358"/>
                      <a:pt x="337" y="358"/>
                      <a:pt x="337" y="358"/>
                    </a:cubicBezTo>
                    <a:cubicBezTo>
                      <a:pt x="376" y="396"/>
                      <a:pt x="376" y="396"/>
                      <a:pt x="376" y="396"/>
                    </a:cubicBezTo>
                    <a:cubicBezTo>
                      <a:pt x="395" y="381"/>
                      <a:pt x="411" y="364"/>
                      <a:pt x="424" y="346"/>
                    </a:cubicBezTo>
                    <a:cubicBezTo>
                      <a:pt x="436" y="329"/>
                      <a:pt x="446" y="312"/>
                      <a:pt x="452" y="293"/>
                    </a:cubicBezTo>
                    <a:cubicBezTo>
                      <a:pt x="458" y="276"/>
                      <a:pt x="461" y="259"/>
                      <a:pt x="462" y="241"/>
                    </a:cubicBezTo>
                    <a:cubicBezTo>
                      <a:pt x="463" y="225"/>
                      <a:pt x="461" y="208"/>
                      <a:pt x="457" y="192"/>
                    </a:cubicBezTo>
                    <a:cubicBezTo>
                      <a:pt x="454" y="177"/>
                      <a:pt x="448" y="162"/>
                      <a:pt x="440" y="148"/>
                    </a:cubicBezTo>
                    <a:cubicBezTo>
                      <a:pt x="433" y="134"/>
                      <a:pt x="425" y="121"/>
                      <a:pt x="414" y="109"/>
                    </a:cubicBezTo>
                    <a:cubicBezTo>
                      <a:pt x="404" y="97"/>
                      <a:pt x="393" y="86"/>
                      <a:pt x="381" y="76"/>
                    </a:cubicBezTo>
                    <a:cubicBezTo>
                      <a:pt x="368" y="66"/>
                      <a:pt x="355" y="57"/>
                      <a:pt x="341" y="48"/>
                    </a:cubicBezTo>
                    <a:cubicBezTo>
                      <a:pt x="327" y="41"/>
                      <a:pt x="313" y="34"/>
                      <a:pt x="298" y="28"/>
                    </a:cubicBezTo>
                    <a:cubicBezTo>
                      <a:pt x="284" y="22"/>
                      <a:pt x="269" y="17"/>
                      <a:pt x="254" y="14"/>
                    </a:cubicBezTo>
                    <a:cubicBezTo>
                      <a:pt x="226" y="6"/>
                      <a:pt x="196" y="2"/>
                      <a:pt x="166" y="1"/>
                    </a:cubicBezTo>
                    <a:cubicBezTo>
                      <a:pt x="108" y="0"/>
                      <a:pt x="50" y="11"/>
                      <a:pt x="0" y="33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24" y="56"/>
                      <a:pt x="24" y="56"/>
                      <a:pt x="24" y="56"/>
                    </a:cubicBezTo>
                    <a:cubicBezTo>
                      <a:pt x="56" y="87"/>
                      <a:pt x="56" y="87"/>
                      <a:pt x="56" y="87"/>
                    </a:cubicBezTo>
                    <a:cubicBezTo>
                      <a:pt x="91" y="121"/>
                      <a:pt x="91" y="121"/>
                      <a:pt x="91" y="121"/>
                    </a:cubicBezTo>
                    <a:cubicBezTo>
                      <a:pt x="132" y="161"/>
                      <a:pt x="132" y="161"/>
                      <a:pt x="132" y="161"/>
                    </a:cubicBezTo>
                    <a:lnTo>
                      <a:pt x="133" y="16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350" b="0" i="0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33" name="Freeform 6">
                <a:extLst>
                  <a:ext uri="{FF2B5EF4-FFF2-40B4-BE49-F238E27FC236}">
                    <a16:creationId xmlns:a16="http://schemas.microsoft.com/office/drawing/2014/main" id="{471952E1-D32C-4B66-9A20-998C3D7BAA2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236466" y="5723198"/>
                <a:ext cx="378102" cy="331109"/>
              </a:xfrm>
              <a:custGeom>
                <a:avLst/>
                <a:gdLst>
                  <a:gd name="T0" fmla="*/ 409 w 589"/>
                  <a:gd name="T1" fmla="*/ 241 h 516"/>
                  <a:gd name="T2" fmla="*/ 362 w 589"/>
                  <a:gd name="T3" fmla="*/ 271 h 516"/>
                  <a:gd name="T4" fmla="*/ 296 w 589"/>
                  <a:gd name="T5" fmla="*/ 204 h 516"/>
                  <a:gd name="T6" fmla="*/ 343 w 589"/>
                  <a:gd name="T7" fmla="*/ 177 h 516"/>
                  <a:gd name="T8" fmla="*/ 333 w 589"/>
                  <a:gd name="T9" fmla="*/ 168 h 516"/>
                  <a:gd name="T10" fmla="*/ 308 w 589"/>
                  <a:gd name="T11" fmla="*/ 143 h 516"/>
                  <a:gd name="T12" fmla="*/ 263 w 589"/>
                  <a:gd name="T13" fmla="*/ 100 h 516"/>
                  <a:gd name="T14" fmla="*/ 224 w 589"/>
                  <a:gd name="T15" fmla="*/ 62 h 516"/>
                  <a:gd name="T16" fmla="*/ 190 w 589"/>
                  <a:gd name="T17" fmla="*/ 29 h 516"/>
                  <a:gd name="T18" fmla="*/ 160 w 589"/>
                  <a:gd name="T19" fmla="*/ 0 h 516"/>
                  <a:gd name="T20" fmla="*/ 120 w 589"/>
                  <a:gd name="T21" fmla="*/ 25 h 516"/>
                  <a:gd name="T22" fmla="*/ 84 w 589"/>
                  <a:gd name="T23" fmla="*/ 55 h 516"/>
                  <a:gd name="T24" fmla="*/ 54 w 589"/>
                  <a:gd name="T25" fmla="*/ 89 h 516"/>
                  <a:gd name="T26" fmla="*/ 29 w 589"/>
                  <a:gd name="T27" fmla="*/ 129 h 516"/>
                  <a:gd name="T28" fmla="*/ 11 w 589"/>
                  <a:gd name="T29" fmla="*/ 173 h 516"/>
                  <a:gd name="T30" fmla="*/ 1 w 589"/>
                  <a:gd name="T31" fmla="*/ 223 h 516"/>
                  <a:gd name="T32" fmla="*/ 3 w 589"/>
                  <a:gd name="T33" fmla="*/ 277 h 516"/>
                  <a:gd name="T34" fmla="*/ 20 w 589"/>
                  <a:gd name="T35" fmla="*/ 335 h 516"/>
                  <a:gd name="T36" fmla="*/ 54 w 589"/>
                  <a:gd name="T37" fmla="*/ 392 h 516"/>
                  <a:gd name="T38" fmla="*/ 105 w 589"/>
                  <a:gd name="T39" fmla="*/ 442 h 516"/>
                  <a:gd name="T40" fmla="*/ 172 w 589"/>
                  <a:gd name="T41" fmla="*/ 482 h 516"/>
                  <a:gd name="T42" fmla="*/ 253 w 589"/>
                  <a:gd name="T43" fmla="*/ 507 h 516"/>
                  <a:gd name="T44" fmla="*/ 342 w 589"/>
                  <a:gd name="T45" fmla="*/ 515 h 516"/>
                  <a:gd name="T46" fmla="*/ 433 w 589"/>
                  <a:gd name="T47" fmla="*/ 501 h 516"/>
                  <a:gd name="T48" fmla="*/ 518 w 589"/>
                  <a:gd name="T49" fmla="*/ 467 h 516"/>
                  <a:gd name="T50" fmla="*/ 589 w 589"/>
                  <a:gd name="T51" fmla="*/ 415 h 516"/>
                  <a:gd name="T52" fmla="*/ 409 w 589"/>
                  <a:gd name="T53" fmla="*/ 241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89" h="516">
                    <a:moveTo>
                      <a:pt x="409" y="241"/>
                    </a:moveTo>
                    <a:cubicBezTo>
                      <a:pt x="362" y="271"/>
                      <a:pt x="362" y="271"/>
                      <a:pt x="362" y="271"/>
                    </a:cubicBezTo>
                    <a:cubicBezTo>
                      <a:pt x="296" y="204"/>
                      <a:pt x="296" y="204"/>
                      <a:pt x="296" y="204"/>
                    </a:cubicBezTo>
                    <a:cubicBezTo>
                      <a:pt x="343" y="177"/>
                      <a:pt x="343" y="177"/>
                      <a:pt x="343" y="177"/>
                    </a:cubicBezTo>
                    <a:cubicBezTo>
                      <a:pt x="333" y="168"/>
                      <a:pt x="333" y="168"/>
                      <a:pt x="333" y="168"/>
                    </a:cubicBezTo>
                    <a:cubicBezTo>
                      <a:pt x="325" y="159"/>
                      <a:pt x="316" y="151"/>
                      <a:pt x="308" y="143"/>
                    </a:cubicBezTo>
                    <a:cubicBezTo>
                      <a:pt x="292" y="128"/>
                      <a:pt x="277" y="114"/>
                      <a:pt x="263" y="100"/>
                    </a:cubicBezTo>
                    <a:cubicBezTo>
                      <a:pt x="249" y="87"/>
                      <a:pt x="236" y="74"/>
                      <a:pt x="224" y="62"/>
                    </a:cubicBezTo>
                    <a:cubicBezTo>
                      <a:pt x="212" y="51"/>
                      <a:pt x="201" y="40"/>
                      <a:pt x="190" y="29"/>
                    </a:cubicBezTo>
                    <a:cubicBezTo>
                      <a:pt x="179" y="19"/>
                      <a:pt x="169" y="9"/>
                      <a:pt x="160" y="0"/>
                    </a:cubicBezTo>
                    <a:cubicBezTo>
                      <a:pt x="145" y="8"/>
                      <a:pt x="132" y="16"/>
                      <a:pt x="120" y="25"/>
                    </a:cubicBezTo>
                    <a:cubicBezTo>
                      <a:pt x="107" y="35"/>
                      <a:pt x="95" y="44"/>
                      <a:pt x="84" y="55"/>
                    </a:cubicBezTo>
                    <a:cubicBezTo>
                      <a:pt x="73" y="66"/>
                      <a:pt x="63" y="77"/>
                      <a:pt x="54" y="89"/>
                    </a:cubicBezTo>
                    <a:cubicBezTo>
                      <a:pt x="44" y="102"/>
                      <a:pt x="36" y="115"/>
                      <a:pt x="29" y="129"/>
                    </a:cubicBezTo>
                    <a:cubicBezTo>
                      <a:pt x="21" y="143"/>
                      <a:pt x="15" y="158"/>
                      <a:pt x="11" y="173"/>
                    </a:cubicBezTo>
                    <a:cubicBezTo>
                      <a:pt x="6" y="189"/>
                      <a:pt x="3" y="206"/>
                      <a:pt x="1" y="223"/>
                    </a:cubicBezTo>
                    <a:cubicBezTo>
                      <a:pt x="0" y="240"/>
                      <a:pt x="0" y="258"/>
                      <a:pt x="3" y="277"/>
                    </a:cubicBezTo>
                    <a:cubicBezTo>
                      <a:pt x="6" y="296"/>
                      <a:pt x="12" y="315"/>
                      <a:pt x="20" y="335"/>
                    </a:cubicBezTo>
                    <a:cubicBezTo>
                      <a:pt x="28" y="355"/>
                      <a:pt x="40" y="374"/>
                      <a:pt x="54" y="392"/>
                    </a:cubicBezTo>
                    <a:cubicBezTo>
                      <a:pt x="68" y="410"/>
                      <a:pt x="85" y="427"/>
                      <a:pt x="105" y="442"/>
                    </a:cubicBezTo>
                    <a:cubicBezTo>
                      <a:pt x="125" y="458"/>
                      <a:pt x="147" y="471"/>
                      <a:pt x="172" y="482"/>
                    </a:cubicBezTo>
                    <a:cubicBezTo>
                      <a:pt x="197" y="493"/>
                      <a:pt x="224" y="502"/>
                      <a:pt x="253" y="507"/>
                    </a:cubicBezTo>
                    <a:cubicBezTo>
                      <a:pt x="282" y="513"/>
                      <a:pt x="312" y="516"/>
                      <a:pt x="342" y="515"/>
                    </a:cubicBezTo>
                    <a:cubicBezTo>
                      <a:pt x="373" y="514"/>
                      <a:pt x="403" y="509"/>
                      <a:pt x="433" y="501"/>
                    </a:cubicBezTo>
                    <a:cubicBezTo>
                      <a:pt x="463" y="493"/>
                      <a:pt x="491" y="482"/>
                      <a:pt x="518" y="467"/>
                    </a:cubicBezTo>
                    <a:cubicBezTo>
                      <a:pt x="544" y="452"/>
                      <a:pt x="568" y="435"/>
                      <a:pt x="589" y="415"/>
                    </a:cubicBezTo>
                    <a:lnTo>
                      <a:pt x="409" y="2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350" b="0" i="0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34" name="Freeform 7">
                <a:extLst>
                  <a:ext uri="{FF2B5EF4-FFF2-40B4-BE49-F238E27FC236}">
                    <a16:creationId xmlns:a16="http://schemas.microsoft.com/office/drawing/2014/main" id="{F511C448-7266-46F9-BC3B-A50256FD67F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498437" y="5664322"/>
                <a:ext cx="291139" cy="224971"/>
              </a:xfrm>
              <a:custGeom>
                <a:avLst/>
                <a:gdLst>
                  <a:gd name="T0" fmla="*/ 0 w 454"/>
                  <a:gd name="T1" fmla="*/ 83 h 351"/>
                  <a:gd name="T2" fmla="*/ 298 w 454"/>
                  <a:gd name="T3" fmla="*/ 351 h 351"/>
                  <a:gd name="T4" fmla="*/ 0 w 454"/>
                  <a:gd name="T5" fmla="*/ 83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4" h="351">
                    <a:moveTo>
                      <a:pt x="0" y="83"/>
                    </a:moveTo>
                    <a:cubicBezTo>
                      <a:pt x="0" y="83"/>
                      <a:pt x="454" y="0"/>
                      <a:pt x="298" y="351"/>
                    </a:cubicBezTo>
                    <a:cubicBezTo>
                      <a:pt x="298" y="351"/>
                      <a:pt x="332" y="125"/>
                      <a:pt x="0" y="8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350" b="0" i="0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35" name="Freeform 8">
                <a:extLst>
                  <a:ext uri="{FF2B5EF4-FFF2-40B4-BE49-F238E27FC236}">
                    <a16:creationId xmlns:a16="http://schemas.microsoft.com/office/drawing/2014/main" id="{AAD843B1-DCD3-44C5-8042-2B85AFC7A1F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266174" y="5978417"/>
                <a:ext cx="347584" cy="100197"/>
              </a:xfrm>
              <a:custGeom>
                <a:avLst/>
                <a:gdLst>
                  <a:gd name="T0" fmla="*/ 474 w 542"/>
                  <a:gd name="T1" fmla="*/ 87 h 156"/>
                  <a:gd name="T2" fmla="*/ 389 w 542"/>
                  <a:gd name="T3" fmla="*/ 120 h 156"/>
                  <a:gd name="T4" fmla="*/ 298 w 542"/>
                  <a:gd name="T5" fmla="*/ 132 h 156"/>
                  <a:gd name="T6" fmla="*/ 208 w 542"/>
                  <a:gd name="T7" fmla="*/ 125 h 156"/>
                  <a:gd name="T8" fmla="*/ 127 w 542"/>
                  <a:gd name="T9" fmla="*/ 100 h 156"/>
                  <a:gd name="T10" fmla="*/ 59 w 542"/>
                  <a:gd name="T11" fmla="*/ 60 h 156"/>
                  <a:gd name="T12" fmla="*/ 7 w 542"/>
                  <a:gd name="T13" fmla="*/ 9 h 156"/>
                  <a:gd name="T14" fmla="*/ 0 w 542"/>
                  <a:gd name="T15" fmla="*/ 0 h 156"/>
                  <a:gd name="T16" fmla="*/ 7 w 542"/>
                  <a:gd name="T17" fmla="*/ 9 h 156"/>
                  <a:gd name="T18" fmla="*/ 54 w 542"/>
                  <a:gd name="T19" fmla="*/ 63 h 156"/>
                  <a:gd name="T20" fmla="*/ 119 w 542"/>
                  <a:gd name="T21" fmla="*/ 108 h 156"/>
                  <a:gd name="T22" fmla="*/ 198 w 542"/>
                  <a:gd name="T23" fmla="*/ 140 h 156"/>
                  <a:gd name="T24" fmla="*/ 287 w 542"/>
                  <a:gd name="T25" fmla="*/ 154 h 156"/>
                  <a:gd name="T26" fmla="*/ 379 w 542"/>
                  <a:gd name="T27" fmla="*/ 148 h 156"/>
                  <a:gd name="T28" fmla="*/ 466 w 542"/>
                  <a:gd name="T29" fmla="*/ 122 h 156"/>
                  <a:gd name="T30" fmla="*/ 540 w 542"/>
                  <a:gd name="T31" fmla="*/ 77 h 156"/>
                  <a:gd name="T32" fmla="*/ 542 w 542"/>
                  <a:gd name="T33" fmla="*/ 39 h 156"/>
                  <a:gd name="T34" fmla="*/ 474 w 542"/>
                  <a:gd name="T35" fmla="*/ 87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42" h="156">
                    <a:moveTo>
                      <a:pt x="474" y="87"/>
                    </a:moveTo>
                    <a:cubicBezTo>
                      <a:pt x="448" y="102"/>
                      <a:pt x="419" y="111"/>
                      <a:pt x="389" y="120"/>
                    </a:cubicBezTo>
                    <a:cubicBezTo>
                      <a:pt x="359" y="128"/>
                      <a:pt x="329" y="131"/>
                      <a:pt x="298" y="132"/>
                    </a:cubicBezTo>
                    <a:cubicBezTo>
                      <a:pt x="267" y="133"/>
                      <a:pt x="237" y="131"/>
                      <a:pt x="208" y="125"/>
                    </a:cubicBezTo>
                    <a:cubicBezTo>
                      <a:pt x="179" y="120"/>
                      <a:pt x="152" y="111"/>
                      <a:pt x="127" y="100"/>
                    </a:cubicBezTo>
                    <a:cubicBezTo>
                      <a:pt x="102" y="89"/>
                      <a:pt x="79" y="76"/>
                      <a:pt x="59" y="60"/>
                    </a:cubicBezTo>
                    <a:cubicBezTo>
                      <a:pt x="39" y="45"/>
                      <a:pt x="22" y="28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  <a:cubicBezTo>
                      <a:pt x="2" y="3"/>
                      <a:pt x="4" y="6"/>
                      <a:pt x="7" y="9"/>
                    </a:cubicBezTo>
                    <a:cubicBezTo>
                      <a:pt x="20" y="29"/>
                      <a:pt x="36" y="47"/>
                      <a:pt x="54" y="63"/>
                    </a:cubicBezTo>
                    <a:cubicBezTo>
                      <a:pt x="73" y="80"/>
                      <a:pt x="95" y="95"/>
                      <a:pt x="119" y="108"/>
                    </a:cubicBezTo>
                    <a:cubicBezTo>
                      <a:pt x="143" y="121"/>
                      <a:pt x="170" y="132"/>
                      <a:pt x="198" y="140"/>
                    </a:cubicBezTo>
                    <a:cubicBezTo>
                      <a:pt x="227" y="148"/>
                      <a:pt x="256" y="153"/>
                      <a:pt x="287" y="154"/>
                    </a:cubicBezTo>
                    <a:cubicBezTo>
                      <a:pt x="318" y="156"/>
                      <a:pt x="349" y="154"/>
                      <a:pt x="379" y="148"/>
                    </a:cubicBezTo>
                    <a:cubicBezTo>
                      <a:pt x="409" y="143"/>
                      <a:pt x="438" y="134"/>
                      <a:pt x="466" y="122"/>
                    </a:cubicBezTo>
                    <a:cubicBezTo>
                      <a:pt x="493" y="110"/>
                      <a:pt x="518" y="95"/>
                      <a:pt x="540" y="77"/>
                    </a:cubicBezTo>
                    <a:cubicBezTo>
                      <a:pt x="542" y="39"/>
                      <a:pt x="542" y="39"/>
                      <a:pt x="542" y="39"/>
                    </a:cubicBezTo>
                    <a:cubicBezTo>
                      <a:pt x="522" y="58"/>
                      <a:pt x="499" y="73"/>
                      <a:pt x="474" y="8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350" b="0" i="0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36" name="Freeform 9">
                <a:extLst>
                  <a:ext uri="{FF2B5EF4-FFF2-40B4-BE49-F238E27FC236}">
                    <a16:creationId xmlns:a16="http://schemas.microsoft.com/office/drawing/2014/main" id="{EA008482-0DED-4418-AC22-52895AC43FC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449014" y="5843920"/>
                <a:ext cx="55905" cy="41591"/>
              </a:xfrm>
              <a:custGeom>
                <a:avLst/>
                <a:gdLst>
                  <a:gd name="T0" fmla="*/ 0 w 207"/>
                  <a:gd name="T1" fmla="*/ 76 h 154"/>
                  <a:gd name="T2" fmla="*/ 128 w 207"/>
                  <a:gd name="T3" fmla="*/ 0 h 154"/>
                  <a:gd name="T4" fmla="*/ 207 w 207"/>
                  <a:gd name="T5" fmla="*/ 73 h 154"/>
                  <a:gd name="T6" fmla="*/ 78 w 207"/>
                  <a:gd name="T7" fmla="*/ 154 h 154"/>
                  <a:gd name="T8" fmla="*/ 0 w 207"/>
                  <a:gd name="T9" fmla="*/ 76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154">
                    <a:moveTo>
                      <a:pt x="0" y="76"/>
                    </a:moveTo>
                    <a:lnTo>
                      <a:pt x="128" y="0"/>
                    </a:lnTo>
                    <a:lnTo>
                      <a:pt x="207" y="73"/>
                    </a:lnTo>
                    <a:lnTo>
                      <a:pt x="78" y="154"/>
                    </a:lnTo>
                    <a:lnTo>
                      <a:pt x="0" y="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350" b="0" i="0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37" name="Freeform 10">
                <a:extLst>
                  <a:ext uri="{FF2B5EF4-FFF2-40B4-BE49-F238E27FC236}">
                    <a16:creationId xmlns:a16="http://schemas.microsoft.com/office/drawing/2014/main" id="{838E4368-38D0-4A87-8CA1-B6D27D70A7F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579189" y="5653249"/>
                <a:ext cx="223890" cy="179598"/>
              </a:xfrm>
              <a:custGeom>
                <a:avLst/>
                <a:gdLst>
                  <a:gd name="T0" fmla="*/ 0 w 349"/>
                  <a:gd name="T1" fmla="*/ 71 h 280"/>
                  <a:gd name="T2" fmla="*/ 224 w 349"/>
                  <a:gd name="T3" fmla="*/ 280 h 280"/>
                  <a:gd name="T4" fmla="*/ 0 w 349"/>
                  <a:gd name="T5" fmla="*/ 71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9" h="280">
                    <a:moveTo>
                      <a:pt x="0" y="71"/>
                    </a:moveTo>
                    <a:cubicBezTo>
                      <a:pt x="0" y="71"/>
                      <a:pt x="349" y="0"/>
                      <a:pt x="224" y="280"/>
                    </a:cubicBezTo>
                    <a:cubicBezTo>
                      <a:pt x="224" y="280"/>
                      <a:pt x="301" y="82"/>
                      <a:pt x="0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350" b="0" i="0" dirty="0">
                  <a:latin typeface="Helvetica Light" panose="020B0403020202020204" pitchFamily="34" charset="0"/>
                </a:endParaRPr>
              </a:p>
            </p:txBody>
          </p:sp>
        </p:grpSp>
        <p:sp>
          <p:nvSpPr>
            <p:cNvPr id="149" name="Freeform 11">
              <a:extLst>
                <a:ext uri="{FF2B5EF4-FFF2-40B4-BE49-F238E27FC236}">
                  <a16:creationId xmlns:a16="http://schemas.microsoft.com/office/drawing/2014/main" id="{FA7C9A5D-7D9C-458F-ACD3-7CD82B2FEC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283459" y="6320329"/>
              <a:ext cx="341372" cy="103438"/>
            </a:xfrm>
            <a:custGeom>
              <a:avLst/>
              <a:gdLst>
                <a:gd name="T0" fmla="*/ 61 w 532"/>
                <a:gd name="T1" fmla="*/ 113 h 161"/>
                <a:gd name="T2" fmla="*/ 138 w 532"/>
                <a:gd name="T3" fmla="*/ 69 h 161"/>
                <a:gd name="T4" fmla="*/ 223 w 532"/>
                <a:gd name="T5" fmla="*/ 36 h 161"/>
                <a:gd name="T6" fmla="*/ 311 w 532"/>
                <a:gd name="T7" fmla="*/ 15 h 161"/>
                <a:gd name="T8" fmla="*/ 393 w 532"/>
                <a:gd name="T9" fmla="*/ 9 h 161"/>
                <a:gd name="T10" fmla="*/ 466 w 532"/>
                <a:gd name="T11" fmla="*/ 14 h 161"/>
                <a:gd name="T12" fmla="*/ 524 w 532"/>
                <a:gd name="T13" fmla="*/ 32 h 161"/>
                <a:gd name="T14" fmla="*/ 532 w 532"/>
                <a:gd name="T15" fmla="*/ 35 h 161"/>
                <a:gd name="T16" fmla="*/ 525 w 532"/>
                <a:gd name="T17" fmla="*/ 31 h 161"/>
                <a:gd name="T18" fmla="*/ 470 w 532"/>
                <a:gd name="T19" fmla="*/ 11 h 161"/>
                <a:gd name="T20" fmla="*/ 400 w 532"/>
                <a:gd name="T21" fmla="*/ 1 h 161"/>
                <a:gd name="T22" fmla="*/ 318 w 532"/>
                <a:gd name="T23" fmla="*/ 4 h 161"/>
                <a:gd name="T24" fmla="*/ 230 w 532"/>
                <a:gd name="T25" fmla="*/ 19 h 161"/>
                <a:gd name="T26" fmla="*/ 143 w 532"/>
                <a:gd name="T27" fmla="*/ 48 h 161"/>
                <a:gd name="T28" fmla="*/ 64 w 532"/>
                <a:gd name="T29" fmla="*/ 89 h 161"/>
                <a:gd name="T30" fmla="*/ 0 w 532"/>
                <a:gd name="T31" fmla="*/ 137 h 161"/>
                <a:gd name="T32" fmla="*/ 5 w 532"/>
                <a:gd name="T33" fmla="*/ 161 h 161"/>
                <a:gd name="T34" fmla="*/ 61 w 532"/>
                <a:gd name="T35" fmla="*/ 113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2" h="161">
                  <a:moveTo>
                    <a:pt x="61" y="113"/>
                  </a:moveTo>
                  <a:cubicBezTo>
                    <a:pt x="84" y="97"/>
                    <a:pt x="110" y="83"/>
                    <a:pt x="138" y="69"/>
                  </a:cubicBezTo>
                  <a:cubicBezTo>
                    <a:pt x="165" y="56"/>
                    <a:pt x="194" y="45"/>
                    <a:pt x="223" y="36"/>
                  </a:cubicBezTo>
                  <a:cubicBezTo>
                    <a:pt x="252" y="27"/>
                    <a:pt x="282" y="20"/>
                    <a:pt x="311" y="15"/>
                  </a:cubicBezTo>
                  <a:cubicBezTo>
                    <a:pt x="339" y="11"/>
                    <a:pt x="367" y="9"/>
                    <a:pt x="393" y="9"/>
                  </a:cubicBezTo>
                  <a:cubicBezTo>
                    <a:pt x="419" y="8"/>
                    <a:pt x="443" y="10"/>
                    <a:pt x="466" y="14"/>
                  </a:cubicBezTo>
                  <a:cubicBezTo>
                    <a:pt x="487" y="18"/>
                    <a:pt x="507" y="24"/>
                    <a:pt x="524" y="32"/>
                  </a:cubicBezTo>
                  <a:cubicBezTo>
                    <a:pt x="527" y="33"/>
                    <a:pt x="530" y="34"/>
                    <a:pt x="532" y="35"/>
                  </a:cubicBezTo>
                  <a:cubicBezTo>
                    <a:pt x="530" y="34"/>
                    <a:pt x="527" y="33"/>
                    <a:pt x="525" y="31"/>
                  </a:cubicBezTo>
                  <a:cubicBezTo>
                    <a:pt x="509" y="23"/>
                    <a:pt x="490" y="16"/>
                    <a:pt x="470" y="11"/>
                  </a:cubicBezTo>
                  <a:cubicBezTo>
                    <a:pt x="448" y="6"/>
                    <a:pt x="425" y="3"/>
                    <a:pt x="400" y="1"/>
                  </a:cubicBezTo>
                  <a:cubicBezTo>
                    <a:pt x="374" y="0"/>
                    <a:pt x="346" y="1"/>
                    <a:pt x="318" y="4"/>
                  </a:cubicBezTo>
                  <a:cubicBezTo>
                    <a:pt x="289" y="7"/>
                    <a:pt x="259" y="12"/>
                    <a:pt x="230" y="19"/>
                  </a:cubicBezTo>
                  <a:cubicBezTo>
                    <a:pt x="200" y="27"/>
                    <a:pt x="171" y="37"/>
                    <a:pt x="143" y="48"/>
                  </a:cubicBezTo>
                  <a:cubicBezTo>
                    <a:pt x="114" y="60"/>
                    <a:pt x="88" y="74"/>
                    <a:pt x="64" y="89"/>
                  </a:cubicBezTo>
                  <a:cubicBezTo>
                    <a:pt x="40" y="104"/>
                    <a:pt x="18" y="120"/>
                    <a:pt x="0" y="137"/>
                  </a:cubicBezTo>
                  <a:cubicBezTo>
                    <a:pt x="5" y="161"/>
                    <a:pt x="5" y="161"/>
                    <a:pt x="5" y="161"/>
                  </a:cubicBezTo>
                  <a:cubicBezTo>
                    <a:pt x="21" y="144"/>
                    <a:pt x="40" y="128"/>
                    <a:pt x="61" y="11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b="0" i="0" dirty="0">
                <a:latin typeface="Helvetica Light" panose="020B0403020202020204" pitchFamily="34" charset="0"/>
              </a:endParaRPr>
            </a:p>
          </p:txBody>
        </p:sp>
        <p:grpSp>
          <p:nvGrpSpPr>
            <p:cNvPr id="150" name="Groep 149">
              <a:extLst>
                <a:ext uri="{FF2B5EF4-FFF2-40B4-BE49-F238E27FC236}">
                  <a16:creationId xmlns:a16="http://schemas.microsoft.com/office/drawing/2014/main" id="{68599270-7C6A-46FE-81E8-5B611F42CCEC}"/>
                </a:ext>
              </a:extLst>
            </p:cNvPr>
            <p:cNvGrpSpPr/>
            <p:nvPr userDrawn="1"/>
          </p:nvGrpSpPr>
          <p:grpSpPr>
            <a:xfrm>
              <a:off x="11114663" y="6099139"/>
              <a:ext cx="800226" cy="166635"/>
              <a:chOff x="11114663" y="6099139"/>
              <a:chExt cx="800226" cy="166635"/>
            </a:xfrm>
            <a:solidFill>
              <a:schemeClr val="bg1"/>
            </a:solidFill>
          </p:grpSpPr>
          <p:sp>
            <p:nvSpPr>
              <p:cNvPr id="152" name="Freeform 12">
                <a:extLst>
                  <a:ext uri="{FF2B5EF4-FFF2-40B4-BE49-F238E27FC236}">
                    <a16:creationId xmlns:a16="http://schemas.microsoft.com/office/drawing/2014/main" id="{162AC094-D501-441E-A939-069FA7D5D9E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114663" y="6135059"/>
                <a:ext cx="111000" cy="129635"/>
              </a:xfrm>
              <a:custGeom>
                <a:avLst/>
                <a:gdLst>
                  <a:gd name="T0" fmla="*/ 83 w 173"/>
                  <a:gd name="T1" fmla="*/ 158 h 202"/>
                  <a:gd name="T2" fmla="*/ 67 w 173"/>
                  <a:gd name="T3" fmla="*/ 167 h 202"/>
                  <a:gd name="T4" fmla="*/ 56 w 173"/>
                  <a:gd name="T5" fmla="*/ 153 h 202"/>
                  <a:gd name="T6" fmla="*/ 87 w 173"/>
                  <a:gd name="T7" fmla="*/ 92 h 202"/>
                  <a:gd name="T8" fmla="*/ 97 w 173"/>
                  <a:gd name="T9" fmla="*/ 98 h 202"/>
                  <a:gd name="T10" fmla="*/ 83 w 173"/>
                  <a:gd name="T11" fmla="*/ 158 h 202"/>
                  <a:gd name="T12" fmla="*/ 168 w 173"/>
                  <a:gd name="T13" fmla="*/ 33 h 202"/>
                  <a:gd name="T14" fmla="*/ 173 w 173"/>
                  <a:gd name="T15" fmla="*/ 0 h 202"/>
                  <a:gd name="T16" fmla="*/ 118 w 173"/>
                  <a:gd name="T17" fmla="*/ 8 h 202"/>
                  <a:gd name="T18" fmla="*/ 109 w 173"/>
                  <a:gd name="T19" fmla="*/ 61 h 202"/>
                  <a:gd name="T20" fmla="*/ 90 w 173"/>
                  <a:gd name="T21" fmla="*/ 57 h 202"/>
                  <a:gd name="T22" fmla="*/ 1 w 173"/>
                  <a:gd name="T23" fmla="*/ 157 h 202"/>
                  <a:gd name="T24" fmla="*/ 48 w 173"/>
                  <a:gd name="T25" fmla="*/ 202 h 202"/>
                  <a:gd name="T26" fmla="*/ 85 w 173"/>
                  <a:gd name="T27" fmla="*/ 188 h 202"/>
                  <a:gd name="T28" fmla="*/ 86 w 173"/>
                  <a:gd name="T29" fmla="*/ 198 h 202"/>
                  <a:gd name="T30" fmla="*/ 132 w 173"/>
                  <a:gd name="T31" fmla="*/ 198 h 202"/>
                  <a:gd name="T32" fmla="*/ 139 w 173"/>
                  <a:gd name="T33" fmla="*/ 143 h 202"/>
                  <a:gd name="T34" fmla="*/ 168 w 173"/>
                  <a:gd name="T35" fmla="*/ 33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3" h="202">
                    <a:moveTo>
                      <a:pt x="83" y="158"/>
                    </a:moveTo>
                    <a:cubicBezTo>
                      <a:pt x="80" y="162"/>
                      <a:pt x="73" y="167"/>
                      <a:pt x="67" y="167"/>
                    </a:cubicBezTo>
                    <a:cubicBezTo>
                      <a:pt x="59" y="167"/>
                      <a:pt x="56" y="162"/>
                      <a:pt x="56" y="153"/>
                    </a:cubicBezTo>
                    <a:cubicBezTo>
                      <a:pt x="56" y="144"/>
                      <a:pt x="63" y="92"/>
                      <a:pt x="87" y="92"/>
                    </a:cubicBezTo>
                    <a:cubicBezTo>
                      <a:pt x="92" y="92"/>
                      <a:pt x="96" y="95"/>
                      <a:pt x="97" y="98"/>
                    </a:cubicBezTo>
                    <a:lnTo>
                      <a:pt x="83" y="158"/>
                    </a:lnTo>
                    <a:close/>
                    <a:moveTo>
                      <a:pt x="168" y="33"/>
                    </a:moveTo>
                    <a:cubicBezTo>
                      <a:pt x="171" y="22"/>
                      <a:pt x="173" y="7"/>
                      <a:pt x="173" y="0"/>
                    </a:cubicBezTo>
                    <a:cubicBezTo>
                      <a:pt x="118" y="8"/>
                      <a:pt x="118" y="8"/>
                      <a:pt x="118" y="8"/>
                    </a:cubicBezTo>
                    <a:cubicBezTo>
                      <a:pt x="118" y="16"/>
                      <a:pt x="117" y="29"/>
                      <a:pt x="109" y="61"/>
                    </a:cubicBezTo>
                    <a:cubicBezTo>
                      <a:pt x="104" y="60"/>
                      <a:pt x="97" y="57"/>
                      <a:pt x="90" y="57"/>
                    </a:cubicBezTo>
                    <a:cubicBezTo>
                      <a:pt x="20" y="57"/>
                      <a:pt x="0" y="122"/>
                      <a:pt x="1" y="157"/>
                    </a:cubicBezTo>
                    <a:cubicBezTo>
                      <a:pt x="2" y="185"/>
                      <a:pt x="18" y="202"/>
                      <a:pt x="48" y="202"/>
                    </a:cubicBezTo>
                    <a:cubicBezTo>
                      <a:pt x="65" y="202"/>
                      <a:pt x="78" y="196"/>
                      <a:pt x="85" y="188"/>
                    </a:cubicBezTo>
                    <a:cubicBezTo>
                      <a:pt x="85" y="191"/>
                      <a:pt x="85" y="196"/>
                      <a:pt x="86" y="198"/>
                    </a:cubicBezTo>
                    <a:cubicBezTo>
                      <a:pt x="132" y="198"/>
                      <a:pt x="132" y="198"/>
                      <a:pt x="132" y="198"/>
                    </a:cubicBezTo>
                    <a:cubicBezTo>
                      <a:pt x="130" y="188"/>
                      <a:pt x="131" y="178"/>
                      <a:pt x="139" y="143"/>
                    </a:cubicBezTo>
                    <a:lnTo>
                      <a:pt x="168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350" b="0" i="0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53" name="Freeform 13">
                <a:extLst>
                  <a:ext uri="{FF2B5EF4-FFF2-40B4-BE49-F238E27FC236}">
                    <a16:creationId xmlns:a16="http://schemas.microsoft.com/office/drawing/2014/main" id="{4F3C7318-B8AA-42D1-A6CE-DB363B5E82C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229444" y="6170978"/>
                <a:ext cx="97496" cy="93715"/>
              </a:xfrm>
              <a:custGeom>
                <a:avLst/>
                <a:gdLst>
                  <a:gd name="T0" fmla="*/ 63 w 152"/>
                  <a:gd name="T1" fmla="*/ 56 h 146"/>
                  <a:gd name="T2" fmla="*/ 87 w 152"/>
                  <a:gd name="T3" fmla="*/ 33 h 146"/>
                  <a:gd name="T4" fmla="*/ 99 w 152"/>
                  <a:gd name="T5" fmla="*/ 43 h 146"/>
                  <a:gd name="T6" fmla="*/ 74 w 152"/>
                  <a:gd name="T7" fmla="*/ 58 h 146"/>
                  <a:gd name="T8" fmla="*/ 63 w 152"/>
                  <a:gd name="T9" fmla="*/ 56 h 146"/>
                  <a:gd name="T10" fmla="*/ 55 w 152"/>
                  <a:gd name="T11" fmla="*/ 88 h 146"/>
                  <a:gd name="T12" fmla="*/ 73 w 152"/>
                  <a:gd name="T13" fmla="*/ 89 h 146"/>
                  <a:gd name="T14" fmla="*/ 152 w 152"/>
                  <a:gd name="T15" fmla="*/ 40 h 146"/>
                  <a:gd name="T16" fmla="*/ 93 w 152"/>
                  <a:gd name="T17" fmla="*/ 0 h 146"/>
                  <a:gd name="T18" fmla="*/ 0 w 152"/>
                  <a:gd name="T19" fmla="*/ 95 h 146"/>
                  <a:gd name="T20" fmla="*/ 66 w 152"/>
                  <a:gd name="T21" fmla="*/ 146 h 146"/>
                  <a:gd name="T22" fmla="*/ 130 w 152"/>
                  <a:gd name="T23" fmla="*/ 128 h 146"/>
                  <a:gd name="T24" fmla="*/ 120 w 152"/>
                  <a:gd name="T25" fmla="*/ 99 h 146"/>
                  <a:gd name="T26" fmla="*/ 76 w 152"/>
                  <a:gd name="T27" fmla="*/ 113 h 146"/>
                  <a:gd name="T28" fmla="*/ 54 w 152"/>
                  <a:gd name="T29" fmla="*/ 96 h 146"/>
                  <a:gd name="T30" fmla="*/ 55 w 152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2" h="146">
                    <a:moveTo>
                      <a:pt x="63" y="56"/>
                    </a:moveTo>
                    <a:cubicBezTo>
                      <a:pt x="67" y="42"/>
                      <a:pt x="74" y="33"/>
                      <a:pt x="87" y="33"/>
                    </a:cubicBezTo>
                    <a:cubicBezTo>
                      <a:pt x="95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9" y="58"/>
                      <a:pt x="65" y="57"/>
                      <a:pt x="63" y="56"/>
                    </a:cubicBezTo>
                    <a:close/>
                    <a:moveTo>
                      <a:pt x="55" y="88"/>
                    </a:moveTo>
                    <a:cubicBezTo>
                      <a:pt x="57" y="88"/>
                      <a:pt x="65" y="89"/>
                      <a:pt x="73" y="89"/>
                    </a:cubicBezTo>
                    <a:cubicBezTo>
                      <a:pt x="125" y="89"/>
                      <a:pt x="152" y="65"/>
                      <a:pt x="152" y="40"/>
                    </a:cubicBezTo>
                    <a:cubicBezTo>
                      <a:pt x="152" y="11"/>
                      <a:pt x="126" y="0"/>
                      <a:pt x="93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1" y="146"/>
                      <a:pt x="66" y="146"/>
                    </a:cubicBezTo>
                    <a:cubicBezTo>
                      <a:pt x="82" y="146"/>
                      <a:pt x="105" y="141"/>
                      <a:pt x="130" y="128"/>
                    </a:cubicBezTo>
                    <a:cubicBezTo>
                      <a:pt x="120" y="99"/>
                      <a:pt x="120" y="99"/>
                      <a:pt x="120" y="99"/>
                    </a:cubicBezTo>
                    <a:cubicBezTo>
                      <a:pt x="107" y="107"/>
                      <a:pt x="89" y="113"/>
                      <a:pt x="76" y="113"/>
                    </a:cubicBezTo>
                    <a:cubicBezTo>
                      <a:pt x="60" y="113"/>
                      <a:pt x="54" y="109"/>
                      <a:pt x="54" y="96"/>
                    </a:cubicBezTo>
                    <a:cubicBezTo>
                      <a:pt x="54" y="95"/>
                      <a:pt x="54" y="90"/>
                      <a:pt x="55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350" b="0" i="0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54" name="Freeform 14">
                <a:extLst>
                  <a:ext uri="{FF2B5EF4-FFF2-40B4-BE49-F238E27FC236}">
                    <a16:creationId xmlns:a16="http://schemas.microsoft.com/office/drawing/2014/main" id="{2D9CA797-149E-41D8-932D-B96580D79EB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379065" y="6136409"/>
                <a:ext cx="104518" cy="125584"/>
              </a:xfrm>
              <a:custGeom>
                <a:avLst/>
                <a:gdLst>
                  <a:gd name="T0" fmla="*/ 41 w 163"/>
                  <a:gd name="T1" fmla="*/ 8 h 196"/>
                  <a:gd name="T2" fmla="*/ 97 w 163"/>
                  <a:gd name="T3" fmla="*/ 0 h 196"/>
                  <a:gd name="T4" fmla="*/ 92 w 163"/>
                  <a:gd name="T5" fmla="*/ 33 h 196"/>
                  <a:gd name="T6" fmla="*/ 87 w 163"/>
                  <a:gd name="T7" fmla="*/ 54 h 196"/>
                  <a:gd name="T8" fmla="*/ 84 w 163"/>
                  <a:gd name="T9" fmla="*/ 65 h 196"/>
                  <a:gd name="T10" fmla="*/ 123 w 163"/>
                  <a:gd name="T11" fmla="*/ 55 h 196"/>
                  <a:gd name="T12" fmla="*/ 163 w 163"/>
                  <a:gd name="T13" fmla="*/ 81 h 196"/>
                  <a:gd name="T14" fmla="*/ 161 w 163"/>
                  <a:gd name="T15" fmla="*/ 95 h 196"/>
                  <a:gd name="T16" fmla="*/ 136 w 163"/>
                  <a:gd name="T17" fmla="*/ 196 h 196"/>
                  <a:gd name="T18" fmla="*/ 83 w 163"/>
                  <a:gd name="T19" fmla="*/ 196 h 196"/>
                  <a:gd name="T20" fmla="*/ 105 w 163"/>
                  <a:gd name="T21" fmla="*/ 105 h 196"/>
                  <a:gd name="T22" fmla="*/ 107 w 163"/>
                  <a:gd name="T23" fmla="*/ 96 h 196"/>
                  <a:gd name="T24" fmla="*/ 97 w 163"/>
                  <a:gd name="T25" fmla="*/ 91 h 196"/>
                  <a:gd name="T26" fmla="*/ 76 w 163"/>
                  <a:gd name="T27" fmla="*/ 99 h 196"/>
                  <a:gd name="T28" fmla="*/ 53 w 163"/>
                  <a:gd name="T29" fmla="*/ 196 h 196"/>
                  <a:gd name="T30" fmla="*/ 0 w 163"/>
                  <a:gd name="T31" fmla="*/ 196 h 196"/>
                  <a:gd name="T32" fmla="*/ 33 w 163"/>
                  <a:gd name="T33" fmla="*/ 58 h 196"/>
                  <a:gd name="T34" fmla="*/ 41 w 163"/>
                  <a:gd name="T35" fmla="*/ 8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3" h="196">
                    <a:moveTo>
                      <a:pt x="41" y="8"/>
                    </a:moveTo>
                    <a:cubicBezTo>
                      <a:pt x="97" y="0"/>
                      <a:pt x="97" y="0"/>
                      <a:pt x="97" y="0"/>
                    </a:cubicBezTo>
                    <a:cubicBezTo>
                      <a:pt x="97" y="7"/>
                      <a:pt x="95" y="22"/>
                      <a:pt x="92" y="33"/>
                    </a:cubicBezTo>
                    <a:cubicBezTo>
                      <a:pt x="87" y="54"/>
                      <a:pt x="87" y="54"/>
                      <a:pt x="87" y="54"/>
                    </a:cubicBezTo>
                    <a:cubicBezTo>
                      <a:pt x="86" y="57"/>
                      <a:pt x="85" y="62"/>
                      <a:pt x="84" y="65"/>
                    </a:cubicBezTo>
                    <a:cubicBezTo>
                      <a:pt x="93" y="59"/>
                      <a:pt x="106" y="55"/>
                      <a:pt x="123" y="55"/>
                    </a:cubicBezTo>
                    <a:cubicBezTo>
                      <a:pt x="144" y="55"/>
                      <a:pt x="162" y="60"/>
                      <a:pt x="163" y="81"/>
                    </a:cubicBezTo>
                    <a:cubicBezTo>
                      <a:pt x="163" y="85"/>
                      <a:pt x="162" y="90"/>
                      <a:pt x="161" y="95"/>
                    </a:cubicBezTo>
                    <a:cubicBezTo>
                      <a:pt x="136" y="196"/>
                      <a:pt x="136" y="196"/>
                      <a:pt x="136" y="196"/>
                    </a:cubicBezTo>
                    <a:cubicBezTo>
                      <a:pt x="83" y="196"/>
                      <a:pt x="83" y="196"/>
                      <a:pt x="83" y="196"/>
                    </a:cubicBezTo>
                    <a:cubicBezTo>
                      <a:pt x="105" y="105"/>
                      <a:pt x="105" y="105"/>
                      <a:pt x="105" y="105"/>
                    </a:cubicBezTo>
                    <a:cubicBezTo>
                      <a:pt x="106" y="102"/>
                      <a:pt x="107" y="99"/>
                      <a:pt x="107" y="96"/>
                    </a:cubicBezTo>
                    <a:cubicBezTo>
                      <a:pt x="107" y="92"/>
                      <a:pt x="104" y="91"/>
                      <a:pt x="97" y="91"/>
                    </a:cubicBezTo>
                    <a:cubicBezTo>
                      <a:pt x="90" y="91"/>
                      <a:pt x="81" y="95"/>
                      <a:pt x="76" y="99"/>
                    </a:cubicBezTo>
                    <a:cubicBezTo>
                      <a:pt x="53" y="196"/>
                      <a:pt x="53" y="196"/>
                      <a:pt x="53" y="196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33" y="58"/>
                      <a:pt x="33" y="58"/>
                      <a:pt x="33" y="58"/>
                    </a:cubicBezTo>
                    <a:cubicBezTo>
                      <a:pt x="41" y="26"/>
                      <a:pt x="42" y="16"/>
                      <a:pt x="4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350" b="0" i="0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55" name="Freeform 15">
                <a:extLst>
                  <a:ext uri="{FF2B5EF4-FFF2-40B4-BE49-F238E27FC236}">
                    <a16:creationId xmlns:a16="http://schemas.microsoft.com/office/drawing/2014/main" id="{158AD312-E1DE-44B7-B931-7E23EAA8425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499787" y="6170978"/>
                <a:ext cx="96686" cy="93715"/>
              </a:xfrm>
              <a:custGeom>
                <a:avLst/>
                <a:gdLst>
                  <a:gd name="T0" fmla="*/ 63 w 151"/>
                  <a:gd name="T1" fmla="*/ 56 h 146"/>
                  <a:gd name="T2" fmla="*/ 87 w 151"/>
                  <a:gd name="T3" fmla="*/ 33 h 146"/>
                  <a:gd name="T4" fmla="*/ 99 w 151"/>
                  <a:gd name="T5" fmla="*/ 43 h 146"/>
                  <a:gd name="T6" fmla="*/ 74 w 151"/>
                  <a:gd name="T7" fmla="*/ 58 h 146"/>
                  <a:gd name="T8" fmla="*/ 63 w 151"/>
                  <a:gd name="T9" fmla="*/ 56 h 146"/>
                  <a:gd name="T10" fmla="*/ 54 w 151"/>
                  <a:gd name="T11" fmla="*/ 88 h 146"/>
                  <a:gd name="T12" fmla="*/ 73 w 151"/>
                  <a:gd name="T13" fmla="*/ 89 h 146"/>
                  <a:gd name="T14" fmla="*/ 151 w 151"/>
                  <a:gd name="T15" fmla="*/ 40 h 146"/>
                  <a:gd name="T16" fmla="*/ 92 w 151"/>
                  <a:gd name="T17" fmla="*/ 0 h 146"/>
                  <a:gd name="T18" fmla="*/ 0 w 151"/>
                  <a:gd name="T19" fmla="*/ 95 h 146"/>
                  <a:gd name="T20" fmla="*/ 65 w 151"/>
                  <a:gd name="T21" fmla="*/ 146 h 146"/>
                  <a:gd name="T22" fmla="*/ 130 w 151"/>
                  <a:gd name="T23" fmla="*/ 128 h 146"/>
                  <a:gd name="T24" fmla="*/ 119 w 151"/>
                  <a:gd name="T25" fmla="*/ 99 h 146"/>
                  <a:gd name="T26" fmla="*/ 75 w 151"/>
                  <a:gd name="T27" fmla="*/ 113 h 146"/>
                  <a:gd name="T28" fmla="*/ 53 w 151"/>
                  <a:gd name="T29" fmla="*/ 96 h 146"/>
                  <a:gd name="T30" fmla="*/ 54 w 151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1" h="146">
                    <a:moveTo>
                      <a:pt x="63" y="56"/>
                    </a:moveTo>
                    <a:cubicBezTo>
                      <a:pt x="66" y="42"/>
                      <a:pt x="73" y="33"/>
                      <a:pt x="87" y="33"/>
                    </a:cubicBezTo>
                    <a:cubicBezTo>
                      <a:pt x="94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8" y="58"/>
                      <a:pt x="64" y="57"/>
                      <a:pt x="63" y="56"/>
                    </a:cubicBezTo>
                    <a:close/>
                    <a:moveTo>
                      <a:pt x="54" y="88"/>
                    </a:moveTo>
                    <a:cubicBezTo>
                      <a:pt x="57" y="88"/>
                      <a:pt x="64" y="89"/>
                      <a:pt x="73" y="89"/>
                    </a:cubicBezTo>
                    <a:cubicBezTo>
                      <a:pt x="124" y="89"/>
                      <a:pt x="151" y="65"/>
                      <a:pt x="151" y="40"/>
                    </a:cubicBezTo>
                    <a:cubicBezTo>
                      <a:pt x="151" y="11"/>
                      <a:pt x="125" y="0"/>
                      <a:pt x="92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0" y="146"/>
                      <a:pt x="65" y="146"/>
                    </a:cubicBezTo>
                    <a:cubicBezTo>
                      <a:pt x="81" y="146"/>
                      <a:pt x="105" y="141"/>
                      <a:pt x="130" y="128"/>
                    </a:cubicBezTo>
                    <a:cubicBezTo>
                      <a:pt x="119" y="99"/>
                      <a:pt x="119" y="99"/>
                      <a:pt x="119" y="99"/>
                    </a:cubicBezTo>
                    <a:cubicBezTo>
                      <a:pt x="106" y="107"/>
                      <a:pt x="89" y="113"/>
                      <a:pt x="75" y="113"/>
                    </a:cubicBezTo>
                    <a:cubicBezTo>
                      <a:pt x="59" y="113"/>
                      <a:pt x="53" y="109"/>
                      <a:pt x="53" y="96"/>
                    </a:cubicBezTo>
                    <a:cubicBezTo>
                      <a:pt x="53" y="95"/>
                      <a:pt x="54" y="90"/>
                      <a:pt x="54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350" b="0" i="0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23" name="Freeform 16">
                <a:extLst>
                  <a:ext uri="{FF2B5EF4-FFF2-40B4-BE49-F238E27FC236}">
                    <a16:creationId xmlns:a16="http://schemas.microsoft.com/office/drawing/2014/main" id="{41873E23-1B43-4203-AFAF-414317400E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610517" y="6171519"/>
                <a:ext cx="104788" cy="94255"/>
              </a:xfrm>
              <a:custGeom>
                <a:avLst/>
                <a:gdLst>
                  <a:gd name="T0" fmla="*/ 163 w 163"/>
                  <a:gd name="T1" fmla="*/ 0 h 147"/>
                  <a:gd name="T2" fmla="*/ 141 w 163"/>
                  <a:gd name="T3" fmla="*/ 90 h 147"/>
                  <a:gd name="T4" fmla="*/ 141 w 163"/>
                  <a:gd name="T5" fmla="*/ 132 h 147"/>
                  <a:gd name="T6" fmla="*/ 91 w 163"/>
                  <a:gd name="T7" fmla="*/ 147 h 147"/>
                  <a:gd name="T8" fmla="*/ 86 w 163"/>
                  <a:gd name="T9" fmla="*/ 130 h 147"/>
                  <a:gd name="T10" fmla="*/ 39 w 163"/>
                  <a:gd name="T11" fmla="*/ 145 h 147"/>
                  <a:gd name="T12" fmla="*/ 0 w 163"/>
                  <a:gd name="T13" fmla="*/ 117 h 147"/>
                  <a:gd name="T14" fmla="*/ 5 w 163"/>
                  <a:gd name="T15" fmla="*/ 87 h 147"/>
                  <a:gd name="T16" fmla="*/ 25 w 163"/>
                  <a:gd name="T17" fmla="*/ 6 h 147"/>
                  <a:gd name="T18" fmla="*/ 79 w 163"/>
                  <a:gd name="T19" fmla="*/ 0 h 147"/>
                  <a:gd name="T20" fmla="*/ 57 w 163"/>
                  <a:gd name="T21" fmla="*/ 92 h 147"/>
                  <a:gd name="T22" fmla="*/ 65 w 163"/>
                  <a:gd name="T23" fmla="*/ 107 h 147"/>
                  <a:gd name="T24" fmla="*/ 87 w 163"/>
                  <a:gd name="T25" fmla="*/ 94 h 147"/>
                  <a:gd name="T26" fmla="*/ 108 w 163"/>
                  <a:gd name="T27" fmla="*/ 6 h 147"/>
                  <a:gd name="T28" fmla="*/ 163 w 163"/>
                  <a:gd name="T29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3" h="147">
                    <a:moveTo>
                      <a:pt x="163" y="0"/>
                    </a:moveTo>
                    <a:cubicBezTo>
                      <a:pt x="141" y="90"/>
                      <a:pt x="141" y="90"/>
                      <a:pt x="141" y="90"/>
                    </a:cubicBezTo>
                    <a:cubicBezTo>
                      <a:pt x="137" y="105"/>
                      <a:pt x="137" y="117"/>
                      <a:pt x="141" y="132"/>
                    </a:cubicBezTo>
                    <a:cubicBezTo>
                      <a:pt x="91" y="147"/>
                      <a:pt x="91" y="147"/>
                      <a:pt x="91" y="147"/>
                    </a:cubicBezTo>
                    <a:cubicBezTo>
                      <a:pt x="89" y="143"/>
                      <a:pt x="87" y="133"/>
                      <a:pt x="86" y="130"/>
                    </a:cubicBezTo>
                    <a:cubicBezTo>
                      <a:pt x="73" y="139"/>
                      <a:pt x="57" y="145"/>
                      <a:pt x="39" y="145"/>
                    </a:cubicBezTo>
                    <a:cubicBezTo>
                      <a:pt x="19" y="145"/>
                      <a:pt x="0" y="139"/>
                      <a:pt x="0" y="117"/>
                    </a:cubicBezTo>
                    <a:cubicBezTo>
                      <a:pt x="0" y="111"/>
                      <a:pt x="2" y="102"/>
                      <a:pt x="5" y="87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7" y="92"/>
                      <a:pt x="57" y="92"/>
                      <a:pt x="57" y="92"/>
                    </a:cubicBezTo>
                    <a:cubicBezTo>
                      <a:pt x="54" y="103"/>
                      <a:pt x="56" y="107"/>
                      <a:pt x="65" y="107"/>
                    </a:cubicBezTo>
                    <a:cubicBezTo>
                      <a:pt x="73" y="107"/>
                      <a:pt x="80" y="104"/>
                      <a:pt x="87" y="94"/>
                    </a:cubicBezTo>
                    <a:cubicBezTo>
                      <a:pt x="108" y="6"/>
                      <a:pt x="108" y="6"/>
                      <a:pt x="108" y="6"/>
                    </a:cubicBezTo>
                    <a:lnTo>
                      <a:pt x="16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350" b="0" i="0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28" name="Freeform 17">
                <a:extLst>
                  <a:ext uri="{FF2B5EF4-FFF2-40B4-BE49-F238E27FC236}">
                    <a16:creationId xmlns:a16="http://schemas.microsoft.com/office/drawing/2014/main" id="{F1D9C869-76CF-4D1B-8641-D2D94ED4749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717736" y="6171519"/>
                <a:ext cx="103978" cy="93175"/>
              </a:xfrm>
              <a:custGeom>
                <a:avLst/>
                <a:gdLst>
                  <a:gd name="T0" fmla="*/ 0 w 162"/>
                  <a:gd name="T1" fmla="*/ 127 h 145"/>
                  <a:gd name="T2" fmla="*/ 25 w 162"/>
                  <a:gd name="T3" fmla="*/ 97 h 145"/>
                  <a:gd name="T4" fmla="*/ 73 w 162"/>
                  <a:gd name="T5" fmla="*/ 111 h 145"/>
                  <a:gd name="T6" fmla="*/ 92 w 162"/>
                  <a:gd name="T7" fmla="*/ 99 h 145"/>
                  <a:gd name="T8" fmla="*/ 71 w 162"/>
                  <a:gd name="T9" fmla="*/ 88 h 145"/>
                  <a:gd name="T10" fmla="*/ 58 w 162"/>
                  <a:gd name="T11" fmla="*/ 85 h 145"/>
                  <a:gd name="T12" fmla="*/ 26 w 162"/>
                  <a:gd name="T13" fmla="*/ 51 h 145"/>
                  <a:gd name="T14" fmla="*/ 103 w 162"/>
                  <a:gd name="T15" fmla="*/ 0 h 145"/>
                  <a:gd name="T16" fmla="*/ 162 w 162"/>
                  <a:gd name="T17" fmla="*/ 12 h 145"/>
                  <a:gd name="T18" fmla="*/ 139 w 162"/>
                  <a:gd name="T19" fmla="*/ 41 h 145"/>
                  <a:gd name="T20" fmla="*/ 102 w 162"/>
                  <a:gd name="T21" fmla="*/ 32 h 145"/>
                  <a:gd name="T22" fmla="*/ 86 w 162"/>
                  <a:gd name="T23" fmla="*/ 43 h 145"/>
                  <a:gd name="T24" fmla="*/ 103 w 162"/>
                  <a:gd name="T25" fmla="*/ 52 h 145"/>
                  <a:gd name="T26" fmla="*/ 117 w 162"/>
                  <a:gd name="T27" fmla="*/ 55 h 145"/>
                  <a:gd name="T28" fmla="*/ 149 w 162"/>
                  <a:gd name="T29" fmla="*/ 88 h 145"/>
                  <a:gd name="T30" fmla="*/ 66 w 162"/>
                  <a:gd name="T31" fmla="*/ 145 h 145"/>
                  <a:gd name="T32" fmla="*/ 0 w 162"/>
                  <a:gd name="T33" fmla="*/ 127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2" h="145">
                    <a:moveTo>
                      <a:pt x="0" y="127"/>
                    </a:moveTo>
                    <a:cubicBezTo>
                      <a:pt x="25" y="97"/>
                      <a:pt x="25" y="97"/>
                      <a:pt x="25" y="97"/>
                    </a:cubicBezTo>
                    <a:cubicBezTo>
                      <a:pt x="35" y="103"/>
                      <a:pt x="55" y="111"/>
                      <a:pt x="73" y="111"/>
                    </a:cubicBezTo>
                    <a:cubicBezTo>
                      <a:pt x="82" y="111"/>
                      <a:pt x="92" y="107"/>
                      <a:pt x="92" y="99"/>
                    </a:cubicBezTo>
                    <a:cubicBezTo>
                      <a:pt x="92" y="93"/>
                      <a:pt x="87" y="91"/>
                      <a:pt x="71" y="88"/>
                    </a:cubicBezTo>
                    <a:cubicBezTo>
                      <a:pt x="58" y="85"/>
                      <a:pt x="58" y="85"/>
                      <a:pt x="58" y="85"/>
                    </a:cubicBezTo>
                    <a:cubicBezTo>
                      <a:pt x="37" y="81"/>
                      <a:pt x="26" y="69"/>
                      <a:pt x="26" y="51"/>
                    </a:cubicBezTo>
                    <a:cubicBezTo>
                      <a:pt x="26" y="25"/>
                      <a:pt x="52" y="0"/>
                      <a:pt x="103" y="0"/>
                    </a:cubicBezTo>
                    <a:cubicBezTo>
                      <a:pt x="125" y="0"/>
                      <a:pt x="142" y="4"/>
                      <a:pt x="162" y="12"/>
                    </a:cubicBezTo>
                    <a:cubicBezTo>
                      <a:pt x="139" y="41"/>
                      <a:pt x="139" y="41"/>
                      <a:pt x="139" y="41"/>
                    </a:cubicBezTo>
                    <a:cubicBezTo>
                      <a:pt x="126" y="35"/>
                      <a:pt x="112" y="32"/>
                      <a:pt x="102" y="32"/>
                    </a:cubicBezTo>
                    <a:cubicBezTo>
                      <a:pt x="98" y="32"/>
                      <a:pt x="86" y="33"/>
                      <a:pt x="86" y="43"/>
                    </a:cubicBezTo>
                    <a:cubicBezTo>
                      <a:pt x="86" y="46"/>
                      <a:pt x="90" y="49"/>
                      <a:pt x="103" y="52"/>
                    </a:cubicBezTo>
                    <a:cubicBezTo>
                      <a:pt x="117" y="55"/>
                      <a:pt x="117" y="55"/>
                      <a:pt x="117" y="55"/>
                    </a:cubicBezTo>
                    <a:cubicBezTo>
                      <a:pt x="137" y="60"/>
                      <a:pt x="149" y="68"/>
                      <a:pt x="149" y="88"/>
                    </a:cubicBezTo>
                    <a:cubicBezTo>
                      <a:pt x="149" y="111"/>
                      <a:pt x="122" y="145"/>
                      <a:pt x="66" y="145"/>
                    </a:cubicBezTo>
                    <a:cubicBezTo>
                      <a:pt x="43" y="145"/>
                      <a:pt x="20" y="138"/>
                      <a:pt x="0" y="1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350" b="0" i="0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29" name="Freeform 18">
                <a:extLst>
                  <a:ext uri="{FF2B5EF4-FFF2-40B4-BE49-F238E27FC236}">
                    <a16:creationId xmlns:a16="http://schemas.microsoft.com/office/drawing/2014/main" id="{634EED2A-7F74-433C-8DA8-1D1E488CEA5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855203" y="6099139"/>
                <a:ext cx="12153" cy="8912"/>
              </a:xfrm>
              <a:custGeom>
                <a:avLst/>
                <a:gdLst>
                  <a:gd name="T0" fmla="*/ 3 w 19"/>
                  <a:gd name="T1" fmla="*/ 12 h 14"/>
                  <a:gd name="T2" fmla="*/ 9 w 19"/>
                  <a:gd name="T3" fmla="*/ 14 h 14"/>
                  <a:gd name="T4" fmla="*/ 9 w 19"/>
                  <a:gd name="T5" fmla="*/ 14 h 14"/>
                  <a:gd name="T6" fmla="*/ 18 w 19"/>
                  <a:gd name="T7" fmla="*/ 7 h 14"/>
                  <a:gd name="T8" fmla="*/ 9 w 19"/>
                  <a:gd name="T9" fmla="*/ 0 h 14"/>
                  <a:gd name="T10" fmla="*/ 0 w 19"/>
                  <a:gd name="T11" fmla="*/ 7 h 14"/>
                  <a:gd name="T12" fmla="*/ 3 w 19"/>
                  <a:gd name="T1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14">
                    <a:moveTo>
                      <a:pt x="3" y="12"/>
                    </a:moveTo>
                    <a:cubicBezTo>
                      <a:pt x="4" y="13"/>
                      <a:pt x="7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4" y="14"/>
                      <a:pt x="18" y="11"/>
                      <a:pt x="18" y="7"/>
                    </a:cubicBezTo>
                    <a:cubicBezTo>
                      <a:pt x="19" y="3"/>
                      <a:pt x="14" y="0"/>
                      <a:pt x="9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9"/>
                      <a:pt x="1" y="10"/>
                      <a:pt x="3" y="1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350" b="0" i="0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30" name="Freeform 19">
                <a:extLst>
                  <a:ext uri="{FF2B5EF4-FFF2-40B4-BE49-F238E27FC236}">
                    <a16:creationId xmlns:a16="http://schemas.microsoft.com/office/drawing/2014/main" id="{1807FB45-CC7E-4BBE-BCED-CD82FDD0292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829546" y="6149103"/>
                <a:ext cx="62657" cy="11073"/>
              </a:xfrm>
              <a:custGeom>
                <a:avLst/>
                <a:gdLst>
                  <a:gd name="T0" fmla="*/ 95 w 98"/>
                  <a:gd name="T1" fmla="*/ 0 h 17"/>
                  <a:gd name="T2" fmla="*/ 4 w 98"/>
                  <a:gd name="T3" fmla="*/ 0 h 17"/>
                  <a:gd name="T4" fmla="*/ 0 w 98"/>
                  <a:gd name="T5" fmla="*/ 3 h 17"/>
                  <a:gd name="T6" fmla="*/ 0 w 98"/>
                  <a:gd name="T7" fmla="*/ 13 h 17"/>
                  <a:gd name="T8" fmla="*/ 4 w 98"/>
                  <a:gd name="T9" fmla="*/ 17 h 17"/>
                  <a:gd name="T10" fmla="*/ 95 w 98"/>
                  <a:gd name="T11" fmla="*/ 17 h 17"/>
                  <a:gd name="T12" fmla="*/ 98 w 98"/>
                  <a:gd name="T13" fmla="*/ 13 h 17"/>
                  <a:gd name="T14" fmla="*/ 98 w 98"/>
                  <a:gd name="T15" fmla="*/ 3 h 17"/>
                  <a:gd name="T16" fmla="*/ 95 w 98"/>
                  <a:gd name="T1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17">
                    <a:moveTo>
                      <a:pt x="95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5"/>
                      <a:pt x="2" y="17"/>
                      <a:pt x="4" y="17"/>
                    </a:cubicBezTo>
                    <a:cubicBezTo>
                      <a:pt x="95" y="17"/>
                      <a:pt x="95" y="17"/>
                      <a:pt x="95" y="17"/>
                    </a:cubicBezTo>
                    <a:cubicBezTo>
                      <a:pt x="97" y="17"/>
                      <a:pt x="98" y="15"/>
                      <a:pt x="98" y="13"/>
                    </a:cubicBezTo>
                    <a:cubicBezTo>
                      <a:pt x="98" y="3"/>
                      <a:pt x="98" y="3"/>
                      <a:pt x="98" y="3"/>
                    </a:cubicBezTo>
                    <a:cubicBezTo>
                      <a:pt x="98" y="1"/>
                      <a:pt x="97" y="0"/>
                      <a:pt x="9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350" b="0" i="0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31" name="Freeform 20">
                <a:extLst>
                  <a:ext uri="{FF2B5EF4-FFF2-40B4-BE49-F238E27FC236}">
                    <a16:creationId xmlns:a16="http://schemas.microsoft.com/office/drawing/2014/main" id="{BE44D8AB-E1C6-4992-A319-0492A69A347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806860" y="6109402"/>
                <a:ext cx="108029" cy="37810"/>
              </a:xfrm>
              <a:custGeom>
                <a:avLst/>
                <a:gdLst>
                  <a:gd name="T0" fmla="*/ 164 w 168"/>
                  <a:gd name="T1" fmla="*/ 18 h 59"/>
                  <a:gd name="T2" fmla="*/ 109 w 168"/>
                  <a:gd name="T3" fmla="*/ 0 h 59"/>
                  <a:gd name="T4" fmla="*/ 109 w 168"/>
                  <a:gd name="T5" fmla="*/ 0 h 59"/>
                  <a:gd name="T6" fmla="*/ 89 w 168"/>
                  <a:gd name="T7" fmla="*/ 0 h 59"/>
                  <a:gd name="T8" fmla="*/ 89 w 168"/>
                  <a:gd name="T9" fmla="*/ 0 h 59"/>
                  <a:gd name="T10" fmla="*/ 86 w 168"/>
                  <a:gd name="T11" fmla="*/ 0 h 59"/>
                  <a:gd name="T12" fmla="*/ 86 w 168"/>
                  <a:gd name="T13" fmla="*/ 0 h 59"/>
                  <a:gd name="T14" fmla="*/ 82 w 168"/>
                  <a:gd name="T15" fmla="*/ 0 h 59"/>
                  <a:gd name="T16" fmla="*/ 82 w 168"/>
                  <a:gd name="T17" fmla="*/ 0 h 59"/>
                  <a:gd name="T18" fmla="*/ 81 w 168"/>
                  <a:gd name="T19" fmla="*/ 0 h 59"/>
                  <a:gd name="T20" fmla="*/ 80 w 168"/>
                  <a:gd name="T21" fmla="*/ 0 h 59"/>
                  <a:gd name="T22" fmla="*/ 80 w 168"/>
                  <a:gd name="T23" fmla="*/ 0 h 59"/>
                  <a:gd name="T24" fmla="*/ 79 w 168"/>
                  <a:gd name="T25" fmla="*/ 0 h 59"/>
                  <a:gd name="T26" fmla="*/ 79 w 168"/>
                  <a:gd name="T27" fmla="*/ 0 h 59"/>
                  <a:gd name="T28" fmla="*/ 59 w 168"/>
                  <a:gd name="T29" fmla="*/ 0 h 59"/>
                  <a:gd name="T30" fmla="*/ 59 w 168"/>
                  <a:gd name="T31" fmla="*/ 0 h 59"/>
                  <a:gd name="T32" fmla="*/ 4 w 168"/>
                  <a:gd name="T33" fmla="*/ 18 h 59"/>
                  <a:gd name="T34" fmla="*/ 33 w 168"/>
                  <a:gd name="T35" fmla="*/ 59 h 59"/>
                  <a:gd name="T36" fmla="*/ 34 w 168"/>
                  <a:gd name="T37" fmla="*/ 59 h 59"/>
                  <a:gd name="T38" fmla="*/ 34 w 168"/>
                  <a:gd name="T39" fmla="*/ 59 h 59"/>
                  <a:gd name="T40" fmla="*/ 35 w 168"/>
                  <a:gd name="T41" fmla="*/ 58 h 59"/>
                  <a:gd name="T42" fmla="*/ 34 w 168"/>
                  <a:gd name="T43" fmla="*/ 57 h 59"/>
                  <a:gd name="T44" fmla="*/ 20 w 168"/>
                  <a:gd name="T45" fmla="*/ 20 h 59"/>
                  <a:gd name="T46" fmla="*/ 48 w 168"/>
                  <a:gd name="T47" fmla="*/ 3 h 59"/>
                  <a:gd name="T48" fmla="*/ 29 w 168"/>
                  <a:gd name="T49" fmla="*/ 17 h 59"/>
                  <a:gd name="T50" fmla="*/ 56 w 168"/>
                  <a:gd name="T51" fmla="*/ 59 h 59"/>
                  <a:gd name="T52" fmla="*/ 56 w 168"/>
                  <a:gd name="T53" fmla="*/ 59 h 59"/>
                  <a:gd name="T54" fmla="*/ 56 w 168"/>
                  <a:gd name="T55" fmla="*/ 59 h 59"/>
                  <a:gd name="T56" fmla="*/ 57 w 168"/>
                  <a:gd name="T57" fmla="*/ 58 h 59"/>
                  <a:gd name="T58" fmla="*/ 57 w 168"/>
                  <a:gd name="T59" fmla="*/ 57 h 59"/>
                  <a:gd name="T60" fmla="*/ 49 w 168"/>
                  <a:gd name="T61" fmla="*/ 23 h 59"/>
                  <a:gd name="T62" fmla="*/ 80 w 168"/>
                  <a:gd name="T63" fmla="*/ 2 h 59"/>
                  <a:gd name="T64" fmla="*/ 81 w 168"/>
                  <a:gd name="T65" fmla="*/ 2 h 59"/>
                  <a:gd name="T66" fmla="*/ 82 w 168"/>
                  <a:gd name="T67" fmla="*/ 2 h 59"/>
                  <a:gd name="T68" fmla="*/ 82 w 168"/>
                  <a:gd name="T69" fmla="*/ 2 h 59"/>
                  <a:gd name="T70" fmla="*/ 83 w 168"/>
                  <a:gd name="T71" fmla="*/ 2 h 59"/>
                  <a:gd name="T72" fmla="*/ 83 w 168"/>
                  <a:gd name="T73" fmla="*/ 58 h 59"/>
                  <a:gd name="T74" fmla="*/ 84 w 168"/>
                  <a:gd name="T75" fmla="*/ 59 h 59"/>
                  <a:gd name="T76" fmla="*/ 84 w 168"/>
                  <a:gd name="T77" fmla="*/ 59 h 59"/>
                  <a:gd name="T78" fmla="*/ 85 w 168"/>
                  <a:gd name="T79" fmla="*/ 58 h 59"/>
                  <a:gd name="T80" fmla="*/ 85 w 168"/>
                  <a:gd name="T81" fmla="*/ 2 h 59"/>
                  <a:gd name="T82" fmla="*/ 86 w 168"/>
                  <a:gd name="T83" fmla="*/ 2 h 59"/>
                  <a:gd name="T84" fmla="*/ 119 w 168"/>
                  <a:gd name="T85" fmla="*/ 23 h 59"/>
                  <a:gd name="T86" fmla="*/ 111 w 168"/>
                  <a:gd name="T87" fmla="*/ 57 h 59"/>
                  <a:gd name="T88" fmla="*/ 111 w 168"/>
                  <a:gd name="T89" fmla="*/ 58 h 59"/>
                  <a:gd name="T90" fmla="*/ 112 w 168"/>
                  <a:gd name="T91" fmla="*/ 59 h 59"/>
                  <a:gd name="T92" fmla="*/ 112 w 168"/>
                  <a:gd name="T93" fmla="*/ 59 h 59"/>
                  <a:gd name="T94" fmla="*/ 112 w 168"/>
                  <a:gd name="T95" fmla="*/ 59 h 59"/>
                  <a:gd name="T96" fmla="*/ 140 w 168"/>
                  <a:gd name="T97" fmla="*/ 17 h 59"/>
                  <a:gd name="T98" fmla="*/ 120 w 168"/>
                  <a:gd name="T99" fmla="*/ 3 h 59"/>
                  <a:gd name="T100" fmla="*/ 148 w 168"/>
                  <a:gd name="T101" fmla="*/ 20 h 59"/>
                  <a:gd name="T102" fmla="*/ 134 w 168"/>
                  <a:gd name="T103" fmla="*/ 57 h 59"/>
                  <a:gd name="T104" fmla="*/ 134 w 168"/>
                  <a:gd name="T105" fmla="*/ 58 h 59"/>
                  <a:gd name="T106" fmla="*/ 135 w 168"/>
                  <a:gd name="T107" fmla="*/ 59 h 59"/>
                  <a:gd name="T108" fmla="*/ 135 w 168"/>
                  <a:gd name="T109" fmla="*/ 59 h 59"/>
                  <a:gd name="T110" fmla="*/ 135 w 168"/>
                  <a:gd name="T111" fmla="*/ 59 h 59"/>
                  <a:gd name="T112" fmla="*/ 164 w 168"/>
                  <a:gd name="T113" fmla="*/ 1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8" h="59">
                    <a:moveTo>
                      <a:pt x="164" y="18"/>
                    </a:moveTo>
                    <a:cubicBezTo>
                      <a:pt x="161" y="6"/>
                      <a:pt x="143" y="0"/>
                      <a:pt x="109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8" y="0"/>
                      <a:pt x="87" y="0"/>
                      <a:pt x="86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1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79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26" y="0"/>
                      <a:pt x="7" y="6"/>
                      <a:pt x="4" y="18"/>
                    </a:cubicBezTo>
                    <a:cubicBezTo>
                      <a:pt x="0" y="35"/>
                      <a:pt x="32" y="58"/>
                      <a:pt x="33" y="59"/>
                    </a:cubicBezTo>
                    <a:cubicBezTo>
                      <a:pt x="33" y="59"/>
                      <a:pt x="34" y="59"/>
                      <a:pt x="34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9"/>
                      <a:pt x="35" y="59"/>
                      <a:pt x="35" y="58"/>
                    </a:cubicBezTo>
                    <a:cubicBezTo>
                      <a:pt x="35" y="58"/>
                      <a:pt x="35" y="57"/>
                      <a:pt x="34" y="57"/>
                    </a:cubicBezTo>
                    <a:cubicBezTo>
                      <a:pt x="21" y="42"/>
                      <a:pt x="17" y="29"/>
                      <a:pt x="20" y="20"/>
                    </a:cubicBezTo>
                    <a:cubicBezTo>
                      <a:pt x="24" y="9"/>
                      <a:pt x="38" y="5"/>
                      <a:pt x="48" y="3"/>
                    </a:cubicBezTo>
                    <a:cubicBezTo>
                      <a:pt x="37" y="6"/>
                      <a:pt x="30" y="10"/>
                      <a:pt x="29" y="17"/>
                    </a:cubicBezTo>
                    <a:cubicBezTo>
                      <a:pt x="24" y="34"/>
                      <a:pt x="55" y="58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7" y="59"/>
                      <a:pt x="57" y="59"/>
                      <a:pt x="57" y="58"/>
                    </a:cubicBezTo>
                    <a:cubicBezTo>
                      <a:pt x="57" y="58"/>
                      <a:pt x="57" y="58"/>
                      <a:pt x="57" y="57"/>
                    </a:cubicBezTo>
                    <a:cubicBezTo>
                      <a:pt x="48" y="44"/>
                      <a:pt x="46" y="33"/>
                      <a:pt x="49" y="23"/>
                    </a:cubicBezTo>
                    <a:cubicBezTo>
                      <a:pt x="55" y="9"/>
                      <a:pt x="73" y="4"/>
                      <a:pt x="80" y="2"/>
                    </a:cubicBezTo>
                    <a:cubicBezTo>
                      <a:pt x="80" y="2"/>
                      <a:pt x="80" y="2"/>
                      <a:pt x="81" y="2"/>
                    </a:cubicBezTo>
                    <a:cubicBezTo>
                      <a:pt x="81" y="2"/>
                      <a:pt x="81" y="2"/>
                      <a:pt x="82" y="2"/>
                    </a:cubicBezTo>
                    <a:cubicBezTo>
                      <a:pt x="82" y="2"/>
                      <a:pt x="82" y="2"/>
                      <a:pt x="82" y="2"/>
                    </a:cubicBezTo>
                    <a:cubicBezTo>
                      <a:pt x="82" y="2"/>
                      <a:pt x="83" y="2"/>
                      <a:pt x="83" y="2"/>
                    </a:cubicBezTo>
                    <a:cubicBezTo>
                      <a:pt x="82" y="4"/>
                      <a:pt x="68" y="26"/>
                      <a:pt x="83" y="58"/>
                    </a:cubicBezTo>
                    <a:cubicBezTo>
                      <a:pt x="83" y="59"/>
                      <a:pt x="84" y="59"/>
                      <a:pt x="84" y="59"/>
                    </a:cubicBezTo>
                    <a:cubicBezTo>
                      <a:pt x="84" y="59"/>
                      <a:pt x="84" y="59"/>
                      <a:pt x="84" y="59"/>
                    </a:cubicBezTo>
                    <a:cubicBezTo>
                      <a:pt x="84" y="59"/>
                      <a:pt x="85" y="59"/>
                      <a:pt x="85" y="58"/>
                    </a:cubicBezTo>
                    <a:cubicBezTo>
                      <a:pt x="100" y="27"/>
                      <a:pt x="87" y="4"/>
                      <a:pt x="85" y="2"/>
                    </a:cubicBezTo>
                    <a:cubicBezTo>
                      <a:pt x="85" y="2"/>
                      <a:pt x="86" y="2"/>
                      <a:pt x="86" y="2"/>
                    </a:cubicBezTo>
                    <a:cubicBezTo>
                      <a:pt x="89" y="2"/>
                      <a:pt x="113" y="7"/>
                      <a:pt x="119" y="23"/>
                    </a:cubicBezTo>
                    <a:cubicBezTo>
                      <a:pt x="123" y="33"/>
                      <a:pt x="120" y="44"/>
                      <a:pt x="111" y="57"/>
                    </a:cubicBezTo>
                    <a:cubicBezTo>
                      <a:pt x="111" y="58"/>
                      <a:pt x="111" y="58"/>
                      <a:pt x="111" y="58"/>
                    </a:cubicBezTo>
                    <a:cubicBezTo>
                      <a:pt x="111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4" y="58"/>
                      <a:pt x="145" y="34"/>
                      <a:pt x="140" y="17"/>
                    </a:cubicBezTo>
                    <a:cubicBezTo>
                      <a:pt x="138" y="10"/>
                      <a:pt x="131" y="6"/>
                      <a:pt x="120" y="3"/>
                    </a:cubicBezTo>
                    <a:cubicBezTo>
                      <a:pt x="130" y="5"/>
                      <a:pt x="144" y="9"/>
                      <a:pt x="148" y="20"/>
                    </a:cubicBezTo>
                    <a:cubicBezTo>
                      <a:pt x="152" y="29"/>
                      <a:pt x="147" y="42"/>
                      <a:pt x="134" y="57"/>
                    </a:cubicBezTo>
                    <a:cubicBezTo>
                      <a:pt x="134" y="57"/>
                      <a:pt x="134" y="58"/>
                      <a:pt x="134" y="58"/>
                    </a:cubicBezTo>
                    <a:cubicBezTo>
                      <a:pt x="134" y="59"/>
                      <a:pt x="134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6" y="58"/>
                      <a:pt x="168" y="35"/>
                      <a:pt x="164" y="1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350" b="0" i="0" dirty="0">
                  <a:latin typeface="Helvetica Light" panose="020B0403020202020204" pitchFamily="34" charset="0"/>
                </a:endParaRPr>
              </a:p>
            </p:txBody>
          </p:sp>
        </p:grpSp>
        <p:sp>
          <p:nvSpPr>
            <p:cNvPr id="151" name="Freeform 21">
              <a:extLst>
                <a:ext uri="{FF2B5EF4-FFF2-40B4-BE49-F238E27FC236}">
                  <a16:creationId xmlns:a16="http://schemas.microsoft.com/office/drawing/2014/main" id="{A207A122-B0F4-4A50-BA61-8CC97A64C4A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009605" y="6468059"/>
              <a:ext cx="926890" cy="98036"/>
            </a:xfrm>
            <a:custGeom>
              <a:avLst/>
              <a:gdLst>
                <a:gd name="T0" fmla="*/ 1412 w 1445"/>
                <a:gd name="T1" fmla="*/ 48 h 153"/>
                <a:gd name="T2" fmla="*/ 1402 w 1445"/>
                <a:gd name="T3" fmla="*/ 84 h 153"/>
                <a:gd name="T4" fmla="*/ 1396 w 1445"/>
                <a:gd name="T5" fmla="*/ 121 h 153"/>
                <a:gd name="T6" fmla="*/ 1330 w 1445"/>
                <a:gd name="T7" fmla="*/ 48 h 153"/>
                <a:gd name="T8" fmla="*/ 1320 w 1445"/>
                <a:gd name="T9" fmla="*/ 84 h 153"/>
                <a:gd name="T10" fmla="*/ 1314 w 1445"/>
                <a:gd name="T11" fmla="*/ 121 h 153"/>
                <a:gd name="T12" fmla="*/ 1257 w 1445"/>
                <a:gd name="T13" fmla="*/ 69 h 153"/>
                <a:gd name="T14" fmla="*/ 1233 w 1445"/>
                <a:gd name="T15" fmla="*/ 105 h 153"/>
                <a:gd name="T16" fmla="*/ 1249 w 1445"/>
                <a:gd name="T17" fmla="*/ 33 h 153"/>
                <a:gd name="T18" fmla="*/ 1143 w 1445"/>
                <a:gd name="T19" fmla="*/ 119 h 153"/>
                <a:gd name="T20" fmla="*/ 1194 w 1445"/>
                <a:gd name="T21" fmla="*/ 33 h 153"/>
                <a:gd name="T22" fmla="*/ 1123 w 1445"/>
                <a:gd name="T23" fmla="*/ 119 h 153"/>
                <a:gd name="T24" fmla="*/ 1097 w 1445"/>
                <a:gd name="T25" fmla="*/ 63 h 153"/>
                <a:gd name="T26" fmla="*/ 1124 w 1445"/>
                <a:gd name="T27" fmla="*/ 34 h 153"/>
                <a:gd name="T28" fmla="*/ 1038 w 1445"/>
                <a:gd name="T29" fmla="*/ 65 h 153"/>
                <a:gd name="T30" fmla="*/ 1086 w 1445"/>
                <a:gd name="T31" fmla="*/ 107 h 153"/>
                <a:gd name="T32" fmla="*/ 1053 w 1445"/>
                <a:gd name="T33" fmla="*/ 153 h 153"/>
                <a:gd name="T34" fmla="*/ 986 w 1445"/>
                <a:gd name="T35" fmla="*/ 50 h 153"/>
                <a:gd name="T36" fmla="*/ 969 w 1445"/>
                <a:gd name="T37" fmla="*/ 121 h 153"/>
                <a:gd name="T38" fmla="*/ 942 w 1445"/>
                <a:gd name="T39" fmla="*/ 68 h 153"/>
                <a:gd name="T40" fmla="*/ 885 w 1445"/>
                <a:gd name="T41" fmla="*/ 119 h 153"/>
                <a:gd name="T42" fmla="*/ 935 w 1445"/>
                <a:gd name="T43" fmla="*/ 33 h 153"/>
                <a:gd name="T44" fmla="*/ 865 w 1445"/>
                <a:gd name="T45" fmla="*/ 119 h 153"/>
                <a:gd name="T46" fmla="*/ 826 w 1445"/>
                <a:gd name="T47" fmla="*/ 49 h 153"/>
                <a:gd name="T48" fmla="*/ 761 w 1445"/>
                <a:gd name="T49" fmla="*/ 152 h 153"/>
                <a:gd name="T50" fmla="*/ 856 w 1445"/>
                <a:gd name="T51" fmla="*/ 87 h 153"/>
                <a:gd name="T52" fmla="*/ 808 w 1445"/>
                <a:gd name="T53" fmla="*/ 44 h 153"/>
                <a:gd name="T54" fmla="*/ 661 w 1445"/>
                <a:gd name="T55" fmla="*/ 89 h 153"/>
                <a:gd name="T56" fmla="*/ 676 w 1445"/>
                <a:gd name="T57" fmla="*/ 102 h 153"/>
                <a:gd name="T58" fmla="*/ 709 w 1445"/>
                <a:gd name="T59" fmla="*/ 44 h 153"/>
                <a:gd name="T60" fmla="*/ 639 w 1445"/>
                <a:gd name="T61" fmla="*/ 93 h 153"/>
                <a:gd name="T62" fmla="*/ 666 w 1445"/>
                <a:gd name="T63" fmla="*/ 137 h 153"/>
                <a:gd name="T64" fmla="*/ 558 w 1445"/>
                <a:gd name="T65" fmla="*/ 119 h 153"/>
                <a:gd name="T66" fmla="*/ 592 w 1445"/>
                <a:gd name="T67" fmla="*/ 119 h 153"/>
                <a:gd name="T68" fmla="*/ 577 w 1445"/>
                <a:gd name="T69" fmla="*/ 45 h 153"/>
                <a:gd name="T70" fmla="*/ 518 w 1445"/>
                <a:gd name="T71" fmla="*/ 21 h 153"/>
                <a:gd name="T72" fmla="*/ 493 w 1445"/>
                <a:gd name="T73" fmla="*/ 119 h 153"/>
                <a:gd name="T74" fmla="*/ 424 w 1445"/>
                <a:gd name="T75" fmla="*/ 119 h 153"/>
                <a:gd name="T76" fmla="*/ 501 w 1445"/>
                <a:gd name="T77" fmla="*/ 33 h 153"/>
                <a:gd name="T78" fmla="*/ 445 w 1445"/>
                <a:gd name="T79" fmla="*/ 34 h 153"/>
                <a:gd name="T80" fmla="*/ 397 w 1445"/>
                <a:gd name="T81" fmla="*/ 62 h 153"/>
                <a:gd name="T82" fmla="*/ 401 w 1445"/>
                <a:gd name="T83" fmla="*/ 97 h 153"/>
                <a:gd name="T84" fmla="*/ 418 w 1445"/>
                <a:gd name="T85" fmla="*/ 59 h 153"/>
                <a:gd name="T86" fmla="*/ 217 w 1445"/>
                <a:gd name="T87" fmla="*/ 119 h 153"/>
                <a:gd name="T88" fmla="*/ 291 w 1445"/>
                <a:gd name="T89" fmla="*/ 119 h 153"/>
                <a:gd name="T90" fmla="*/ 284 w 1445"/>
                <a:gd name="T91" fmla="*/ 34 h 153"/>
                <a:gd name="T92" fmla="*/ 211 w 1445"/>
                <a:gd name="T93" fmla="*/ 34 h 153"/>
                <a:gd name="T94" fmla="*/ 137 w 1445"/>
                <a:gd name="T95" fmla="*/ 67 h 153"/>
                <a:gd name="T96" fmla="*/ 147 w 1445"/>
                <a:gd name="T97" fmla="*/ 105 h 153"/>
                <a:gd name="T98" fmla="*/ 164 w 1445"/>
                <a:gd name="T99" fmla="*/ 33 h 153"/>
                <a:gd name="T100" fmla="*/ 52 w 1445"/>
                <a:gd name="T101" fmla="*/ 105 h 153"/>
                <a:gd name="T102" fmla="*/ 81 w 1445"/>
                <a:gd name="T103" fmla="*/ 63 h 153"/>
                <a:gd name="T104" fmla="*/ 21 w 1445"/>
                <a:gd name="T105" fmla="*/ 152 h 153"/>
                <a:gd name="T106" fmla="*/ 101 w 1445"/>
                <a:gd name="T107" fmla="*/ 66 h 153"/>
                <a:gd name="T108" fmla="*/ 50 w 1445"/>
                <a:gd name="T109" fmla="*/ 34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45" h="153">
                  <a:moveTo>
                    <a:pt x="1396" y="121"/>
                  </a:moveTo>
                  <a:cubicBezTo>
                    <a:pt x="1415" y="121"/>
                    <a:pt x="1436" y="114"/>
                    <a:pt x="1437" y="91"/>
                  </a:cubicBezTo>
                  <a:cubicBezTo>
                    <a:pt x="1438" y="74"/>
                    <a:pt x="1414" y="70"/>
                    <a:pt x="1402" y="65"/>
                  </a:cubicBezTo>
                  <a:cubicBezTo>
                    <a:pt x="1397" y="63"/>
                    <a:pt x="1395" y="62"/>
                    <a:pt x="1395" y="58"/>
                  </a:cubicBezTo>
                  <a:cubicBezTo>
                    <a:pt x="1396" y="50"/>
                    <a:pt x="1405" y="48"/>
                    <a:pt x="1412" y="48"/>
                  </a:cubicBezTo>
                  <a:cubicBezTo>
                    <a:pt x="1420" y="48"/>
                    <a:pt x="1428" y="51"/>
                    <a:pt x="1432" y="55"/>
                  </a:cubicBezTo>
                  <a:cubicBezTo>
                    <a:pt x="1445" y="43"/>
                    <a:pt x="1445" y="43"/>
                    <a:pt x="1445" y="43"/>
                  </a:cubicBezTo>
                  <a:cubicBezTo>
                    <a:pt x="1437" y="35"/>
                    <a:pt x="1427" y="32"/>
                    <a:pt x="1415" y="32"/>
                  </a:cubicBezTo>
                  <a:cubicBezTo>
                    <a:pt x="1395" y="32"/>
                    <a:pt x="1378" y="42"/>
                    <a:pt x="1376" y="60"/>
                  </a:cubicBezTo>
                  <a:cubicBezTo>
                    <a:pt x="1375" y="77"/>
                    <a:pt x="1390" y="80"/>
                    <a:pt x="1402" y="84"/>
                  </a:cubicBezTo>
                  <a:cubicBezTo>
                    <a:pt x="1410" y="86"/>
                    <a:pt x="1418" y="88"/>
                    <a:pt x="1417" y="95"/>
                  </a:cubicBezTo>
                  <a:cubicBezTo>
                    <a:pt x="1416" y="105"/>
                    <a:pt x="1405" y="105"/>
                    <a:pt x="1398" y="105"/>
                  </a:cubicBezTo>
                  <a:cubicBezTo>
                    <a:pt x="1389" y="105"/>
                    <a:pt x="1380" y="101"/>
                    <a:pt x="1375" y="95"/>
                  </a:cubicBezTo>
                  <a:cubicBezTo>
                    <a:pt x="1361" y="107"/>
                    <a:pt x="1361" y="107"/>
                    <a:pt x="1361" y="107"/>
                  </a:cubicBezTo>
                  <a:cubicBezTo>
                    <a:pt x="1368" y="117"/>
                    <a:pt x="1382" y="121"/>
                    <a:pt x="1396" y="121"/>
                  </a:cubicBezTo>
                  <a:moveTo>
                    <a:pt x="1314" y="121"/>
                  </a:moveTo>
                  <a:cubicBezTo>
                    <a:pt x="1333" y="121"/>
                    <a:pt x="1354" y="114"/>
                    <a:pt x="1355" y="91"/>
                  </a:cubicBezTo>
                  <a:cubicBezTo>
                    <a:pt x="1356" y="74"/>
                    <a:pt x="1332" y="70"/>
                    <a:pt x="1320" y="65"/>
                  </a:cubicBezTo>
                  <a:cubicBezTo>
                    <a:pt x="1316" y="63"/>
                    <a:pt x="1313" y="62"/>
                    <a:pt x="1313" y="58"/>
                  </a:cubicBezTo>
                  <a:cubicBezTo>
                    <a:pt x="1314" y="50"/>
                    <a:pt x="1323" y="48"/>
                    <a:pt x="1330" y="48"/>
                  </a:cubicBezTo>
                  <a:cubicBezTo>
                    <a:pt x="1338" y="48"/>
                    <a:pt x="1346" y="51"/>
                    <a:pt x="1350" y="55"/>
                  </a:cubicBezTo>
                  <a:cubicBezTo>
                    <a:pt x="1364" y="43"/>
                    <a:pt x="1364" y="43"/>
                    <a:pt x="1364" y="43"/>
                  </a:cubicBezTo>
                  <a:cubicBezTo>
                    <a:pt x="1355" y="35"/>
                    <a:pt x="1345" y="32"/>
                    <a:pt x="1333" y="32"/>
                  </a:cubicBezTo>
                  <a:cubicBezTo>
                    <a:pt x="1314" y="32"/>
                    <a:pt x="1296" y="42"/>
                    <a:pt x="1294" y="60"/>
                  </a:cubicBezTo>
                  <a:cubicBezTo>
                    <a:pt x="1293" y="77"/>
                    <a:pt x="1308" y="80"/>
                    <a:pt x="1320" y="84"/>
                  </a:cubicBezTo>
                  <a:cubicBezTo>
                    <a:pt x="1328" y="86"/>
                    <a:pt x="1336" y="88"/>
                    <a:pt x="1335" y="95"/>
                  </a:cubicBezTo>
                  <a:cubicBezTo>
                    <a:pt x="1335" y="105"/>
                    <a:pt x="1323" y="105"/>
                    <a:pt x="1316" y="105"/>
                  </a:cubicBezTo>
                  <a:cubicBezTo>
                    <a:pt x="1307" y="105"/>
                    <a:pt x="1298" y="101"/>
                    <a:pt x="1293" y="95"/>
                  </a:cubicBezTo>
                  <a:cubicBezTo>
                    <a:pt x="1280" y="107"/>
                    <a:pt x="1280" y="107"/>
                    <a:pt x="1280" y="107"/>
                  </a:cubicBezTo>
                  <a:cubicBezTo>
                    <a:pt x="1287" y="117"/>
                    <a:pt x="1300" y="121"/>
                    <a:pt x="1314" y="121"/>
                  </a:cubicBezTo>
                  <a:moveTo>
                    <a:pt x="1222" y="69"/>
                  </a:moveTo>
                  <a:cubicBezTo>
                    <a:pt x="1222" y="67"/>
                    <a:pt x="1223" y="66"/>
                    <a:pt x="1223" y="64"/>
                  </a:cubicBezTo>
                  <a:cubicBezTo>
                    <a:pt x="1227" y="55"/>
                    <a:pt x="1234" y="49"/>
                    <a:pt x="1245" y="49"/>
                  </a:cubicBezTo>
                  <a:cubicBezTo>
                    <a:pt x="1253" y="49"/>
                    <a:pt x="1259" y="54"/>
                    <a:pt x="1259" y="62"/>
                  </a:cubicBezTo>
                  <a:cubicBezTo>
                    <a:pt x="1259" y="64"/>
                    <a:pt x="1258" y="66"/>
                    <a:pt x="1257" y="69"/>
                  </a:cubicBezTo>
                  <a:lnTo>
                    <a:pt x="1222" y="69"/>
                  </a:lnTo>
                  <a:close/>
                  <a:moveTo>
                    <a:pt x="1228" y="121"/>
                  </a:moveTo>
                  <a:cubicBezTo>
                    <a:pt x="1244" y="121"/>
                    <a:pt x="1260" y="117"/>
                    <a:pt x="1268" y="110"/>
                  </a:cubicBezTo>
                  <a:cubicBezTo>
                    <a:pt x="1263" y="97"/>
                    <a:pt x="1263" y="97"/>
                    <a:pt x="1263" y="97"/>
                  </a:cubicBezTo>
                  <a:cubicBezTo>
                    <a:pt x="1257" y="99"/>
                    <a:pt x="1246" y="105"/>
                    <a:pt x="1233" y="105"/>
                  </a:cubicBezTo>
                  <a:cubicBezTo>
                    <a:pt x="1224" y="105"/>
                    <a:pt x="1216" y="100"/>
                    <a:pt x="1217" y="91"/>
                  </a:cubicBezTo>
                  <a:cubicBezTo>
                    <a:pt x="1217" y="88"/>
                    <a:pt x="1218" y="85"/>
                    <a:pt x="1218" y="82"/>
                  </a:cubicBezTo>
                  <a:cubicBezTo>
                    <a:pt x="1274" y="82"/>
                    <a:pt x="1274" y="82"/>
                    <a:pt x="1274" y="82"/>
                  </a:cubicBezTo>
                  <a:cubicBezTo>
                    <a:pt x="1276" y="76"/>
                    <a:pt x="1279" y="66"/>
                    <a:pt x="1279" y="59"/>
                  </a:cubicBezTo>
                  <a:cubicBezTo>
                    <a:pt x="1280" y="41"/>
                    <a:pt x="1266" y="33"/>
                    <a:pt x="1249" y="33"/>
                  </a:cubicBezTo>
                  <a:cubicBezTo>
                    <a:pt x="1226" y="33"/>
                    <a:pt x="1206" y="47"/>
                    <a:pt x="1200" y="70"/>
                  </a:cubicBezTo>
                  <a:cubicBezTo>
                    <a:pt x="1199" y="77"/>
                    <a:pt x="1196" y="87"/>
                    <a:pt x="1195" y="93"/>
                  </a:cubicBezTo>
                  <a:cubicBezTo>
                    <a:pt x="1194" y="113"/>
                    <a:pt x="1210" y="121"/>
                    <a:pt x="1228" y="121"/>
                  </a:cubicBezTo>
                  <a:moveTo>
                    <a:pt x="1123" y="119"/>
                  </a:moveTo>
                  <a:cubicBezTo>
                    <a:pt x="1143" y="119"/>
                    <a:pt x="1143" y="119"/>
                    <a:pt x="1143" y="119"/>
                  </a:cubicBezTo>
                  <a:cubicBezTo>
                    <a:pt x="1154" y="76"/>
                    <a:pt x="1154" y="76"/>
                    <a:pt x="1154" y="76"/>
                  </a:cubicBezTo>
                  <a:cubicBezTo>
                    <a:pt x="1158" y="60"/>
                    <a:pt x="1170" y="51"/>
                    <a:pt x="1186" y="51"/>
                  </a:cubicBezTo>
                  <a:cubicBezTo>
                    <a:pt x="1189" y="51"/>
                    <a:pt x="1193" y="51"/>
                    <a:pt x="1195" y="51"/>
                  </a:cubicBezTo>
                  <a:cubicBezTo>
                    <a:pt x="1200" y="33"/>
                    <a:pt x="1200" y="33"/>
                    <a:pt x="1200" y="33"/>
                  </a:cubicBezTo>
                  <a:cubicBezTo>
                    <a:pt x="1198" y="33"/>
                    <a:pt x="1196" y="33"/>
                    <a:pt x="1194" y="33"/>
                  </a:cubicBezTo>
                  <a:cubicBezTo>
                    <a:pt x="1183" y="33"/>
                    <a:pt x="1169" y="39"/>
                    <a:pt x="1161" y="48"/>
                  </a:cubicBezTo>
                  <a:cubicBezTo>
                    <a:pt x="1161" y="48"/>
                    <a:pt x="1161" y="48"/>
                    <a:pt x="1161" y="48"/>
                  </a:cubicBezTo>
                  <a:cubicBezTo>
                    <a:pt x="1164" y="34"/>
                    <a:pt x="1164" y="34"/>
                    <a:pt x="1164" y="34"/>
                  </a:cubicBezTo>
                  <a:cubicBezTo>
                    <a:pt x="1144" y="34"/>
                    <a:pt x="1144" y="34"/>
                    <a:pt x="1144" y="34"/>
                  </a:cubicBezTo>
                  <a:lnTo>
                    <a:pt x="1123" y="119"/>
                  </a:lnTo>
                  <a:close/>
                  <a:moveTo>
                    <a:pt x="1069" y="102"/>
                  </a:moveTo>
                  <a:cubicBezTo>
                    <a:pt x="1060" y="102"/>
                    <a:pt x="1053" y="98"/>
                    <a:pt x="1054" y="89"/>
                  </a:cubicBezTo>
                  <a:cubicBezTo>
                    <a:pt x="1054" y="88"/>
                    <a:pt x="1054" y="87"/>
                    <a:pt x="1059" y="67"/>
                  </a:cubicBezTo>
                  <a:cubicBezTo>
                    <a:pt x="1062" y="55"/>
                    <a:pt x="1069" y="49"/>
                    <a:pt x="1080" y="49"/>
                  </a:cubicBezTo>
                  <a:cubicBezTo>
                    <a:pt x="1091" y="49"/>
                    <a:pt x="1098" y="54"/>
                    <a:pt x="1097" y="63"/>
                  </a:cubicBezTo>
                  <a:cubicBezTo>
                    <a:pt x="1097" y="64"/>
                    <a:pt x="1097" y="65"/>
                    <a:pt x="1092" y="85"/>
                  </a:cubicBezTo>
                  <a:cubicBezTo>
                    <a:pt x="1089" y="96"/>
                    <a:pt x="1080" y="102"/>
                    <a:pt x="1069" y="102"/>
                  </a:cubicBezTo>
                  <a:moveTo>
                    <a:pt x="1053" y="153"/>
                  </a:moveTo>
                  <a:cubicBezTo>
                    <a:pt x="1078" y="153"/>
                    <a:pt x="1097" y="140"/>
                    <a:pt x="1104" y="116"/>
                  </a:cubicBezTo>
                  <a:cubicBezTo>
                    <a:pt x="1124" y="34"/>
                    <a:pt x="1124" y="34"/>
                    <a:pt x="1124" y="34"/>
                  </a:cubicBezTo>
                  <a:cubicBezTo>
                    <a:pt x="1104" y="34"/>
                    <a:pt x="1104" y="34"/>
                    <a:pt x="1104" y="34"/>
                  </a:cubicBezTo>
                  <a:cubicBezTo>
                    <a:pt x="1102" y="44"/>
                    <a:pt x="1102" y="44"/>
                    <a:pt x="1102" y="44"/>
                  </a:cubicBezTo>
                  <a:cubicBezTo>
                    <a:pt x="1101" y="44"/>
                    <a:pt x="1101" y="44"/>
                    <a:pt x="1101" y="44"/>
                  </a:cubicBezTo>
                  <a:cubicBezTo>
                    <a:pt x="1098" y="36"/>
                    <a:pt x="1087" y="33"/>
                    <a:pt x="1079" y="33"/>
                  </a:cubicBezTo>
                  <a:cubicBezTo>
                    <a:pt x="1057" y="33"/>
                    <a:pt x="1044" y="45"/>
                    <a:pt x="1038" y="65"/>
                  </a:cubicBezTo>
                  <a:cubicBezTo>
                    <a:pt x="1037" y="70"/>
                    <a:pt x="1035" y="77"/>
                    <a:pt x="1034" y="84"/>
                  </a:cubicBezTo>
                  <a:cubicBezTo>
                    <a:pt x="1033" y="87"/>
                    <a:pt x="1032" y="90"/>
                    <a:pt x="1032" y="93"/>
                  </a:cubicBezTo>
                  <a:cubicBezTo>
                    <a:pt x="1031" y="111"/>
                    <a:pt x="1043" y="118"/>
                    <a:pt x="1060" y="118"/>
                  </a:cubicBezTo>
                  <a:cubicBezTo>
                    <a:pt x="1069" y="118"/>
                    <a:pt x="1079" y="114"/>
                    <a:pt x="1085" y="107"/>
                  </a:cubicBezTo>
                  <a:cubicBezTo>
                    <a:pt x="1086" y="107"/>
                    <a:pt x="1086" y="107"/>
                    <a:pt x="1086" y="107"/>
                  </a:cubicBezTo>
                  <a:cubicBezTo>
                    <a:pt x="1085" y="110"/>
                    <a:pt x="1084" y="114"/>
                    <a:pt x="1084" y="117"/>
                  </a:cubicBezTo>
                  <a:cubicBezTo>
                    <a:pt x="1080" y="129"/>
                    <a:pt x="1072" y="137"/>
                    <a:pt x="1059" y="137"/>
                  </a:cubicBezTo>
                  <a:cubicBezTo>
                    <a:pt x="1051" y="137"/>
                    <a:pt x="1044" y="135"/>
                    <a:pt x="1039" y="129"/>
                  </a:cubicBezTo>
                  <a:cubicBezTo>
                    <a:pt x="1024" y="139"/>
                    <a:pt x="1024" y="139"/>
                    <a:pt x="1024" y="139"/>
                  </a:cubicBezTo>
                  <a:cubicBezTo>
                    <a:pt x="1028" y="148"/>
                    <a:pt x="1040" y="153"/>
                    <a:pt x="1053" y="153"/>
                  </a:cubicBezTo>
                  <a:moveTo>
                    <a:pt x="973" y="105"/>
                  </a:moveTo>
                  <a:cubicBezTo>
                    <a:pt x="964" y="105"/>
                    <a:pt x="957" y="100"/>
                    <a:pt x="958" y="91"/>
                  </a:cubicBezTo>
                  <a:cubicBezTo>
                    <a:pt x="958" y="90"/>
                    <a:pt x="958" y="89"/>
                    <a:pt x="958" y="88"/>
                  </a:cubicBezTo>
                  <a:cubicBezTo>
                    <a:pt x="963" y="67"/>
                    <a:pt x="963" y="67"/>
                    <a:pt x="963" y="67"/>
                  </a:cubicBezTo>
                  <a:cubicBezTo>
                    <a:pt x="966" y="56"/>
                    <a:pt x="975" y="50"/>
                    <a:pt x="986" y="50"/>
                  </a:cubicBezTo>
                  <a:cubicBezTo>
                    <a:pt x="995" y="50"/>
                    <a:pt x="1002" y="54"/>
                    <a:pt x="1002" y="63"/>
                  </a:cubicBezTo>
                  <a:cubicBezTo>
                    <a:pt x="1001" y="64"/>
                    <a:pt x="1001" y="65"/>
                    <a:pt x="1001" y="66"/>
                  </a:cubicBezTo>
                  <a:cubicBezTo>
                    <a:pt x="996" y="87"/>
                    <a:pt x="996" y="87"/>
                    <a:pt x="996" y="87"/>
                  </a:cubicBezTo>
                  <a:cubicBezTo>
                    <a:pt x="993" y="98"/>
                    <a:pt x="984" y="105"/>
                    <a:pt x="973" y="105"/>
                  </a:cubicBezTo>
                  <a:moveTo>
                    <a:pt x="969" y="121"/>
                  </a:moveTo>
                  <a:cubicBezTo>
                    <a:pt x="990" y="121"/>
                    <a:pt x="1011" y="107"/>
                    <a:pt x="1017" y="86"/>
                  </a:cubicBezTo>
                  <a:cubicBezTo>
                    <a:pt x="1018" y="80"/>
                    <a:pt x="1020" y="74"/>
                    <a:pt x="1021" y="68"/>
                  </a:cubicBezTo>
                  <a:cubicBezTo>
                    <a:pt x="1022" y="66"/>
                    <a:pt x="1022" y="64"/>
                    <a:pt x="1022" y="62"/>
                  </a:cubicBezTo>
                  <a:cubicBezTo>
                    <a:pt x="1023" y="43"/>
                    <a:pt x="1008" y="33"/>
                    <a:pt x="990" y="33"/>
                  </a:cubicBezTo>
                  <a:cubicBezTo>
                    <a:pt x="969" y="33"/>
                    <a:pt x="948" y="47"/>
                    <a:pt x="942" y="68"/>
                  </a:cubicBezTo>
                  <a:cubicBezTo>
                    <a:pt x="941" y="75"/>
                    <a:pt x="939" y="81"/>
                    <a:pt x="937" y="88"/>
                  </a:cubicBezTo>
                  <a:cubicBezTo>
                    <a:pt x="937" y="90"/>
                    <a:pt x="937" y="92"/>
                    <a:pt x="937" y="94"/>
                  </a:cubicBezTo>
                  <a:cubicBezTo>
                    <a:pt x="935" y="113"/>
                    <a:pt x="952" y="121"/>
                    <a:pt x="969" y="121"/>
                  </a:cubicBezTo>
                  <a:moveTo>
                    <a:pt x="865" y="119"/>
                  </a:moveTo>
                  <a:cubicBezTo>
                    <a:pt x="885" y="119"/>
                    <a:pt x="885" y="119"/>
                    <a:pt x="885" y="119"/>
                  </a:cubicBezTo>
                  <a:cubicBezTo>
                    <a:pt x="896" y="76"/>
                    <a:pt x="896" y="76"/>
                    <a:pt x="896" y="76"/>
                  </a:cubicBezTo>
                  <a:cubicBezTo>
                    <a:pt x="899" y="60"/>
                    <a:pt x="911" y="51"/>
                    <a:pt x="928" y="51"/>
                  </a:cubicBezTo>
                  <a:cubicBezTo>
                    <a:pt x="930" y="51"/>
                    <a:pt x="934" y="51"/>
                    <a:pt x="937" y="51"/>
                  </a:cubicBezTo>
                  <a:cubicBezTo>
                    <a:pt x="942" y="33"/>
                    <a:pt x="942" y="33"/>
                    <a:pt x="942" y="33"/>
                  </a:cubicBezTo>
                  <a:cubicBezTo>
                    <a:pt x="940" y="33"/>
                    <a:pt x="937" y="33"/>
                    <a:pt x="935" y="33"/>
                  </a:cubicBezTo>
                  <a:cubicBezTo>
                    <a:pt x="925" y="33"/>
                    <a:pt x="910" y="39"/>
                    <a:pt x="903" y="48"/>
                  </a:cubicBezTo>
                  <a:cubicBezTo>
                    <a:pt x="902" y="48"/>
                    <a:pt x="902" y="48"/>
                    <a:pt x="902" y="48"/>
                  </a:cubicBezTo>
                  <a:cubicBezTo>
                    <a:pt x="906" y="34"/>
                    <a:pt x="906" y="34"/>
                    <a:pt x="906" y="34"/>
                  </a:cubicBezTo>
                  <a:cubicBezTo>
                    <a:pt x="886" y="34"/>
                    <a:pt x="886" y="34"/>
                    <a:pt x="886" y="34"/>
                  </a:cubicBezTo>
                  <a:lnTo>
                    <a:pt x="865" y="119"/>
                  </a:lnTo>
                  <a:close/>
                  <a:moveTo>
                    <a:pt x="813" y="105"/>
                  </a:moveTo>
                  <a:cubicBezTo>
                    <a:pt x="804" y="105"/>
                    <a:pt x="796" y="100"/>
                    <a:pt x="797" y="91"/>
                  </a:cubicBezTo>
                  <a:cubicBezTo>
                    <a:pt x="797" y="90"/>
                    <a:pt x="797" y="89"/>
                    <a:pt x="797" y="88"/>
                  </a:cubicBezTo>
                  <a:cubicBezTo>
                    <a:pt x="802" y="68"/>
                    <a:pt x="802" y="68"/>
                    <a:pt x="802" y="68"/>
                  </a:cubicBezTo>
                  <a:cubicBezTo>
                    <a:pt x="805" y="57"/>
                    <a:pt x="815" y="49"/>
                    <a:pt x="826" y="49"/>
                  </a:cubicBezTo>
                  <a:cubicBezTo>
                    <a:pt x="834" y="49"/>
                    <a:pt x="842" y="54"/>
                    <a:pt x="841" y="63"/>
                  </a:cubicBezTo>
                  <a:cubicBezTo>
                    <a:pt x="841" y="64"/>
                    <a:pt x="841" y="65"/>
                    <a:pt x="841" y="66"/>
                  </a:cubicBezTo>
                  <a:cubicBezTo>
                    <a:pt x="835" y="87"/>
                    <a:pt x="835" y="87"/>
                    <a:pt x="835" y="87"/>
                  </a:cubicBezTo>
                  <a:cubicBezTo>
                    <a:pt x="832" y="98"/>
                    <a:pt x="824" y="105"/>
                    <a:pt x="813" y="105"/>
                  </a:cubicBezTo>
                  <a:moveTo>
                    <a:pt x="761" y="152"/>
                  </a:moveTo>
                  <a:cubicBezTo>
                    <a:pt x="781" y="152"/>
                    <a:pt x="781" y="152"/>
                    <a:pt x="781" y="152"/>
                  </a:cubicBezTo>
                  <a:cubicBezTo>
                    <a:pt x="792" y="111"/>
                    <a:pt x="792" y="111"/>
                    <a:pt x="792" y="111"/>
                  </a:cubicBezTo>
                  <a:cubicBezTo>
                    <a:pt x="793" y="111"/>
                    <a:pt x="793" y="111"/>
                    <a:pt x="793" y="111"/>
                  </a:cubicBezTo>
                  <a:cubicBezTo>
                    <a:pt x="796" y="118"/>
                    <a:pt x="804" y="121"/>
                    <a:pt x="812" y="121"/>
                  </a:cubicBezTo>
                  <a:cubicBezTo>
                    <a:pt x="834" y="121"/>
                    <a:pt x="851" y="108"/>
                    <a:pt x="856" y="87"/>
                  </a:cubicBezTo>
                  <a:cubicBezTo>
                    <a:pt x="858" y="80"/>
                    <a:pt x="860" y="73"/>
                    <a:pt x="861" y="66"/>
                  </a:cubicBezTo>
                  <a:cubicBezTo>
                    <a:pt x="862" y="63"/>
                    <a:pt x="862" y="61"/>
                    <a:pt x="862" y="59"/>
                  </a:cubicBezTo>
                  <a:cubicBezTo>
                    <a:pt x="864" y="42"/>
                    <a:pt x="852" y="33"/>
                    <a:pt x="836" y="33"/>
                  </a:cubicBezTo>
                  <a:cubicBezTo>
                    <a:pt x="826" y="33"/>
                    <a:pt x="816" y="37"/>
                    <a:pt x="808" y="44"/>
                  </a:cubicBezTo>
                  <a:cubicBezTo>
                    <a:pt x="808" y="44"/>
                    <a:pt x="808" y="44"/>
                    <a:pt x="808" y="44"/>
                  </a:cubicBezTo>
                  <a:cubicBezTo>
                    <a:pt x="810" y="34"/>
                    <a:pt x="810" y="34"/>
                    <a:pt x="810" y="34"/>
                  </a:cubicBezTo>
                  <a:cubicBezTo>
                    <a:pt x="791" y="34"/>
                    <a:pt x="791" y="34"/>
                    <a:pt x="791" y="34"/>
                  </a:cubicBezTo>
                  <a:lnTo>
                    <a:pt x="761" y="152"/>
                  </a:lnTo>
                  <a:close/>
                  <a:moveTo>
                    <a:pt x="676" y="102"/>
                  </a:moveTo>
                  <a:cubicBezTo>
                    <a:pt x="667" y="102"/>
                    <a:pt x="660" y="98"/>
                    <a:pt x="661" y="89"/>
                  </a:cubicBezTo>
                  <a:cubicBezTo>
                    <a:pt x="661" y="88"/>
                    <a:pt x="661" y="87"/>
                    <a:pt x="666" y="67"/>
                  </a:cubicBezTo>
                  <a:cubicBezTo>
                    <a:pt x="668" y="55"/>
                    <a:pt x="676" y="49"/>
                    <a:pt x="687" y="49"/>
                  </a:cubicBezTo>
                  <a:cubicBezTo>
                    <a:pt x="698" y="49"/>
                    <a:pt x="704" y="54"/>
                    <a:pt x="704" y="63"/>
                  </a:cubicBezTo>
                  <a:cubicBezTo>
                    <a:pt x="704" y="64"/>
                    <a:pt x="703" y="65"/>
                    <a:pt x="698" y="85"/>
                  </a:cubicBezTo>
                  <a:cubicBezTo>
                    <a:pt x="696" y="96"/>
                    <a:pt x="687" y="102"/>
                    <a:pt x="676" y="102"/>
                  </a:cubicBezTo>
                  <a:moveTo>
                    <a:pt x="660" y="153"/>
                  </a:moveTo>
                  <a:cubicBezTo>
                    <a:pt x="685" y="153"/>
                    <a:pt x="704" y="140"/>
                    <a:pt x="710" y="116"/>
                  </a:cubicBezTo>
                  <a:cubicBezTo>
                    <a:pt x="731" y="34"/>
                    <a:pt x="731" y="34"/>
                    <a:pt x="731" y="34"/>
                  </a:cubicBezTo>
                  <a:cubicBezTo>
                    <a:pt x="711" y="34"/>
                    <a:pt x="711" y="34"/>
                    <a:pt x="711" y="34"/>
                  </a:cubicBezTo>
                  <a:cubicBezTo>
                    <a:pt x="709" y="44"/>
                    <a:pt x="709" y="44"/>
                    <a:pt x="709" y="44"/>
                  </a:cubicBezTo>
                  <a:cubicBezTo>
                    <a:pt x="708" y="44"/>
                    <a:pt x="708" y="44"/>
                    <a:pt x="708" y="44"/>
                  </a:cubicBezTo>
                  <a:cubicBezTo>
                    <a:pt x="705" y="36"/>
                    <a:pt x="694" y="33"/>
                    <a:pt x="686" y="33"/>
                  </a:cubicBezTo>
                  <a:cubicBezTo>
                    <a:pt x="664" y="33"/>
                    <a:pt x="650" y="45"/>
                    <a:pt x="645" y="65"/>
                  </a:cubicBezTo>
                  <a:cubicBezTo>
                    <a:pt x="644" y="70"/>
                    <a:pt x="642" y="77"/>
                    <a:pt x="641" y="84"/>
                  </a:cubicBezTo>
                  <a:cubicBezTo>
                    <a:pt x="640" y="87"/>
                    <a:pt x="639" y="90"/>
                    <a:pt x="639" y="93"/>
                  </a:cubicBezTo>
                  <a:cubicBezTo>
                    <a:pt x="638" y="111"/>
                    <a:pt x="650" y="118"/>
                    <a:pt x="666" y="118"/>
                  </a:cubicBezTo>
                  <a:cubicBezTo>
                    <a:pt x="676" y="118"/>
                    <a:pt x="685" y="114"/>
                    <a:pt x="692" y="107"/>
                  </a:cubicBezTo>
                  <a:cubicBezTo>
                    <a:pt x="693" y="107"/>
                    <a:pt x="693" y="107"/>
                    <a:pt x="693" y="107"/>
                  </a:cubicBezTo>
                  <a:cubicBezTo>
                    <a:pt x="692" y="110"/>
                    <a:pt x="691" y="114"/>
                    <a:pt x="690" y="117"/>
                  </a:cubicBezTo>
                  <a:cubicBezTo>
                    <a:pt x="687" y="129"/>
                    <a:pt x="678" y="137"/>
                    <a:pt x="666" y="137"/>
                  </a:cubicBezTo>
                  <a:cubicBezTo>
                    <a:pt x="658" y="137"/>
                    <a:pt x="651" y="135"/>
                    <a:pt x="646" y="129"/>
                  </a:cubicBezTo>
                  <a:cubicBezTo>
                    <a:pt x="631" y="139"/>
                    <a:pt x="631" y="139"/>
                    <a:pt x="631" y="139"/>
                  </a:cubicBezTo>
                  <a:cubicBezTo>
                    <a:pt x="635" y="148"/>
                    <a:pt x="647" y="153"/>
                    <a:pt x="660" y="153"/>
                  </a:cubicBezTo>
                  <a:moveTo>
                    <a:pt x="538" y="119"/>
                  </a:moveTo>
                  <a:cubicBezTo>
                    <a:pt x="558" y="119"/>
                    <a:pt x="558" y="119"/>
                    <a:pt x="558" y="119"/>
                  </a:cubicBezTo>
                  <a:cubicBezTo>
                    <a:pt x="570" y="72"/>
                    <a:pt x="570" y="72"/>
                    <a:pt x="570" y="72"/>
                  </a:cubicBezTo>
                  <a:cubicBezTo>
                    <a:pt x="573" y="59"/>
                    <a:pt x="580" y="50"/>
                    <a:pt x="593" y="50"/>
                  </a:cubicBezTo>
                  <a:cubicBezTo>
                    <a:pt x="602" y="50"/>
                    <a:pt x="607" y="55"/>
                    <a:pt x="606" y="62"/>
                  </a:cubicBezTo>
                  <a:cubicBezTo>
                    <a:pt x="606" y="64"/>
                    <a:pt x="605" y="68"/>
                    <a:pt x="605" y="70"/>
                  </a:cubicBezTo>
                  <a:cubicBezTo>
                    <a:pt x="592" y="119"/>
                    <a:pt x="592" y="119"/>
                    <a:pt x="592" y="119"/>
                  </a:cubicBezTo>
                  <a:cubicBezTo>
                    <a:pt x="613" y="119"/>
                    <a:pt x="613" y="119"/>
                    <a:pt x="613" y="119"/>
                  </a:cubicBezTo>
                  <a:cubicBezTo>
                    <a:pt x="626" y="65"/>
                    <a:pt x="626" y="65"/>
                    <a:pt x="626" y="65"/>
                  </a:cubicBezTo>
                  <a:cubicBezTo>
                    <a:pt x="627" y="62"/>
                    <a:pt x="628" y="57"/>
                    <a:pt x="628" y="55"/>
                  </a:cubicBezTo>
                  <a:cubicBezTo>
                    <a:pt x="629" y="43"/>
                    <a:pt x="620" y="33"/>
                    <a:pt x="604" y="33"/>
                  </a:cubicBezTo>
                  <a:cubicBezTo>
                    <a:pt x="594" y="33"/>
                    <a:pt x="584" y="37"/>
                    <a:pt x="577" y="45"/>
                  </a:cubicBezTo>
                  <a:cubicBezTo>
                    <a:pt x="576" y="45"/>
                    <a:pt x="576" y="45"/>
                    <a:pt x="576" y="45"/>
                  </a:cubicBezTo>
                  <a:cubicBezTo>
                    <a:pt x="578" y="34"/>
                    <a:pt x="578" y="34"/>
                    <a:pt x="578" y="34"/>
                  </a:cubicBezTo>
                  <a:cubicBezTo>
                    <a:pt x="559" y="34"/>
                    <a:pt x="559" y="34"/>
                    <a:pt x="559" y="34"/>
                  </a:cubicBezTo>
                  <a:lnTo>
                    <a:pt x="538" y="119"/>
                  </a:lnTo>
                  <a:close/>
                  <a:moveTo>
                    <a:pt x="518" y="21"/>
                  </a:moveTo>
                  <a:cubicBezTo>
                    <a:pt x="538" y="21"/>
                    <a:pt x="538" y="21"/>
                    <a:pt x="538" y="21"/>
                  </a:cubicBezTo>
                  <a:cubicBezTo>
                    <a:pt x="544" y="0"/>
                    <a:pt x="544" y="0"/>
                    <a:pt x="544" y="0"/>
                  </a:cubicBezTo>
                  <a:cubicBezTo>
                    <a:pt x="523" y="0"/>
                    <a:pt x="523" y="0"/>
                    <a:pt x="523" y="0"/>
                  </a:cubicBezTo>
                  <a:lnTo>
                    <a:pt x="518" y="21"/>
                  </a:lnTo>
                  <a:close/>
                  <a:moveTo>
                    <a:pt x="493" y="119"/>
                  </a:moveTo>
                  <a:cubicBezTo>
                    <a:pt x="514" y="119"/>
                    <a:pt x="514" y="119"/>
                    <a:pt x="514" y="119"/>
                  </a:cubicBezTo>
                  <a:cubicBezTo>
                    <a:pt x="535" y="34"/>
                    <a:pt x="535" y="34"/>
                    <a:pt x="535" y="34"/>
                  </a:cubicBezTo>
                  <a:cubicBezTo>
                    <a:pt x="515" y="34"/>
                    <a:pt x="515" y="34"/>
                    <a:pt x="515" y="34"/>
                  </a:cubicBezTo>
                  <a:lnTo>
                    <a:pt x="493" y="119"/>
                  </a:lnTo>
                  <a:close/>
                  <a:moveTo>
                    <a:pt x="424" y="119"/>
                  </a:moveTo>
                  <a:cubicBezTo>
                    <a:pt x="444" y="119"/>
                    <a:pt x="444" y="119"/>
                    <a:pt x="444" y="119"/>
                  </a:cubicBezTo>
                  <a:cubicBezTo>
                    <a:pt x="455" y="76"/>
                    <a:pt x="455" y="76"/>
                    <a:pt x="455" y="76"/>
                  </a:cubicBezTo>
                  <a:cubicBezTo>
                    <a:pt x="459" y="60"/>
                    <a:pt x="471" y="51"/>
                    <a:pt x="487" y="51"/>
                  </a:cubicBezTo>
                  <a:cubicBezTo>
                    <a:pt x="490" y="51"/>
                    <a:pt x="494" y="51"/>
                    <a:pt x="497" y="51"/>
                  </a:cubicBezTo>
                  <a:cubicBezTo>
                    <a:pt x="501" y="33"/>
                    <a:pt x="501" y="33"/>
                    <a:pt x="501" y="33"/>
                  </a:cubicBezTo>
                  <a:cubicBezTo>
                    <a:pt x="499" y="33"/>
                    <a:pt x="497" y="33"/>
                    <a:pt x="495" y="33"/>
                  </a:cubicBezTo>
                  <a:cubicBezTo>
                    <a:pt x="484" y="33"/>
                    <a:pt x="470" y="39"/>
                    <a:pt x="463" y="48"/>
                  </a:cubicBezTo>
                  <a:cubicBezTo>
                    <a:pt x="462" y="48"/>
                    <a:pt x="462" y="48"/>
                    <a:pt x="462" y="48"/>
                  </a:cubicBezTo>
                  <a:cubicBezTo>
                    <a:pt x="465" y="34"/>
                    <a:pt x="465" y="34"/>
                    <a:pt x="465" y="34"/>
                  </a:cubicBezTo>
                  <a:cubicBezTo>
                    <a:pt x="445" y="34"/>
                    <a:pt x="445" y="34"/>
                    <a:pt x="445" y="34"/>
                  </a:cubicBezTo>
                  <a:lnTo>
                    <a:pt x="424" y="119"/>
                  </a:lnTo>
                  <a:close/>
                  <a:moveTo>
                    <a:pt x="360" y="69"/>
                  </a:moveTo>
                  <a:cubicBezTo>
                    <a:pt x="361" y="67"/>
                    <a:pt x="361" y="66"/>
                    <a:pt x="362" y="64"/>
                  </a:cubicBezTo>
                  <a:cubicBezTo>
                    <a:pt x="365" y="55"/>
                    <a:pt x="373" y="49"/>
                    <a:pt x="384" y="49"/>
                  </a:cubicBezTo>
                  <a:cubicBezTo>
                    <a:pt x="392" y="49"/>
                    <a:pt x="398" y="54"/>
                    <a:pt x="397" y="62"/>
                  </a:cubicBezTo>
                  <a:cubicBezTo>
                    <a:pt x="397" y="64"/>
                    <a:pt x="397" y="66"/>
                    <a:pt x="396" y="69"/>
                  </a:cubicBezTo>
                  <a:lnTo>
                    <a:pt x="360" y="69"/>
                  </a:lnTo>
                  <a:close/>
                  <a:moveTo>
                    <a:pt x="366" y="121"/>
                  </a:moveTo>
                  <a:cubicBezTo>
                    <a:pt x="383" y="121"/>
                    <a:pt x="399" y="117"/>
                    <a:pt x="407" y="110"/>
                  </a:cubicBezTo>
                  <a:cubicBezTo>
                    <a:pt x="401" y="97"/>
                    <a:pt x="401" y="97"/>
                    <a:pt x="401" y="97"/>
                  </a:cubicBezTo>
                  <a:cubicBezTo>
                    <a:pt x="396" y="99"/>
                    <a:pt x="384" y="105"/>
                    <a:pt x="372" y="105"/>
                  </a:cubicBezTo>
                  <a:cubicBezTo>
                    <a:pt x="363" y="105"/>
                    <a:pt x="355" y="100"/>
                    <a:pt x="355" y="91"/>
                  </a:cubicBezTo>
                  <a:cubicBezTo>
                    <a:pt x="355" y="88"/>
                    <a:pt x="356" y="85"/>
                    <a:pt x="357" y="82"/>
                  </a:cubicBezTo>
                  <a:cubicBezTo>
                    <a:pt x="413" y="82"/>
                    <a:pt x="413" y="82"/>
                    <a:pt x="413" y="82"/>
                  </a:cubicBezTo>
                  <a:cubicBezTo>
                    <a:pt x="414" y="76"/>
                    <a:pt x="417" y="66"/>
                    <a:pt x="418" y="59"/>
                  </a:cubicBezTo>
                  <a:cubicBezTo>
                    <a:pt x="419" y="41"/>
                    <a:pt x="405" y="33"/>
                    <a:pt x="388" y="33"/>
                  </a:cubicBezTo>
                  <a:cubicBezTo>
                    <a:pt x="365" y="33"/>
                    <a:pt x="345" y="47"/>
                    <a:pt x="339" y="70"/>
                  </a:cubicBezTo>
                  <a:cubicBezTo>
                    <a:pt x="337" y="77"/>
                    <a:pt x="334" y="87"/>
                    <a:pt x="334" y="93"/>
                  </a:cubicBezTo>
                  <a:cubicBezTo>
                    <a:pt x="332" y="113"/>
                    <a:pt x="349" y="121"/>
                    <a:pt x="366" y="121"/>
                  </a:cubicBezTo>
                  <a:moveTo>
                    <a:pt x="217" y="119"/>
                  </a:moveTo>
                  <a:cubicBezTo>
                    <a:pt x="237" y="119"/>
                    <a:pt x="237" y="119"/>
                    <a:pt x="237" y="119"/>
                  </a:cubicBezTo>
                  <a:cubicBezTo>
                    <a:pt x="268" y="61"/>
                    <a:pt x="268" y="61"/>
                    <a:pt x="268" y="61"/>
                  </a:cubicBezTo>
                  <a:cubicBezTo>
                    <a:pt x="269" y="61"/>
                    <a:pt x="269" y="61"/>
                    <a:pt x="269" y="61"/>
                  </a:cubicBezTo>
                  <a:cubicBezTo>
                    <a:pt x="271" y="119"/>
                    <a:pt x="271" y="119"/>
                    <a:pt x="271" y="119"/>
                  </a:cubicBezTo>
                  <a:cubicBezTo>
                    <a:pt x="291" y="119"/>
                    <a:pt x="291" y="119"/>
                    <a:pt x="291" y="119"/>
                  </a:cubicBezTo>
                  <a:cubicBezTo>
                    <a:pt x="339" y="34"/>
                    <a:pt x="339" y="34"/>
                    <a:pt x="339" y="34"/>
                  </a:cubicBezTo>
                  <a:cubicBezTo>
                    <a:pt x="318" y="34"/>
                    <a:pt x="318" y="34"/>
                    <a:pt x="318" y="34"/>
                  </a:cubicBezTo>
                  <a:cubicBezTo>
                    <a:pt x="287" y="93"/>
                    <a:pt x="287" y="93"/>
                    <a:pt x="287" y="93"/>
                  </a:cubicBezTo>
                  <a:cubicBezTo>
                    <a:pt x="287" y="93"/>
                    <a:pt x="287" y="93"/>
                    <a:pt x="287" y="93"/>
                  </a:cubicBezTo>
                  <a:cubicBezTo>
                    <a:pt x="284" y="34"/>
                    <a:pt x="284" y="34"/>
                    <a:pt x="284" y="34"/>
                  </a:cubicBezTo>
                  <a:cubicBezTo>
                    <a:pt x="267" y="34"/>
                    <a:pt x="267" y="34"/>
                    <a:pt x="267" y="34"/>
                  </a:cubicBezTo>
                  <a:cubicBezTo>
                    <a:pt x="235" y="93"/>
                    <a:pt x="235" y="93"/>
                    <a:pt x="235" y="93"/>
                  </a:cubicBezTo>
                  <a:cubicBezTo>
                    <a:pt x="234" y="93"/>
                    <a:pt x="234" y="93"/>
                    <a:pt x="234" y="93"/>
                  </a:cubicBezTo>
                  <a:cubicBezTo>
                    <a:pt x="232" y="34"/>
                    <a:pt x="232" y="34"/>
                    <a:pt x="232" y="34"/>
                  </a:cubicBezTo>
                  <a:cubicBezTo>
                    <a:pt x="211" y="34"/>
                    <a:pt x="211" y="34"/>
                    <a:pt x="211" y="34"/>
                  </a:cubicBezTo>
                  <a:lnTo>
                    <a:pt x="217" y="119"/>
                  </a:lnTo>
                  <a:close/>
                  <a:moveTo>
                    <a:pt x="147" y="105"/>
                  </a:moveTo>
                  <a:cubicBezTo>
                    <a:pt x="138" y="105"/>
                    <a:pt x="131" y="100"/>
                    <a:pt x="131" y="91"/>
                  </a:cubicBezTo>
                  <a:cubicBezTo>
                    <a:pt x="132" y="90"/>
                    <a:pt x="132" y="89"/>
                    <a:pt x="132" y="88"/>
                  </a:cubicBezTo>
                  <a:cubicBezTo>
                    <a:pt x="137" y="67"/>
                    <a:pt x="137" y="67"/>
                    <a:pt x="137" y="67"/>
                  </a:cubicBezTo>
                  <a:cubicBezTo>
                    <a:pt x="140" y="56"/>
                    <a:pt x="149" y="50"/>
                    <a:pt x="160" y="50"/>
                  </a:cubicBezTo>
                  <a:cubicBezTo>
                    <a:pt x="168" y="50"/>
                    <a:pt x="176" y="54"/>
                    <a:pt x="175" y="63"/>
                  </a:cubicBezTo>
                  <a:cubicBezTo>
                    <a:pt x="175" y="64"/>
                    <a:pt x="175" y="65"/>
                    <a:pt x="175" y="66"/>
                  </a:cubicBezTo>
                  <a:cubicBezTo>
                    <a:pt x="170" y="87"/>
                    <a:pt x="170" y="87"/>
                    <a:pt x="170" y="87"/>
                  </a:cubicBezTo>
                  <a:cubicBezTo>
                    <a:pt x="167" y="98"/>
                    <a:pt x="158" y="105"/>
                    <a:pt x="147" y="105"/>
                  </a:cubicBezTo>
                  <a:moveTo>
                    <a:pt x="143" y="121"/>
                  </a:moveTo>
                  <a:cubicBezTo>
                    <a:pt x="164" y="121"/>
                    <a:pt x="185" y="107"/>
                    <a:pt x="191" y="86"/>
                  </a:cubicBezTo>
                  <a:cubicBezTo>
                    <a:pt x="192" y="80"/>
                    <a:pt x="193" y="74"/>
                    <a:pt x="195" y="68"/>
                  </a:cubicBezTo>
                  <a:cubicBezTo>
                    <a:pt x="195" y="66"/>
                    <a:pt x="196" y="64"/>
                    <a:pt x="196" y="62"/>
                  </a:cubicBezTo>
                  <a:cubicBezTo>
                    <a:pt x="197" y="43"/>
                    <a:pt x="182" y="33"/>
                    <a:pt x="164" y="33"/>
                  </a:cubicBezTo>
                  <a:cubicBezTo>
                    <a:pt x="143" y="33"/>
                    <a:pt x="122" y="47"/>
                    <a:pt x="116" y="68"/>
                  </a:cubicBezTo>
                  <a:cubicBezTo>
                    <a:pt x="115" y="75"/>
                    <a:pt x="113" y="81"/>
                    <a:pt x="111" y="88"/>
                  </a:cubicBezTo>
                  <a:cubicBezTo>
                    <a:pt x="111" y="90"/>
                    <a:pt x="110" y="92"/>
                    <a:pt x="110" y="94"/>
                  </a:cubicBezTo>
                  <a:cubicBezTo>
                    <a:pt x="109" y="113"/>
                    <a:pt x="125" y="121"/>
                    <a:pt x="143" y="121"/>
                  </a:cubicBezTo>
                  <a:moveTo>
                    <a:pt x="52" y="105"/>
                  </a:moveTo>
                  <a:cubicBezTo>
                    <a:pt x="43" y="105"/>
                    <a:pt x="35" y="100"/>
                    <a:pt x="36" y="91"/>
                  </a:cubicBezTo>
                  <a:cubicBezTo>
                    <a:pt x="36" y="90"/>
                    <a:pt x="36" y="89"/>
                    <a:pt x="37" y="88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44" y="57"/>
                    <a:pt x="54" y="49"/>
                    <a:pt x="65" y="49"/>
                  </a:cubicBezTo>
                  <a:cubicBezTo>
                    <a:pt x="74" y="49"/>
                    <a:pt x="81" y="54"/>
                    <a:pt x="81" y="63"/>
                  </a:cubicBezTo>
                  <a:cubicBezTo>
                    <a:pt x="80" y="64"/>
                    <a:pt x="80" y="65"/>
                    <a:pt x="80" y="66"/>
                  </a:cubicBezTo>
                  <a:cubicBezTo>
                    <a:pt x="75" y="87"/>
                    <a:pt x="75" y="87"/>
                    <a:pt x="75" y="87"/>
                  </a:cubicBezTo>
                  <a:cubicBezTo>
                    <a:pt x="72" y="98"/>
                    <a:pt x="63" y="105"/>
                    <a:pt x="52" y="105"/>
                  </a:cubicBezTo>
                  <a:moveTo>
                    <a:pt x="0" y="152"/>
                  </a:moveTo>
                  <a:cubicBezTo>
                    <a:pt x="21" y="152"/>
                    <a:pt x="21" y="152"/>
                    <a:pt x="21" y="152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2" y="111"/>
                    <a:pt x="32" y="111"/>
                    <a:pt x="32" y="111"/>
                  </a:cubicBezTo>
                  <a:cubicBezTo>
                    <a:pt x="35" y="118"/>
                    <a:pt x="43" y="121"/>
                    <a:pt x="51" y="121"/>
                  </a:cubicBezTo>
                  <a:cubicBezTo>
                    <a:pt x="73" y="121"/>
                    <a:pt x="90" y="108"/>
                    <a:pt x="95" y="87"/>
                  </a:cubicBezTo>
                  <a:cubicBezTo>
                    <a:pt x="97" y="80"/>
                    <a:pt x="99" y="73"/>
                    <a:pt x="101" y="66"/>
                  </a:cubicBezTo>
                  <a:cubicBezTo>
                    <a:pt x="101" y="63"/>
                    <a:pt x="102" y="61"/>
                    <a:pt x="102" y="59"/>
                  </a:cubicBezTo>
                  <a:cubicBezTo>
                    <a:pt x="103" y="42"/>
                    <a:pt x="91" y="33"/>
                    <a:pt x="75" y="33"/>
                  </a:cubicBezTo>
                  <a:cubicBezTo>
                    <a:pt x="65" y="33"/>
                    <a:pt x="55" y="37"/>
                    <a:pt x="48" y="44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30" y="34"/>
                    <a:pt x="30" y="34"/>
                    <a:pt x="30" y="34"/>
                  </a:cubicBezTo>
                  <a:lnTo>
                    <a:pt x="0" y="1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 b="0" i="0" dirty="0">
                <a:latin typeface="Helvetica Light" panose="020B0403020202020204" pitchFamily="34" charset="0"/>
              </a:endParaRPr>
            </a:p>
          </p:txBody>
        </p:sp>
      </p:grpSp>
      <p:sp>
        <p:nvSpPr>
          <p:cNvPr id="21" name="Tijdelijke aanduiding voor afbeelding 16">
            <a:extLst>
              <a:ext uri="{FF2B5EF4-FFF2-40B4-BE49-F238E27FC236}">
                <a16:creationId xmlns:a16="http://schemas.microsoft.com/office/drawing/2014/main" id="{FB23358F-8060-4ADD-B81E-8239D184E7A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3387608" cy="5143501"/>
          </a:xfrm>
          <a:solidFill>
            <a:schemeClr val="bg1">
              <a:lumMod val="95000"/>
            </a:schemeClr>
          </a:solidFill>
        </p:spPr>
        <p:txBody>
          <a:bodyPr lIns="360000" tIns="0" rIns="360000" bIns="720000" anchor="ctr"/>
          <a:lstStyle>
            <a:lvl1pPr marL="0" indent="0" algn="ctr">
              <a:buNone/>
              <a:defRPr sz="9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-9024" y="0"/>
            <a:ext cx="9153024" cy="51435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B9893B5D-8E80-4F6B-B50D-D784C310D2BE}"/>
                </a:ext>
              </a:extLst>
            </p:cNvPr>
            <p:cNvSpPr/>
            <p:nvPr userDrawn="1"/>
          </p:nvSpPr>
          <p:spPr>
            <a:xfrm>
              <a:off x="6875968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0B8CFAD0-7B2A-4AE1-8484-5CB839C7BC80}"/>
                </a:ext>
              </a:extLst>
            </p:cNvPr>
            <p:cNvSpPr/>
            <p:nvPr userDrawn="1"/>
          </p:nvSpPr>
          <p:spPr>
            <a:xfrm>
              <a:off x="7675114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 b="0" i="0" noProof="0">
                <a:latin typeface="Helvetica Light" panose="020B0403020202020204" pitchFamily="34" charset="0"/>
              </a:endParaRPr>
            </a:p>
          </p:txBody>
        </p:sp>
      </p:grpSp>
      <p:grpSp>
        <p:nvGrpSpPr>
          <p:cNvPr id="224" name="INSTRUCTION">
            <a:extLst>
              <a:ext uri="{FF2B5EF4-FFF2-40B4-BE49-F238E27FC236}">
                <a16:creationId xmlns:a16="http://schemas.microsoft.com/office/drawing/2014/main" id="{2FC7310B-C83B-4D07-B599-1129721493EF}"/>
              </a:ext>
            </a:extLst>
          </p:cNvPr>
          <p:cNvGrpSpPr/>
          <p:nvPr userDrawn="1"/>
        </p:nvGrpSpPr>
        <p:grpSpPr>
          <a:xfrm>
            <a:off x="9283196" y="0"/>
            <a:ext cx="2770040" cy="4696415"/>
            <a:chOff x="-3786437" y="0"/>
            <a:chExt cx="3693386" cy="6261886"/>
          </a:xfrm>
        </p:grpSpPr>
        <p:sp>
          <p:nvSpPr>
            <p:cNvPr id="225" name="Rechthoek 224">
              <a:extLst>
                <a:ext uri="{FF2B5EF4-FFF2-40B4-BE49-F238E27FC236}">
                  <a16:creationId xmlns:a16="http://schemas.microsoft.com/office/drawing/2014/main" id="{ECEBB041-F556-4EE2-82B3-A7B12B215280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52734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en-GB" sz="105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226" name="Rechthoek 225">
              <a:extLst>
                <a:ext uri="{FF2B5EF4-FFF2-40B4-BE49-F238E27FC236}">
                  <a16:creationId xmlns:a16="http://schemas.microsoft.com/office/drawing/2014/main" id="{2AF803B0-B6D8-4818-9BB6-6C1339916DF5}"/>
                </a:ext>
              </a:extLst>
            </p:cNvPr>
            <p:cNvSpPr/>
            <p:nvPr userDrawn="1"/>
          </p:nvSpPr>
          <p:spPr>
            <a:xfrm>
              <a:off x="-3786437" y="5433886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en-GB" sz="9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Want to know more?</a:t>
              </a:r>
              <a:br>
                <a:rPr lang="en-GB" sz="9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9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Go to the instruction slide ‘VIDEO INSTRUCTIONS’.</a:t>
              </a:r>
              <a:br>
                <a:rPr lang="en-GB" sz="9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9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9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9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or insert it via ‘Home’ &gt; ‘New Slide’.</a:t>
              </a:r>
            </a:p>
          </p:txBody>
        </p:sp>
        <p:sp>
          <p:nvSpPr>
            <p:cNvPr id="227" name="Ovaal 226">
              <a:extLst>
                <a:ext uri="{FF2B5EF4-FFF2-40B4-BE49-F238E27FC236}">
                  <a16:creationId xmlns:a16="http://schemas.microsoft.com/office/drawing/2014/main" id="{37AE2ED6-4121-450C-B77F-E76675BCC7BD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08" name="Rechthoek 307">
              <a:extLst>
                <a:ext uri="{FF2B5EF4-FFF2-40B4-BE49-F238E27FC236}">
                  <a16:creationId xmlns:a16="http://schemas.microsoft.com/office/drawing/2014/main" id="{6E2B66D9-1FC1-4B24-BCCC-B12FA1EB1B89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by using the</a:t>
              </a:r>
              <a: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 ‘Backspace key’. Click on</a:t>
              </a:r>
              <a:b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(see example below).</a:t>
              </a:r>
            </a:p>
          </p:txBody>
        </p:sp>
        <p:grpSp>
          <p:nvGrpSpPr>
            <p:cNvPr id="309" name="Groep 308">
              <a:extLst>
                <a:ext uri="{FF2B5EF4-FFF2-40B4-BE49-F238E27FC236}">
                  <a16:creationId xmlns:a16="http://schemas.microsoft.com/office/drawing/2014/main" id="{918FD756-A24C-40A7-9F73-B65D20DB65E0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355" name="Rechthoek 354">
                <a:extLst>
                  <a:ext uri="{FF2B5EF4-FFF2-40B4-BE49-F238E27FC236}">
                    <a16:creationId xmlns:a16="http://schemas.microsoft.com/office/drawing/2014/main" id="{4E4C33FF-6A2D-45D6-AE73-A7AC644376D0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en-GB" sz="6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6" name="Ovaal 355">
                <a:extLst>
                  <a:ext uri="{FF2B5EF4-FFF2-40B4-BE49-F238E27FC236}">
                    <a16:creationId xmlns:a16="http://schemas.microsoft.com/office/drawing/2014/main" id="{0DE89D7B-13D5-40DB-B19F-50D60506F51C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6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7" name="Vrije vorm: vorm 356">
                <a:extLst>
                  <a:ext uri="{FF2B5EF4-FFF2-40B4-BE49-F238E27FC236}">
                    <a16:creationId xmlns:a16="http://schemas.microsoft.com/office/drawing/2014/main" id="{561E3C35-698E-446B-A6BD-3FB4478089A9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6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8" name="Rechthoek: afgeronde hoeken 357">
                <a:extLst>
                  <a:ext uri="{FF2B5EF4-FFF2-40B4-BE49-F238E27FC236}">
                    <a16:creationId xmlns:a16="http://schemas.microsoft.com/office/drawing/2014/main" id="{86463CB9-599D-41BE-B6CB-E89F9C8D07F5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en-GB" sz="6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359" name="Rechte verbindingslijn 358">
                <a:extLst>
                  <a:ext uri="{FF2B5EF4-FFF2-40B4-BE49-F238E27FC236}">
                    <a16:creationId xmlns:a16="http://schemas.microsoft.com/office/drawing/2014/main" id="{F1FB2C7B-D0C7-4034-9246-04D81CBC86C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60" name="Rechte verbindingslijn 359">
                <a:extLst>
                  <a:ext uri="{FF2B5EF4-FFF2-40B4-BE49-F238E27FC236}">
                    <a16:creationId xmlns:a16="http://schemas.microsoft.com/office/drawing/2014/main" id="{ED46DBB3-BD44-44C3-81CD-5D1A479E1E6F}"/>
                  </a:ext>
                </a:extLst>
              </p:cNvPr>
              <p:cNvCxnSpPr>
                <a:cxnSpLocks/>
                <a:stCxn id="358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310" name="Ovaal 309">
              <a:extLst>
                <a:ext uri="{FF2B5EF4-FFF2-40B4-BE49-F238E27FC236}">
                  <a16:creationId xmlns:a16="http://schemas.microsoft.com/office/drawing/2014/main" id="{B88832B9-EA3E-46FF-B327-BADD82929261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11" name="Rechthoek 310">
              <a:extLst>
                <a:ext uri="{FF2B5EF4-FFF2-40B4-BE49-F238E27FC236}">
                  <a16:creationId xmlns:a16="http://schemas.microsoft.com/office/drawing/2014/main" id="{E6E145D6-FECC-4465-B02E-09DDA83C5F98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and click on  ‘Insert’.</a:t>
              </a:r>
            </a:p>
          </p:txBody>
        </p:sp>
        <p:grpSp>
          <p:nvGrpSpPr>
            <p:cNvPr id="312" name="Groep 311">
              <a:extLst>
                <a:ext uri="{FF2B5EF4-FFF2-40B4-BE49-F238E27FC236}">
                  <a16:creationId xmlns:a16="http://schemas.microsoft.com/office/drawing/2014/main" id="{5EA210A6-47E3-4664-A13B-C7F0FE59B0A1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352" name="Rechthoek 351">
                <a:extLst>
                  <a:ext uri="{FF2B5EF4-FFF2-40B4-BE49-F238E27FC236}">
                    <a16:creationId xmlns:a16="http://schemas.microsoft.com/office/drawing/2014/main" id="{6A97ACC9-4B48-49FF-9BE5-1DD9C7352E6B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en-GB" sz="675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353" name="Rechte verbindingslijn 352">
                <a:extLst>
                  <a:ext uri="{FF2B5EF4-FFF2-40B4-BE49-F238E27FC236}">
                    <a16:creationId xmlns:a16="http://schemas.microsoft.com/office/drawing/2014/main" id="{8AD803FE-685A-4F13-90FE-4C41227D741C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354" name="Gelijkbenige driehoek 353">
                <a:extLst>
                  <a:ext uri="{FF2B5EF4-FFF2-40B4-BE49-F238E27FC236}">
                    <a16:creationId xmlns:a16="http://schemas.microsoft.com/office/drawing/2014/main" id="{69EFC864-E50C-433C-B715-32C3FE79C0DE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675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13" name="Ovaal 312">
              <a:extLst>
                <a:ext uri="{FF2B5EF4-FFF2-40B4-BE49-F238E27FC236}">
                  <a16:creationId xmlns:a16="http://schemas.microsoft.com/office/drawing/2014/main" id="{28056DBB-0855-4992-9FC0-29B6F1F05E4D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14" name="Rechthoek 313">
              <a:extLst>
                <a:ext uri="{FF2B5EF4-FFF2-40B4-BE49-F238E27FC236}">
                  <a16:creationId xmlns:a16="http://schemas.microsoft.com/office/drawing/2014/main" id="{C89DC460-C0CF-4454-8075-4CFD25D4AE33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Click with the right mouse button on the image and choose ‘Send to back’.</a:t>
              </a:r>
            </a:p>
          </p:txBody>
        </p:sp>
        <p:sp>
          <p:nvSpPr>
            <p:cNvPr id="315" name="Ovaal 314">
              <a:extLst>
                <a:ext uri="{FF2B5EF4-FFF2-40B4-BE49-F238E27FC236}">
                  <a16:creationId xmlns:a16="http://schemas.microsoft.com/office/drawing/2014/main" id="{C5CA49EC-EF32-40BA-951B-64F0AA0D6729}"/>
                </a:ext>
              </a:extLst>
            </p:cNvPr>
            <p:cNvSpPr/>
            <p:nvPr userDrawn="1"/>
          </p:nvSpPr>
          <p:spPr>
            <a:xfrm>
              <a:off x="-3603587" y="374423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16" name="Rechthoek 315">
              <a:extLst>
                <a:ext uri="{FF2B5EF4-FFF2-40B4-BE49-F238E27FC236}">
                  <a16:creationId xmlns:a16="http://schemas.microsoft.com/office/drawing/2014/main" id="{396087A7-7622-428D-9CD6-A5A3EB00768F}"/>
                </a:ext>
              </a:extLst>
            </p:cNvPr>
            <p:cNvSpPr/>
            <p:nvPr userDrawn="1"/>
          </p:nvSpPr>
          <p:spPr>
            <a:xfrm>
              <a:off x="-3319415" y="3744238"/>
              <a:ext cx="2944682" cy="7868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To scale or drag the image, go to the tab ‘Picture Tools - Format’ and click on</a:t>
              </a:r>
              <a:b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button ‘Crop’</a:t>
              </a:r>
              <a: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. </a:t>
              </a: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Scale the image itself with</a:t>
              </a:r>
              <a:b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spheres and scale the image frame with the brackets.</a:t>
              </a:r>
              <a:endParaRPr kumimoji="0" lang="en-GB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Calibri" panose="020F0502020204030204" pitchFamily="34" charset="0"/>
              </a:endParaRPr>
            </a:p>
          </p:txBody>
        </p:sp>
        <p:grpSp>
          <p:nvGrpSpPr>
            <p:cNvPr id="317" name="Groep 316">
              <a:extLst>
                <a:ext uri="{FF2B5EF4-FFF2-40B4-BE49-F238E27FC236}">
                  <a16:creationId xmlns:a16="http://schemas.microsoft.com/office/drawing/2014/main" id="{7B0E1873-A33A-4608-A180-85FA5FB58006}"/>
                </a:ext>
              </a:extLst>
            </p:cNvPr>
            <p:cNvGrpSpPr/>
            <p:nvPr userDrawn="1"/>
          </p:nvGrpSpPr>
          <p:grpSpPr>
            <a:xfrm>
              <a:off x="-3447286" y="4645990"/>
              <a:ext cx="622283" cy="612919"/>
              <a:chOff x="12617641" y="3403239"/>
              <a:chExt cx="752963" cy="741634"/>
            </a:xfrm>
          </p:grpSpPr>
          <p:grpSp>
            <p:nvGrpSpPr>
              <p:cNvPr id="336" name="Groep 335">
                <a:extLst>
                  <a:ext uri="{FF2B5EF4-FFF2-40B4-BE49-F238E27FC236}">
                    <a16:creationId xmlns:a16="http://schemas.microsoft.com/office/drawing/2014/main" id="{88804D94-22E7-4F39-A38E-99A445224BB8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339" name="Groep 338">
                  <a:extLst>
                    <a:ext uri="{FF2B5EF4-FFF2-40B4-BE49-F238E27FC236}">
                      <a16:creationId xmlns:a16="http://schemas.microsoft.com/office/drawing/2014/main" id="{3364E5B0-E838-435C-A7C1-4309B32D3E0A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346" name="Groep 345">
                    <a:extLst>
                      <a:ext uri="{FF2B5EF4-FFF2-40B4-BE49-F238E27FC236}">
                        <a16:creationId xmlns:a16="http://schemas.microsoft.com/office/drawing/2014/main" id="{6E41C978-9D81-4A55-8D8D-61C973AEFA2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349" name="Rechthoek 348">
                      <a:extLst>
                        <a:ext uri="{FF2B5EF4-FFF2-40B4-BE49-F238E27FC236}">
                          <a16:creationId xmlns:a16="http://schemas.microsoft.com/office/drawing/2014/main" id="{506ABB38-6C21-473E-A20D-DE397AA3330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endParaRPr lang="en-GB" sz="6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50" name="Rechthoek 349">
                      <a:extLst>
                        <a:ext uri="{FF2B5EF4-FFF2-40B4-BE49-F238E27FC236}">
                          <a16:creationId xmlns:a16="http://schemas.microsoft.com/office/drawing/2014/main" id="{D31B6A3E-AE05-4830-BA76-6422D0A2C8B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endParaRPr lang="en-GB" sz="6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51" name="Ovaal 350">
                      <a:extLst>
                        <a:ext uri="{FF2B5EF4-FFF2-40B4-BE49-F238E27FC236}">
                          <a16:creationId xmlns:a16="http://schemas.microsoft.com/office/drawing/2014/main" id="{094BE1A9-FACD-4750-BB24-684577CF98F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75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347" name="Afbeelding 346">
                    <a:extLst>
                      <a:ext uri="{FF2B5EF4-FFF2-40B4-BE49-F238E27FC236}">
                        <a16:creationId xmlns:a16="http://schemas.microsoft.com/office/drawing/2014/main" id="{089C82C3-B94A-44BA-9165-4B779D2A8E83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348" name="Afbeelding 347">
                    <a:extLst>
                      <a:ext uri="{FF2B5EF4-FFF2-40B4-BE49-F238E27FC236}">
                        <a16:creationId xmlns:a16="http://schemas.microsoft.com/office/drawing/2014/main" id="{21B15192-38E1-4487-BCB4-E18E84E0CBE3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40" name="Groep 339">
                  <a:extLst>
                    <a:ext uri="{FF2B5EF4-FFF2-40B4-BE49-F238E27FC236}">
                      <a16:creationId xmlns:a16="http://schemas.microsoft.com/office/drawing/2014/main" id="{D10E1EB6-D79D-434D-9CDF-723214E18B43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344" name="Rechthoek 343">
                    <a:extLst>
                      <a:ext uri="{FF2B5EF4-FFF2-40B4-BE49-F238E27FC236}">
                        <a16:creationId xmlns:a16="http://schemas.microsoft.com/office/drawing/2014/main" id="{4032CB92-687B-490F-9575-153E26DC5F8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75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45" name="Rechthoek 344">
                    <a:extLst>
                      <a:ext uri="{FF2B5EF4-FFF2-40B4-BE49-F238E27FC236}">
                        <a16:creationId xmlns:a16="http://schemas.microsoft.com/office/drawing/2014/main" id="{B29FD19E-88C3-4F0E-9826-BA57517D60AA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75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341" name="Groep 340">
                  <a:extLst>
                    <a:ext uri="{FF2B5EF4-FFF2-40B4-BE49-F238E27FC236}">
                      <a16:creationId xmlns:a16="http://schemas.microsoft.com/office/drawing/2014/main" id="{62B84046-8FFE-412E-9CD7-378E9724A42E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342" name="Rechthoek 341">
                    <a:extLst>
                      <a:ext uri="{FF2B5EF4-FFF2-40B4-BE49-F238E27FC236}">
                        <a16:creationId xmlns:a16="http://schemas.microsoft.com/office/drawing/2014/main" id="{F7928B9E-0637-4025-8AE1-56B4F6A6B8D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75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43" name="Rechthoek 342">
                    <a:extLst>
                      <a:ext uri="{FF2B5EF4-FFF2-40B4-BE49-F238E27FC236}">
                        <a16:creationId xmlns:a16="http://schemas.microsoft.com/office/drawing/2014/main" id="{15ADC188-E65C-415C-A930-61083F00791E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75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337" name="Rechthoek 336">
                <a:extLst>
                  <a:ext uri="{FF2B5EF4-FFF2-40B4-BE49-F238E27FC236}">
                    <a16:creationId xmlns:a16="http://schemas.microsoft.com/office/drawing/2014/main" id="{674764F3-CE57-4449-9FE2-8C3BF53BCCC9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en-GB" sz="675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338" name="Gelijkbenige driehoek 337">
                <a:extLst>
                  <a:ext uri="{FF2B5EF4-FFF2-40B4-BE49-F238E27FC236}">
                    <a16:creationId xmlns:a16="http://schemas.microsoft.com/office/drawing/2014/main" id="{17BAA0D3-A481-4E78-BE1E-ED0BC2A5985E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75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18" name="Groep 317">
              <a:extLst>
                <a:ext uri="{FF2B5EF4-FFF2-40B4-BE49-F238E27FC236}">
                  <a16:creationId xmlns:a16="http://schemas.microsoft.com/office/drawing/2014/main" id="{48173854-C2D7-458E-AC98-0E59DF47A62D}"/>
                </a:ext>
              </a:extLst>
            </p:cNvPr>
            <p:cNvGrpSpPr/>
            <p:nvPr userDrawn="1"/>
          </p:nvGrpSpPr>
          <p:grpSpPr>
            <a:xfrm>
              <a:off x="-3314821" y="2981448"/>
              <a:ext cx="1558053" cy="563933"/>
              <a:chOff x="-3314821" y="2981448"/>
              <a:chExt cx="1558053" cy="563933"/>
            </a:xfrm>
          </p:grpSpPr>
          <p:sp>
            <p:nvSpPr>
              <p:cNvPr id="322" name="Rechthoek 321">
                <a:extLst>
                  <a:ext uri="{FF2B5EF4-FFF2-40B4-BE49-F238E27FC236}">
                    <a16:creationId xmlns:a16="http://schemas.microsoft.com/office/drawing/2014/main" id="{124ECE8C-3F9D-4EE6-8BA9-305BCAA041EB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en-GB" sz="6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3" name="Rechthoek 322">
                <a:extLst>
                  <a:ext uri="{FF2B5EF4-FFF2-40B4-BE49-F238E27FC236}">
                    <a16:creationId xmlns:a16="http://schemas.microsoft.com/office/drawing/2014/main" id="{9D5ADA63-2FAF-432F-B98D-9C7271518212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75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4" name="Tekstvak 323">
                <a:extLst>
                  <a:ext uri="{FF2B5EF4-FFF2-40B4-BE49-F238E27FC236}">
                    <a16:creationId xmlns:a16="http://schemas.microsoft.com/office/drawing/2014/main" id="{1D00CDD1-803F-486A-818D-3BA87120EC25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913134" rtl="0" eaLnBrk="1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en-GB" sz="675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front</a:t>
                </a:r>
              </a:p>
            </p:txBody>
          </p:sp>
          <p:sp>
            <p:nvSpPr>
              <p:cNvPr id="325" name="Tekstvak 324">
                <a:extLst>
                  <a:ext uri="{FF2B5EF4-FFF2-40B4-BE49-F238E27FC236}">
                    <a16:creationId xmlns:a16="http://schemas.microsoft.com/office/drawing/2014/main" id="{A3EF8C69-2DDB-458B-BCD6-8A00D39CF2F5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913134" rtl="0" eaLnBrk="1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en-GB" sz="675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back</a:t>
                </a:r>
              </a:p>
            </p:txBody>
          </p:sp>
          <p:sp>
            <p:nvSpPr>
              <p:cNvPr id="326" name="Vrije vorm: vorm 325">
                <a:extLst>
                  <a:ext uri="{FF2B5EF4-FFF2-40B4-BE49-F238E27FC236}">
                    <a16:creationId xmlns:a16="http://schemas.microsoft.com/office/drawing/2014/main" id="{1212909E-6B26-4A1D-BF5F-9F93778A3F60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en-GB" sz="12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7" name="Gelijkbenige driehoek 326">
                <a:extLst>
                  <a:ext uri="{FF2B5EF4-FFF2-40B4-BE49-F238E27FC236}">
                    <a16:creationId xmlns:a16="http://schemas.microsoft.com/office/drawing/2014/main" id="{F343D2A9-95B7-4C71-97F1-27AAE515293F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75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28" name="Groep 327">
                <a:extLst>
                  <a:ext uri="{FF2B5EF4-FFF2-40B4-BE49-F238E27FC236}">
                    <a16:creationId xmlns:a16="http://schemas.microsoft.com/office/drawing/2014/main" id="{3A270A77-EE80-4441-AB82-2E0954960A14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333" name="Rechthoek 332">
                  <a:extLst>
                    <a:ext uri="{FF2B5EF4-FFF2-40B4-BE49-F238E27FC236}">
                      <a16:creationId xmlns:a16="http://schemas.microsoft.com/office/drawing/2014/main" id="{D48BBBD9-6557-4F46-956C-F916075B5CD8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4" name="Rechthoek 333">
                  <a:extLst>
                    <a:ext uri="{FF2B5EF4-FFF2-40B4-BE49-F238E27FC236}">
                      <a16:creationId xmlns:a16="http://schemas.microsoft.com/office/drawing/2014/main" id="{8708343D-A58D-4FA7-9107-D6DF3F14ADCD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5" name="Rechthoek 334">
                  <a:extLst>
                    <a:ext uri="{FF2B5EF4-FFF2-40B4-BE49-F238E27FC236}">
                      <a16:creationId xmlns:a16="http://schemas.microsoft.com/office/drawing/2014/main" id="{27A985BC-9ABA-41B0-BAC4-8960A96CD611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29" name="Groep 328">
                <a:extLst>
                  <a:ext uri="{FF2B5EF4-FFF2-40B4-BE49-F238E27FC236}">
                    <a16:creationId xmlns:a16="http://schemas.microsoft.com/office/drawing/2014/main" id="{454AF623-2D16-4326-AE3D-27559EEB665F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330" name="Rechthoek 329">
                  <a:extLst>
                    <a:ext uri="{FF2B5EF4-FFF2-40B4-BE49-F238E27FC236}">
                      <a16:creationId xmlns:a16="http://schemas.microsoft.com/office/drawing/2014/main" id="{77D4803C-B271-4883-A935-8964179E2E12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1" name="Rechthoek 330">
                  <a:extLst>
                    <a:ext uri="{FF2B5EF4-FFF2-40B4-BE49-F238E27FC236}">
                      <a16:creationId xmlns:a16="http://schemas.microsoft.com/office/drawing/2014/main" id="{5ECFDFB6-E509-4A08-94B2-F173BF9EFA78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2" name="Rechthoek 331">
                  <a:extLst>
                    <a:ext uri="{FF2B5EF4-FFF2-40B4-BE49-F238E27FC236}">
                      <a16:creationId xmlns:a16="http://schemas.microsoft.com/office/drawing/2014/main" id="{EE978192-66B2-4DB3-BC7C-6EB5385907D6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319" name="ICOON_info">
              <a:extLst>
                <a:ext uri="{FF2B5EF4-FFF2-40B4-BE49-F238E27FC236}">
                  <a16:creationId xmlns:a16="http://schemas.microsoft.com/office/drawing/2014/main" id="{53EDB77E-D0D8-4A34-AAD5-7ACD601123EE}"/>
                </a:ext>
              </a:extLst>
            </p:cNvPr>
            <p:cNvGrpSpPr/>
            <p:nvPr userDrawn="1"/>
          </p:nvGrpSpPr>
          <p:grpSpPr>
            <a:xfrm>
              <a:off x="-376736" y="5307660"/>
              <a:ext cx="283685" cy="283685"/>
              <a:chOff x="-510741" y="5913713"/>
              <a:chExt cx="267555" cy="267555"/>
            </a:xfrm>
          </p:grpSpPr>
          <p:sp>
            <p:nvSpPr>
              <p:cNvPr id="320" name="Ovaal 319">
                <a:extLst>
                  <a:ext uri="{FF2B5EF4-FFF2-40B4-BE49-F238E27FC236}">
                    <a16:creationId xmlns:a16="http://schemas.microsoft.com/office/drawing/2014/main" id="{F6FC8285-403B-4F8C-8F2E-E7FAE8BA6CE0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en-GB" sz="12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1" name="Graphic 163" descr="Informatie">
                <a:extLst>
                  <a:ext uri="{FF2B5EF4-FFF2-40B4-BE49-F238E27FC236}">
                    <a16:creationId xmlns:a16="http://schemas.microsoft.com/office/drawing/2014/main" id="{F5295792-0F77-4BEE-963F-DC6BFFA1DD61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15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238" name="Titel 1">
            <a:extLst>
              <a:ext uri="{FF2B5EF4-FFF2-40B4-BE49-F238E27FC236}">
                <a16:creationId xmlns:a16="http://schemas.microsoft.com/office/drawing/2014/main" id="{B21E3475-0702-4B96-B0E9-8A8EEAC7D6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8438" y="483153"/>
            <a:ext cx="4742616" cy="369497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pl-PL" noProof="0" dirty="0"/>
              <a:t>Tytuł</a:t>
            </a:r>
            <a:endParaRPr lang="en-GB" noProof="0" dirty="0"/>
          </a:p>
        </p:txBody>
      </p:sp>
      <p:sp>
        <p:nvSpPr>
          <p:cNvPr id="239" name="Tijdelijke aanduiding voor verticale tekst 2">
            <a:extLst>
              <a:ext uri="{FF2B5EF4-FFF2-40B4-BE49-F238E27FC236}">
                <a16:creationId xmlns:a16="http://schemas.microsoft.com/office/drawing/2014/main" id="{F5F5BEBA-C579-4906-9ADD-6DDA2911B195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3908438" y="1116869"/>
            <a:ext cx="4742616" cy="2827313"/>
          </a:xfrm>
        </p:spPr>
        <p:txBody>
          <a:bodyPr vert="horz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Default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</p:txBody>
      </p:sp>
    </p:spTree>
    <p:extLst>
      <p:ext uri="{BB962C8B-B14F-4D97-AF65-F5344CB8AC3E}">
        <p14:creationId xmlns:p14="http://schemas.microsoft.com/office/powerpoint/2010/main" val="210889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na niebieskim + 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hthoek 8">
            <a:extLst>
              <a:ext uri="{FF2B5EF4-FFF2-40B4-BE49-F238E27FC236}">
                <a16:creationId xmlns:a16="http://schemas.microsoft.com/office/drawing/2014/main" id="{9B38478A-333F-4D8F-87C7-D3DBF0951B08}"/>
              </a:ext>
            </a:extLst>
          </p:cNvPr>
          <p:cNvSpPr/>
          <p:nvPr userDrawn="1"/>
        </p:nvSpPr>
        <p:spPr>
          <a:xfrm>
            <a:off x="-25576" y="0"/>
            <a:ext cx="5340341" cy="5148500"/>
          </a:xfrm>
          <a:prstGeom prst="rect">
            <a:avLst/>
          </a:prstGeom>
          <a:solidFill>
            <a:srgbClr val="006F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44000" tIns="144000" rIns="144000" bIns="144000" rtlCol="0" anchor="t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AU" sz="16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Helvetica Light" panose="020B0403020202020204" pitchFamily="34" charset="0"/>
              <a:ea typeface="+mn-ea"/>
              <a:cs typeface="+mn-cs"/>
            </a:endParaRPr>
          </a:p>
          <a:p>
            <a:pPr marL="342900" marR="0" lvl="0" indent="-34290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AU" sz="16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Helvetica Light" panose="020B0403020202020204" pitchFamily="34" charset="0"/>
              <a:ea typeface="+mn-ea"/>
              <a:cs typeface="+mn-cs"/>
            </a:endParaRPr>
          </a:p>
          <a:p>
            <a:pPr marL="342900" marR="0" lvl="0" indent="-34290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AU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Helvetica Light" panose="020B0403020202020204" pitchFamily="34" charset="0"/>
              <a:ea typeface="+mn-ea"/>
              <a:cs typeface="+mn-cs"/>
            </a:endParaRPr>
          </a:p>
        </p:txBody>
      </p:sp>
      <p:sp>
        <p:nvSpPr>
          <p:cNvPr id="42" name="Tytuł 3">
            <a:extLst>
              <a:ext uri="{FF2B5EF4-FFF2-40B4-BE49-F238E27FC236}">
                <a16:creationId xmlns:a16="http://schemas.microsoft.com/office/drawing/2014/main" id="{8A8737CD-7B31-4805-A5E2-188D85A628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670" y="515027"/>
            <a:ext cx="4398362" cy="3434753"/>
          </a:xfrm>
        </p:spPr>
        <p:txBody>
          <a:bodyPr anchor="t"/>
          <a:lstStyle>
            <a:lvl1pPr marL="0" indent="0" algn="l">
              <a:lnSpc>
                <a:spcPct val="120000"/>
              </a:lnSpc>
              <a:buClr>
                <a:schemeClr val="bg1"/>
              </a:buClr>
              <a:buFont typeface="Wingdings" panose="05000000000000000000" pitchFamily="2" charset="2"/>
              <a:buNone/>
              <a:defRPr sz="2000" b="0"/>
            </a:lvl1pPr>
          </a:lstStyle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Tytuł...</a:t>
            </a:r>
            <a:b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pl-PL" sz="1400" b="1" dirty="0">
                <a:solidFill>
                  <a:sysClr val="window" lastClr="FFFFFF"/>
                </a:solidFill>
                <a:latin typeface="Helvetica Light" panose="020B0403020202020204" pitchFamily="34" charset="0"/>
              </a:rPr>
              <a:t>…</a:t>
            </a:r>
            <a:br>
              <a:rPr lang="pl-PL" sz="1400" b="1" dirty="0">
                <a:solidFill>
                  <a:sysClr val="window" lastClr="FFFFFF"/>
                </a:solidFill>
                <a:latin typeface="Helvetica Light" panose="020B0403020202020204" pitchFamily="34" charset="0"/>
              </a:rPr>
            </a:br>
            <a:r>
              <a:rPr lang="pl-PL" sz="1400" b="1" dirty="0">
                <a:solidFill>
                  <a:sysClr val="window" lastClr="FFFFFF"/>
                </a:solidFill>
                <a:latin typeface="Helvetica Light" panose="020B0403020202020204" pitchFamily="34" charset="0"/>
              </a:rPr>
              <a:t>…</a:t>
            </a:r>
            <a:br>
              <a:rPr lang="pl-PL" sz="1400" b="1" dirty="0">
                <a:solidFill>
                  <a:sysClr val="window" lastClr="FFFFFF"/>
                </a:solidFill>
                <a:latin typeface="Helvetica Light" panose="020B0403020202020204" pitchFamily="34" charset="0"/>
              </a:rPr>
            </a:br>
            <a:r>
              <a:rPr lang="pl-PL" sz="1400" b="1" dirty="0">
                <a:solidFill>
                  <a:sysClr val="window" lastClr="FFFFFF"/>
                </a:solidFill>
                <a:latin typeface="Helvetica Light" panose="020B0403020202020204" pitchFamily="34" charset="0"/>
              </a:rPr>
              <a:t>…</a:t>
            </a:r>
            <a:br>
              <a:rPr lang="pl-PL" sz="1400" b="1" dirty="0">
                <a:solidFill>
                  <a:sysClr val="window" lastClr="FFFFFF"/>
                </a:solidFill>
                <a:latin typeface="Helvetica Light" panose="020B0403020202020204" pitchFamily="34" charset="0"/>
              </a:rPr>
            </a:br>
            <a:r>
              <a:rPr lang="pl-PL" sz="1400" b="1" dirty="0">
                <a:solidFill>
                  <a:sysClr val="window" lastClr="FFFFFF"/>
                </a:solidFill>
                <a:latin typeface="Helvetica Light" panose="020B0403020202020204" pitchFamily="34" charset="0"/>
              </a:rPr>
              <a:t>…</a:t>
            </a:r>
            <a:br>
              <a:rPr lang="en-AU" sz="1400" b="1" dirty="0">
                <a:solidFill>
                  <a:sysClr val="window" lastClr="FFFFFF"/>
                </a:solidFill>
                <a:latin typeface="Helvetica Light" panose="020B0403020202020204" pitchFamily="34" charset="0"/>
              </a:rPr>
            </a:br>
            <a:endParaRPr lang="pl-PL" dirty="0"/>
          </a:p>
        </p:txBody>
      </p:sp>
      <p:grpSp>
        <p:nvGrpSpPr>
          <p:cNvPr id="43" name="Grupa 42">
            <a:extLst>
              <a:ext uri="{FF2B5EF4-FFF2-40B4-BE49-F238E27FC236}">
                <a16:creationId xmlns:a16="http://schemas.microsoft.com/office/drawing/2014/main" id="{EAD27708-104D-471C-AF89-4D64257323FC}"/>
              </a:ext>
            </a:extLst>
          </p:cNvPr>
          <p:cNvGrpSpPr/>
          <p:nvPr userDrawn="1"/>
        </p:nvGrpSpPr>
        <p:grpSpPr>
          <a:xfrm>
            <a:off x="467544" y="3991372"/>
            <a:ext cx="1223596" cy="1152128"/>
            <a:chOff x="-1841049" y="1581492"/>
            <a:chExt cx="1223596" cy="1152128"/>
          </a:xfrm>
        </p:grpSpPr>
        <p:sp>
          <p:nvSpPr>
            <p:cNvPr id="44" name="Prostokąt 43">
              <a:extLst>
                <a:ext uri="{FF2B5EF4-FFF2-40B4-BE49-F238E27FC236}">
                  <a16:creationId xmlns:a16="http://schemas.microsoft.com/office/drawing/2014/main" id="{F98505E8-2DB8-4538-A84E-3274305E7913}"/>
                </a:ext>
              </a:extLst>
            </p:cNvPr>
            <p:cNvSpPr/>
            <p:nvPr/>
          </p:nvSpPr>
          <p:spPr>
            <a:xfrm>
              <a:off x="-1841049" y="1581492"/>
              <a:ext cx="1223596" cy="11521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45" name="Group 4">
              <a:extLst>
                <a:ext uri="{FF2B5EF4-FFF2-40B4-BE49-F238E27FC236}">
                  <a16:creationId xmlns:a16="http://schemas.microsoft.com/office/drawing/2014/main" id="{8B99D0B0-FBAB-4EDE-8B35-EA0C6B5B6A8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-1692696" y="1711666"/>
              <a:ext cx="926890" cy="912846"/>
              <a:chOff x="2124" y="394"/>
              <a:chExt cx="3432" cy="3380"/>
            </a:xfrm>
          </p:grpSpPr>
          <p:sp>
            <p:nvSpPr>
              <p:cNvPr id="46" name="AutoShape 3">
                <a:extLst>
                  <a:ext uri="{FF2B5EF4-FFF2-40B4-BE49-F238E27FC236}">
                    <a16:creationId xmlns:a16="http://schemas.microsoft.com/office/drawing/2014/main" id="{E6BD4303-4E39-4816-9542-E17CD657882D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2126" y="546"/>
                <a:ext cx="3428" cy="3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47" name="Freeform 5">
                <a:extLst>
                  <a:ext uri="{FF2B5EF4-FFF2-40B4-BE49-F238E27FC236}">
                    <a16:creationId xmlns:a16="http://schemas.microsoft.com/office/drawing/2014/main" id="{5FF7590A-9517-4119-A259-197CFD9F5F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4" y="670"/>
                <a:ext cx="1100" cy="940"/>
              </a:xfrm>
              <a:custGeom>
                <a:avLst/>
                <a:gdLst>
                  <a:gd name="T0" fmla="*/ 133 w 463"/>
                  <a:gd name="T1" fmla="*/ 162 h 396"/>
                  <a:gd name="T2" fmla="*/ 165 w 463"/>
                  <a:gd name="T3" fmla="*/ 144 h 396"/>
                  <a:gd name="T4" fmla="*/ 230 w 463"/>
                  <a:gd name="T5" fmla="*/ 205 h 396"/>
                  <a:gd name="T6" fmla="*/ 199 w 463"/>
                  <a:gd name="T7" fmla="*/ 225 h 396"/>
                  <a:gd name="T8" fmla="*/ 206 w 463"/>
                  <a:gd name="T9" fmla="*/ 232 h 396"/>
                  <a:gd name="T10" fmla="*/ 235 w 463"/>
                  <a:gd name="T11" fmla="*/ 259 h 396"/>
                  <a:gd name="T12" fmla="*/ 254 w 463"/>
                  <a:gd name="T13" fmla="*/ 278 h 396"/>
                  <a:gd name="T14" fmla="*/ 266 w 463"/>
                  <a:gd name="T15" fmla="*/ 289 h 396"/>
                  <a:gd name="T16" fmla="*/ 272 w 463"/>
                  <a:gd name="T17" fmla="*/ 296 h 396"/>
                  <a:gd name="T18" fmla="*/ 300 w 463"/>
                  <a:gd name="T19" fmla="*/ 322 h 396"/>
                  <a:gd name="T20" fmla="*/ 307 w 463"/>
                  <a:gd name="T21" fmla="*/ 329 h 396"/>
                  <a:gd name="T22" fmla="*/ 337 w 463"/>
                  <a:gd name="T23" fmla="*/ 358 h 396"/>
                  <a:gd name="T24" fmla="*/ 376 w 463"/>
                  <a:gd name="T25" fmla="*/ 396 h 396"/>
                  <a:gd name="T26" fmla="*/ 424 w 463"/>
                  <a:gd name="T27" fmla="*/ 346 h 396"/>
                  <a:gd name="T28" fmla="*/ 452 w 463"/>
                  <a:gd name="T29" fmla="*/ 293 h 396"/>
                  <a:gd name="T30" fmla="*/ 462 w 463"/>
                  <a:gd name="T31" fmla="*/ 241 h 396"/>
                  <a:gd name="T32" fmla="*/ 457 w 463"/>
                  <a:gd name="T33" fmla="*/ 192 h 396"/>
                  <a:gd name="T34" fmla="*/ 440 w 463"/>
                  <a:gd name="T35" fmla="*/ 148 h 396"/>
                  <a:gd name="T36" fmla="*/ 414 w 463"/>
                  <a:gd name="T37" fmla="*/ 109 h 396"/>
                  <a:gd name="T38" fmla="*/ 381 w 463"/>
                  <a:gd name="T39" fmla="*/ 76 h 396"/>
                  <a:gd name="T40" fmla="*/ 341 w 463"/>
                  <a:gd name="T41" fmla="*/ 48 h 396"/>
                  <a:gd name="T42" fmla="*/ 298 w 463"/>
                  <a:gd name="T43" fmla="*/ 28 h 396"/>
                  <a:gd name="T44" fmla="*/ 254 w 463"/>
                  <a:gd name="T45" fmla="*/ 14 h 396"/>
                  <a:gd name="T46" fmla="*/ 166 w 463"/>
                  <a:gd name="T47" fmla="*/ 1 h 396"/>
                  <a:gd name="T48" fmla="*/ 0 w 463"/>
                  <a:gd name="T49" fmla="*/ 33 h 396"/>
                  <a:gd name="T50" fmla="*/ 11 w 463"/>
                  <a:gd name="T51" fmla="*/ 43 h 396"/>
                  <a:gd name="T52" fmla="*/ 24 w 463"/>
                  <a:gd name="T53" fmla="*/ 56 h 396"/>
                  <a:gd name="T54" fmla="*/ 56 w 463"/>
                  <a:gd name="T55" fmla="*/ 87 h 396"/>
                  <a:gd name="T56" fmla="*/ 91 w 463"/>
                  <a:gd name="T57" fmla="*/ 121 h 396"/>
                  <a:gd name="T58" fmla="*/ 132 w 463"/>
                  <a:gd name="T59" fmla="*/ 161 h 396"/>
                  <a:gd name="T60" fmla="*/ 133 w 463"/>
                  <a:gd name="T61" fmla="*/ 162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3" h="396">
                    <a:moveTo>
                      <a:pt x="133" y="162"/>
                    </a:moveTo>
                    <a:cubicBezTo>
                      <a:pt x="165" y="144"/>
                      <a:pt x="165" y="144"/>
                      <a:pt x="165" y="144"/>
                    </a:cubicBezTo>
                    <a:cubicBezTo>
                      <a:pt x="230" y="205"/>
                      <a:pt x="230" y="205"/>
                      <a:pt x="230" y="205"/>
                    </a:cubicBezTo>
                    <a:cubicBezTo>
                      <a:pt x="199" y="225"/>
                      <a:pt x="199" y="225"/>
                      <a:pt x="199" y="225"/>
                    </a:cubicBezTo>
                    <a:cubicBezTo>
                      <a:pt x="206" y="232"/>
                      <a:pt x="206" y="232"/>
                      <a:pt x="206" y="232"/>
                    </a:cubicBezTo>
                    <a:cubicBezTo>
                      <a:pt x="235" y="259"/>
                      <a:pt x="235" y="259"/>
                      <a:pt x="235" y="259"/>
                    </a:cubicBezTo>
                    <a:cubicBezTo>
                      <a:pt x="254" y="278"/>
                      <a:pt x="254" y="278"/>
                      <a:pt x="254" y="278"/>
                    </a:cubicBezTo>
                    <a:cubicBezTo>
                      <a:pt x="266" y="289"/>
                      <a:pt x="266" y="289"/>
                      <a:pt x="266" y="289"/>
                    </a:cubicBezTo>
                    <a:cubicBezTo>
                      <a:pt x="272" y="296"/>
                      <a:pt x="272" y="296"/>
                      <a:pt x="272" y="296"/>
                    </a:cubicBezTo>
                    <a:cubicBezTo>
                      <a:pt x="300" y="322"/>
                      <a:pt x="300" y="322"/>
                      <a:pt x="300" y="322"/>
                    </a:cubicBezTo>
                    <a:cubicBezTo>
                      <a:pt x="307" y="329"/>
                      <a:pt x="307" y="329"/>
                      <a:pt x="307" y="329"/>
                    </a:cubicBezTo>
                    <a:cubicBezTo>
                      <a:pt x="337" y="358"/>
                      <a:pt x="337" y="358"/>
                      <a:pt x="337" y="358"/>
                    </a:cubicBezTo>
                    <a:cubicBezTo>
                      <a:pt x="376" y="396"/>
                      <a:pt x="376" y="396"/>
                      <a:pt x="376" y="396"/>
                    </a:cubicBezTo>
                    <a:cubicBezTo>
                      <a:pt x="395" y="381"/>
                      <a:pt x="411" y="364"/>
                      <a:pt x="424" y="346"/>
                    </a:cubicBezTo>
                    <a:cubicBezTo>
                      <a:pt x="436" y="329"/>
                      <a:pt x="446" y="312"/>
                      <a:pt x="452" y="293"/>
                    </a:cubicBezTo>
                    <a:cubicBezTo>
                      <a:pt x="458" y="276"/>
                      <a:pt x="461" y="259"/>
                      <a:pt x="462" y="241"/>
                    </a:cubicBezTo>
                    <a:cubicBezTo>
                      <a:pt x="463" y="225"/>
                      <a:pt x="461" y="208"/>
                      <a:pt x="457" y="192"/>
                    </a:cubicBezTo>
                    <a:cubicBezTo>
                      <a:pt x="454" y="177"/>
                      <a:pt x="448" y="162"/>
                      <a:pt x="440" y="148"/>
                    </a:cubicBezTo>
                    <a:cubicBezTo>
                      <a:pt x="433" y="134"/>
                      <a:pt x="425" y="121"/>
                      <a:pt x="414" y="109"/>
                    </a:cubicBezTo>
                    <a:cubicBezTo>
                      <a:pt x="404" y="97"/>
                      <a:pt x="393" y="86"/>
                      <a:pt x="381" y="76"/>
                    </a:cubicBezTo>
                    <a:cubicBezTo>
                      <a:pt x="368" y="66"/>
                      <a:pt x="355" y="57"/>
                      <a:pt x="341" y="48"/>
                    </a:cubicBezTo>
                    <a:cubicBezTo>
                      <a:pt x="327" y="41"/>
                      <a:pt x="313" y="34"/>
                      <a:pt x="298" y="28"/>
                    </a:cubicBezTo>
                    <a:cubicBezTo>
                      <a:pt x="284" y="22"/>
                      <a:pt x="269" y="17"/>
                      <a:pt x="254" y="14"/>
                    </a:cubicBezTo>
                    <a:cubicBezTo>
                      <a:pt x="226" y="6"/>
                      <a:pt x="196" y="2"/>
                      <a:pt x="166" y="1"/>
                    </a:cubicBezTo>
                    <a:cubicBezTo>
                      <a:pt x="108" y="0"/>
                      <a:pt x="50" y="11"/>
                      <a:pt x="0" y="33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24" y="56"/>
                      <a:pt x="24" y="56"/>
                      <a:pt x="24" y="56"/>
                    </a:cubicBezTo>
                    <a:cubicBezTo>
                      <a:pt x="56" y="87"/>
                      <a:pt x="56" y="87"/>
                      <a:pt x="56" y="87"/>
                    </a:cubicBezTo>
                    <a:cubicBezTo>
                      <a:pt x="91" y="121"/>
                      <a:pt x="91" y="121"/>
                      <a:pt x="91" y="121"/>
                    </a:cubicBezTo>
                    <a:cubicBezTo>
                      <a:pt x="132" y="161"/>
                      <a:pt x="132" y="161"/>
                      <a:pt x="132" y="161"/>
                    </a:cubicBezTo>
                    <a:lnTo>
                      <a:pt x="133" y="16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48" name="Freeform 6">
                <a:extLst>
                  <a:ext uri="{FF2B5EF4-FFF2-40B4-BE49-F238E27FC236}">
                    <a16:creationId xmlns:a16="http://schemas.microsoft.com/office/drawing/2014/main" id="{32F67AAD-E57C-4688-915A-EA9721AD88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4" y="653"/>
                <a:ext cx="1400" cy="1226"/>
              </a:xfrm>
              <a:custGeom>
                <a:avLst/>
                <a:gdLst>
                  <a:gd name="T0" fmla="*/ 409 w 589"/>
                  <a:gd name="T1" fmla="*/ 241 h 516"/>
                  <a:gd name="T2" fmla="*/ 362 w 589"/>
                  <a:gd name="T3" fmla="*/ 271 h 516"/>
                  <a:gd name="T4" fmla="*/ 296 w 589"/>
                  <a:gd name="T5" fmla="*/ 204 h 516"/>
                  <a:gd name="T6" fmla="*/ 343 w 589"/>
                  <a:gd name="T7" fmla="*/ 177 h 516"/>
                  <a:gd name="T8" fmla="*/ 333 w 589"/>
                  <a:gd name="T9" fmla="*/ 168 h 516"/>
                  <a:gd name="T10" fmla="*/ 308 w 589"/>
                  <a:gd name="T11" fmla="*/ 143 h 516"/>
                  <a:gd name="T12" fmla="*/ 263 w 589"/>
                  <a:gd name="T13" fmla="*/ 100 h 516"/>
                  <a:gd name="T14" fmla="*/ 224 w 589"/>
                  <a:gd name="T15" fmla="*/ 62 h 516"/>
                  <a:gd name="T16" fmla="*/ 190 w 589"/>
                  <a:gd name="T17" fmla="*/ 29 h 516"/>
                  <a:gd name="T18" fmla="*/ 160 w 589"/>
                  <a:gd name="T19" fmla="*/ 0 h 516"/>
                  <a:gd name="T20" fmla="*/ 120 w 589"/>
                  <a:gd name="T21" fmla="*/ 25 h 516"/>
                  <a:gd name="T22" fmla="*/ 84 w 589"/>
                  <a:gd name="T23" fmla="*/ 55 h 516"/>
                  <a:gd name="T24" fmla="*/ 54 w 589"/>
                  <a:gd name="T25" fmla="*/ 89 h 516"/>
                  <a:gd name="T26" fmla="*/ 29 w 589"/>
                  <a:gd name="T27" fmla="*/ 129 h 516"/>
                  <a:gd name="T28" fmla="*/ 11 w 589"/>
                  <a:gd name="T29" fmla="*/ 173 h 516"/>
                  <a:gd name="T30" fmla="*/ 1 w 589"/>
                  <a:gd name="T31" fmla="*/ 223 h 516"/>
                  <a:gd name="T32" fmla="*/ 3 w 589"/>
                  <a:gd name="T33" fmla="*/ 277 h 516"/>
                  <a:gd name="T34" fmla="*/ 20 w 589"/>
                  <a:gd name="T35" fmla="*/ 335 h 516"/>
                  <a:gd name="T36" fmla="*/ 54 w 589"/>
                  <a:gd name="T37" fmla="*/ 392 h 516"/>
                  <a:gd name="T38" fmla="*/ 105 w 589"/>
                  <a:gd name="T39" fmla="*/ 442 h 516"/>
                  <a:gd name="T40" fmla="*/ 172 w 589"/>
                  <a:gd name="T41" fmla="*/ 482 h 516"/>
                  <a:gd name="T42" fmla="*/ 253 w 589"/>
                  <a:gd name="T43" fmla="*/ 507 h 516"/>
                  <a:gd name="T44" fmla="*/ 342 w 589"/>
                  <a:gd name="T45" fmla="*/ 515 h 516"/>
                  <a:gd name="T46" fmla="*/ 433 w 589"/>
                  <a:gd name="T47" fmla="*/ 501 h 516"/>
                  <a:gd name="T48" fmla="*/ 518 w 589"/>
                  <a:gd name="T49" fmla="*/ 467 h 516"/>
                  <a:gd name="T50" fmla="*/ 589 w 589"/>
                  <a:gd name="T51" fmla="*/ 415 h 516"/>
                  <a:gd name="T52" fmla="*/ 409 w 589"/>
                  <a:gd name="T53" fmla="*/ 241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89" h="516">
                    <a:moveTo>
                      <a:pt x="409" y="241"/>
                    </a:moveTo>
                    <a:cubicBezTo>
                      <a:pt x="362" y="271"/>
                      <a:pt x="362" y="271"/>
                      <a:pt x="362" y="271"/>
                    </a:cubicBezTo>
                    <a:cubicBezTo>
                      <a:pt x="296" y="204"/>
                      <a:pt x="296" y="204"/>
                      <a:pt x="296" y="204"/>
                    </a:cubicBezTo>
                    <a:cubicBezTo>
                      <a:pt x="343" y="177"/>
                      <a:pt x="343" y="177"/>
                      <a:pt x="343" y="177"/>
                    </a:cubicBezTo>
                    <a:cubicBezTo>
                      <a:pt x="333" y="168"/>
                      <a:pt x="333" y="168"/>
                      <a:pt x="333" y="168"/>
                    </a:cubicBezTo>
                    <a:cubicBezTo>
                      <a:pt x="325" y="159"/>
                      <a:pt x="316" y="151"/>
                      <a:pt x="308" y="143"/>
                    </a:cubicBezTo>
                    <a:cubicBezTo>
                      <a:pt x="292" y="128"/>
                      <a:pt x="277" y="114"/>
                      <a:pt x="263" y="100"/>
                    </a:cubicBezTo>
                    <a:cubicBezTo>
                      <a:pt x="249" y="87"/>
                      <a:pt x="236" y="74"/>
                      <a:pt x="224" y="62"/>
                    </a:cubicBezTo>
                    <a:cubicBezTo>
                      <a:pt x="212" y="51"/>
                      <a:pt x="201" y="40"/>
                      <a:pt x="190" y="29"/>
                    </a:cubicBezTo>
                    <a:cubicBezTo>
                      <a:pt x="179" y="19"/>
                      <a:pt x="169" y="9"/>
                      <a:pt x="160" y="0"/>
                    </a:cubicBezTo>
                    <a:cubicBezTo>
                      <a:pt x="145" y="8"/>
                      <a:pt x="132" y="16"/>
                      <a:pt x="120" y="25"/>
                    </a:cubicBezTo>
                    <a:cubicBezTo>
                      <a:pt x="107" y="35"/>
                      <a:pt x="95" y="44"/>
                      <a:pt x="84" y="55"/>
                    </a:cubicBezTo>
                    <a:cubicBezTo>
                      <a:pt x="73" y="66"/>
                      <a:pt x="63" y="77"/>
                      <a:pt x="54" y="89"/>
                    </a:cubicBezTo>
                    <a:cubicBezTo>
                      <a:pt x="44" y="102"/>
                      <a:pt x="36" y="115"/>
                      <a:pt x="29" y="129"/>
                    </a:cubicBezTo>
                    <a:cubicBezTo>
                      <a:pt x="21" y="143"/>
                      <a:pt x="15" y="158"/>
                      <a:pt x="11" y="173"/>
                    </a:cubicBezTo>
                    <a:cubicBezTo>
                      <a:pt x="6" y="189"/>
                      <a:pt x="3" y="206"/>
                      <a:pt x="1" y="223"/>
                    </a:cubicBezTo>
                    <a:cubicBezTo>
                      <a:pt x="0" y="240"/>
                      <a:pt x="0" y="258"/>
                      <a:pt x="3" y="277"/>
                    </a:cubicBezTo>
                    <a:cubicBezTo>
                      <a:pt x="6" y="296"/>
                      <a:pt x="12" y="315"/>
                      <a:pt x="20" y="335"/>
                    </a:cubicBezTo>
                    <a:cubicBezTo>
                      <a:pt x="28" y="355"/>
                      <a:pt x="40" y="374"/>
                      <a:pt x="54" y="392"/>
                    </a:cubicBezTo>
                    <a:cubicBezTo>
                      <a:pt x="68" y="410"/>
                      <a:pt x="85" y="427"/>
                      <a:pt x="105" y="442"/>
                    </a:cubicBezTo>
                    <a:cubicBezTo>
                      <a:pt x="125" y="458"/>
                      <a:pt x="147" y="471"/>
                      <a:pt x="172" y="482"/>
                    </a:cubicBezTo>
                    <a:cubicBezTo>
                      <a:pt x="197" y="493"/>
                      <a:pt x="224" y="502"/>
                      <a:pt x="253" y="507"/>
                    </a:cubicBezTo>
                    <a:cubicBezTo>
                      <a:pt x="282" y="513"/>
                      <a:pt x="312" y="516"/>
                      <a:pt x="342" y="515"/>
                    </a:cubicBezTo>
                    <a:cubicBezTo>
                      <a:pt x="373" y="514"/>
                      <a:pt x="403" y="509"/>
                      <a:pt x="433" y="501"/>
                    </a:cubicBezTo>
                    <a:cubicBezTo>
                      <a:pt x="463" y="493"/>
                      <a:pt x="491" y="482"/>
                      <a:pt x="518" y="467"/>
                    </a:cubicBezTo>
                    <a:cubicBezTo>
                      <a:pt x="544" y="452"/>
                      <a:pt x="568" y="435"/>
                      <a:pt x="589" y="415"/>
                    </a:cubicBezTo>
                    <a:lnTo>
                      <a:pt x="409" y="241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49" name="Freeform 7">
                <a:extLst>
                  <a:ext uri="{FF2B5EF4-FFF2-40B4-BE49-F238E27FC236}">
                    <a16:creationId xmlns:a16="http://schemas.microsoft.com/office/drawing/2014/main" id="{B66D55E5-7A3D-44C1-BE71-B1FF5B1E64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4" y="435"/>
                <a:ext cx="1078" cy="833"/>
              </a:xfrm>
              <a:custGeom>
                <a:avLst/>
                <a:gdLst>
                  <a:gd name="T0" fmla="*/ 0 w 454"/>
                  <a:gd name="T1" fmla="*/ 83 h 351"/>
                  <a:gd name="T2" fmla="*/ 298 w 454"/>
                  <a:gd name="T3" fmla="*/ 351 h 351"/>
                  <a:gd name="T4" fmla="*/ 0 w 454"/>
                  <a:gd name="T5" fmla="*/ 83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4" h="351">
                    <a:moveTo>
                      <a:pt x="0" y="83"/>
                    </a:moveTo>
                    <a:cubicBezTo>
                      <a:pt x="0" y="83"/>
                      <a:pt x="454" y="0"/>
                      <a:pt x="298" y="351"/>
                    </a:cubicBezTo>
                    <a:cubicBezTo>
                      <a:pt x="298" y="351"/>
                      <a:pt x="332" y="125"/>
                      <a:pt x="0" y="8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50" name="Freeform 8">
                <a:extLst>
                  <a:ext uri="{FF2B5EF4-FFF2-40B4-BE49-F238E27FC236}">
                    <a16:creationId xmlns:a16="http://schemas.microsoft.com/office/drawing/2014/main" id="{12927C13-C82A-4345-BC5D-0E69712437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4" y="1598"/>
                <a:ext cx="1287" cy="371"/>
              </a:xfrm>
              <a:custGeom>
                <a:avLst/>
                <a:gdLst>
                  <a:gd name="T0" fmla="*/ 474 w 542"/>
                  <a:gd name="T1" fmla="*/ 87 h 156"/>
                  <a:gd name="T2" fmla="*/ 389 w 542"/>
                  <a:gd name="T3" fmla="*/ 120 h 156"/>
                  <a:gd name="T4" fmla="*/ 298 w 542"/>
                  <a:gd name="T5" fmla="*/ 132 h 156"/>
                  <a:gd name="T6" fmla="*/ 208 w 542"/>
                  <a:gd name="T7" fmla="*/ 125 h 156"/>
                  <a:gd name="T8" fmla="*/ 127 w 542"/>
                  <a:gd name="T9" fmla="*/ 100 h 156"/>
                  <a:gd name="T10" fmla="*/ 59 w 542"/>
                  <a:gd name="T11" fmla="*/ 60 h 156"/>
                  <a:gd name="T12" fmla="*/ 7 w 542"/>
                  <a:gd name="T13" fmla="*/ 9 h 156"/>
                  <a:gd name="T14" fmla="*/ 0 w 542"/>
                  <a:gd name="T15" fmla="*/ 0 h 156"/>
                  <a:gd name="T16" fmla="*/ 7 w 542"/>
                  <a:gd name="T17" fmla="*/ 9 h 156"/>
                  <a:gd name="T18" fmla="*/ 54 w 542"/>
                  <a:gd name="T19" fmla="*/ 63 h 156"/>
                  <a:gd name="T20" fmla="*/ 119 w 542"/>
                  <a:gd name="T21" fmla="*/ 108 h 156"/>
                  <a:gd name="T22" fmla="*/ 198 w 542"/>
                  <a:gd name="T23" fmla="*/ 140 h 156"/>
                  <a:gd name="T24" fmla="*/ 287 w 542"/>
                  <a:gd name="T25" fmla="*/ 154 h 156"/>
                  <a:gd name="T26" fmla="*/ 379 w 542"/>
                  <a:gd name="T27" fmla="*/ 148 h 156"/>
                  <a:gd name="T28" fmla="*/ 466 w 542"/>
                  <a:gd name="T29" fmla="*/ 122 h 156"/>
                  <a:gd name="T30" fmla="*/ 540 w 542"/>
                  <a:gd name="T31" fmla="*/ 77 h 156"/>
                  <a:gd name="T32" fmla="*/ 542 w 542"/>
                  <a:gd name="T33" fmla="*/ 39 h 156"/>
                  <a:gd name="T34" fmla="*/ 474 w 542"/>
                  <a:gd name="T35" fmla="*/ 87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42" h="156">
                    <a:moveTo>
                      <a:pt x="474" y="87"/>
                    </a:moveTo>
                    <a:cubicBezTo>
                      <a:pt x="448" y="102"/>
                      <a:pt x="419" y="111"/>
                      <a:pt x="389" y="120"/>
                    </a:cubicBezTo>
                    <a:cubicBezTo>
                      <a:pt x="359" y="128"/>
                      <a:pt x="329" y="131"/>
                      <a:pt x="298" y="132"/>
                    </a:cubicBezTo>
                    <a:cubicBezTo>
                      <a:pt x="267" y="133"/>
                      <a:pt x="237" y="131"/>
                      <a:pt x="208" y="125"/>
                    </a:cubicBezTo>
                    <a:cubicBezTo>
                      <a:pt x="179" y="120"/>
                      <a:pt x="152" y="111"/>
                      <a:pt x="127" y="100"/>
                    </a:cubicBezTo>
                    <a:cubicBezTo>
                      <a:pt x="102" y="89"/>
                      <a:pt x="79" y="76"/>
                      <a:pt x="59" y="60"/>
                    </a:cubicBezTo>
                    <a:cubicBezTo>
                      <a:pt x="39" y="45"/>
                      <a:pt x="22" y="28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  <a:cubicBezTo>
                      <a:pt x="2" y="3"/>
                      <a:pt x="4" y="6"/>
                      <a:pt x="7" y="9"/>
                    </a:cubicBezTo>
                    <a:cubicBezTo>
                      <a:pt x="20" y="29"/>
                      <a:pt x="36" y="47"/>
                      <a:pt x="54" y="63"/>
                    </a:cubicBezTo>
                    <a:cubicBezTo>
                      <a:pt x="73" y="80"/>
                      <a:pt x="95" y="95"/>
                      <a:pt x="119" y="108"/>
                    </a:cubicBezTo>
                    <a:cubicBezTo>
                      <a:pt x="143" y="121"/>
                      <a:pt x="170" y="132"/>
                      <a:pt x="198" y="140"/>
                    </a:cubicBezTo>
                    <a:cubicBezTo>
                      <a:pt x="227" y="148"/>
                      <a:pt x="256" y="153"/>
                      <a:pt x="287" y="154"/>
                    </a:cubicBezTo>
                    <a:cubicBezTo>
                      <a:pt x="318" y="156"/>
                      <a:pt x="349" y="154"/>
                      <a:pt x="379" y="148"/>
                    </a:cubicBezTo>
                    <a:cubicBezTo>
                      <a:pt x="409" y="143"/>
                      <a:pt x="438" y="134"/>
                      <a:pt x="466" y="122"/>
                    </a:cubicBezTo>
                    <a:cubicBezTo>
                      <a:pt x="493" y="110"/>
                      <a:pt x="518" y="95"/>
                      <a:pt x="540" y="77"/>
                    </a:cubicBezTo>
                    <a:cubicBezTo>
                      <a:pt x="542" y="39"/>
                      <a:pt x="542" y="39"/>
                      <a:pt x="542" y="39"/>
                    </a:cubicBezTo>
                    <a:cubicBezTo>
                      <a:pt x="522" y="58"/>
                      <a:pt x="499" y="73"/>
                      <a:pt x="474" y="8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51" name="Freeform 9">
                <a:extLst>
                  <a:ext uri="{FF2B5EF4-FFF2-40B4-BE49-F238E27FC236}">
                    <a16:creationId xmlns:a16="http://schemas.microsoft.com/office/drawing/2014/main" id="{31D5DF98-E61D-424D-9BEF-5A3AC14D89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1" y="1100"/>
                <a:ext cx="207" cy="154"/>
              </a:xfrm>
              <a:custGeom>
                <a:avLst/>
                <a:gdLst>
                  <a:gd name="T0" fmla="*/ 0 w 207"/>
                  <a:gd name="T1" fmla="*/ 76 h 154"/>
                  <a:gd name="T2" fmla="*/ 128 w 207"/>
                  <a:gd name="T3" fmla="*/ 0 h 154"/>
                  <a:gd name="T4" fmla="*/ 207 w 207"/>
                  <a:gd name="T5" fmla="*/ 73 h 154"/>
                  <a:gd name="T6" fmla="*/ 78 w 207"/>
                  <a:gd name="T7" fmla="*/ 154 h 154"/>
                  <a:gd name="T8" fmla="*/ 0 w 207"/>
                  <a:gd name="T9" fmla="*/ 76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154">
                    <a:moveTo>
                      <a:pt x="0" y="76"/>
                    </a:moveTo>
                    <a:lnTo>
                      <a:pt x="128" y="0"/>
                    </a:lnTo>
                    <a:lnTo>
                      <a:pt x="207" y="73"/>
                    </a:lnTo>
                    <a:lnTo>
                      <a:pt x="78" y="15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52" name="Freeform 10">
                <a:extLst>
                  <a:ext uri="{FF2B5EF4-FFF2-40B4-BE49-F238E27FC236}">
                    <a16:creationId xmlns:a16="http://schemas.microsoft.com/office/drawing/2014/main" id="{CE6EEB5E-BBBD-4DC2-8C41-E2A2D5FA0B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3" y="394"/>
                <a:ext cx="829" cy="665"/>
              </a:xfrm>
              <a:custGeom>
                <a:avLst/>
                <a:gdLst>
                  <a:gd name="T0" fmla="*/ 0 w 349"/>
                  <a:gd name="T1" fmla="*/ 71 h 280"/>
                  <a:gd name="T2" fmla="*/ 224 w 349"/>
                  <a:gd name="T3" fmla="*/ 280 h 280"/>
                  <a:gd name="T4" fmla="*/ 0 w 349"/>
                  <a:gd name="T5" fmla="*/ 71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9" h="280">
                    <a:moveTo>
                      <a:pt x="0" y="71"/>
                    </a:moveTo>
                    <a:cubicBezTo>
                      <a:pt x="0" y="71"/>
                      <a:pt x="349" y="0"/>
                      <a:pt x="224" y="280"/>
                    </a:cubicBezTo>
                    <a:cubicBezTo>
                      <a:pt x="224" y="280"/>
                      <a:pt x="301" y="82"/>
                      <a:pt x="0" y="71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53" name="Freeform 11">
                <a:extLst>
                  <a:ext uri="{FF2B5EF4-FFF2-40B4-BE49-F238E27FC236}">
                    <a16:creationId xmlns:a16="http://schemas.microsoft.com/office/drawing/2014/main" id="{CCB298F0-A5D7-4A55-968B-E563FC4749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8" y="2864"/>
                <a:ext cx="1264" cy="383"/>
              </a:xfrm>
              <a:custGeom>
                <a:avLst/>
                <a:gdLst>
                  <a:gd name="T0" fmla="*/ 61 w 532"/>
                  <a:gd name="T1" fmla="*/ 113 h 161"/>
                  <a:gd name="T2" fmla="*/ 138 w 532"/>
                  <a:gd name="T3" fmla="*/ 69 h 161"/>
                  <a:gd name="T4" fmla="*/ 223 w 532"/>
                  <a:gd name="T5" fmla="*/ 36 h 161"/>
                  <a:gd name="T6" fmla="*/ 311 w 532"/>
                  <a:gd name="T7" fmla="*/ 15 h 161"/>
                  <a:gd name="T8" fmla="*/ 393 w 532"/>
                  <a:gd name="T9" fmla="*/ 9 h 161"/>
                  <a:gd name="T10" fmla="*/ 466 w 532"/>
                  <a:gd name="T11" fmla="*/ 14 h 161"/>
                  <a:gd name="T12" fmla="*/ 524 w 532"/>
                  <a:gd name="T13" fmla="*/ 32 h 161"/>
                  <a:gd name="T14" fmla="*/ 532 w 532"/>
                  <a:gd name="T15" fmla="*/ 35 h 161"/>
                  <a:gd name="T16" fmla="*/ 525 w 532"/>
                  <a:gd name="T17" fmla="*/ 31 h 161"/>
                  <a:gd name="T18" fmla="*/ 470 w 532"/>
                  <a:gd name="T19" fmla="*/ 11 h 161"/>
                  <a:gd name="T20" fmla="*/ 400 w 532"/>
                  <a:gd name="T21" fmla="*/ 1 h 161"/>
                  <a:gd name="T22" fmla="*/ 318 w 532"/>
                  <a:gd name="T23" fmla="*/ 4 h 161"/>
                  <a:gd name="T24" fmla="*/ 230 w 532"/>
                  <a:gd name="T25" fmla="*/ 19 h 161"/>
                  <a:gd name="T26" fmla="*/ 143 w 532"/>
                  <a:gd name="T27" fmla="*/ 48 h 161"/>
                  <a:gd name="T28" fmla="*/ 64 w 532"/>
                  <a:gd name="T29" fmla="*/ 89 h 161"/>
                  <a:gd name="T30" fmla="*/ 0 w 532"/>
                  <a:gd name="T31" fmla="*/ 137 h 161"/>
                  <a:gd name="T32" fmla="*/ 5 w 532"/>
                  <a:gd name="T33" fmla="*/ 161 h 161"/>
                  <a:gd name="T34" fmla="*/ 61 w 532"/>
                  <a:gd name="T35" fmla="*/ 11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2" h="161">
                    <a:moveTo>
                      <a:pt x="61" y="113"/>
                    </a:moveTo>
                    <a:cubicBezTo>
                      <a:pt x="84" y="97"/>
                      <a:pt x="110" y="83"/>
                      <a:pt x="138" y="69"/>
                    </a:cubicBezTo>
                    <a:cubicBezTo>
                      <a:pt x="165" y="56"/>
                      <a:pt x="194" y="45"/>
                      <a:pt x="223" y="36"/>
                    </a:cubicBezTo>
                    <a:cubicBezTo>
                      <a:pt x="252" y="27"/>
                      <a:pt x="282" y="20"/>
                      <a:pt x="311" y="15"/>
                    </a:cubicBezTo>
                    <a:cubicBezTo>
                      <a:pt x="339" y="11"/>
                      <a:pt x="367" y="9"/>
                      <a:pt x="393" y="9"/>
                    </a:cubicBezTo>
                    <a:cubicBezTo>
                      <a:pt x="419" y="8"/>
                      <a:pt x="443" y="10"/>
                      <a:pt x="466" y="14"/>
                    </a:cubicBezTo>
                    <a:cubicBezTo>
                      <a:pt x="487" y="18"/>
                      <a:pt x="507" y="24"/>
                      <a:pt x="524" y="32"/>
                    </a:cubicBezTo>
                    <a:cubicBezTo>
                      <a:pt x="527" y="33"/>
                      <a:pt x="530" y="34"/>
                      <a:pt x="532" y="35"/>
                    </a:cubicBezTo>
                    <a:cubicBezTo>
                      <a:pt x="530" y="34"/>
                      <a:pt x="527" y="33"/>
                      <a:pt x="525" y="31"/>
                    </a:cubicBezTo>
                    <a:cubicBezTo>
                      <a:pt x="509" y="23"/>
                      <a:pt x="490" y="16"/>
                      <a:pt x="470" y="11"/>
                    </a:cubicBezTo>
                    <a:cubicBezTo>
                      <a:pt x="448" y="6"/>
                      <a:pt x="425" y="3"/>
                      <a:pt x="400" y="1"/>
                    </a:cubicBezTo>
                    <a:cubicBezTo>
                      <a:pt x="374" y="0"/>
                      <a:pt x="346" y="1"/>
                      <a:pt x="318" y="4"/>
                    </a:cubicBezTo>
                    <a:cubicBezTo>
                      <a:pt x="289" y="7"/>
                      <a:pt x="259" y="12"/>
                      <a:pt x="230" y="19"/>
                    </a:cubicBezTo>
                    <a:cubicBezTo>
                      <a:pt x="200" y="27"/>
                      <a:pt x="171" y="37"/>
                      <a:pt x="143" y="48"/>
                    </a:cubicBezTo>
                    <a:cubicBezTo>
                      <a:pt x="114" y="60"/>
                      <a:pt x="88" y="74"/>
                      <a:pt x="64" y="89"/>
                    </a:cubicBezTo>
                    <a:cubicBezTo>
                      <a:pt x="40" y="104"/>
                      <a:pt x="18" y="120"/>
                      <a:pt x="0" y="137"/>
                    </a:cubicBezTo>
                    <a:cubicBezTo>
                      <a:pt x="5" y="161"/>
                      <a:pt x="5" y="161"/>
                      <a:pt x="5" y="161"/>
                    </a:cubicBezTo>
                    <a:cubicBezTo>
                      <a:pt x="21" y="144"/>
                      <a:pt x="40" y="128"/>
                      <a:pt x="61" y="11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54" name="Freeform 12">
                <a:extLst>
                  <a:ext uri="{FF2B5EF4-FFF2-40B4-BE49-F238E27FC236}">
                    <a16:creationId xmlns:a16="http://schemas.microsoft.com/office/drawing/2014/main" id="{1DC21FB9-8779-42C7-90DE-C4A7E8AB3C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13" y="2178"/>
                <a:ext cx="411" cy="480"/>
              </a:xfrm>
              <a:custGeom>
                <a:avLst/>
                <a:gdLst>
                  <a:gd name="T0" fmla="*/ 83 w 173"/>
                  <a:gd name="T1" fmla="*/ 158 h 202"/>
                  <a:gd name="T2" fmla="*/ 67 w 173"/>
                  <a:gd name="T3" fmla="*/ 167 h 202"/>
                  <a:gd name="T4" fmla="*/ 56 w 173"/>
                  <a:gd name="T5" fmla="*/ 153 h 202"/>
                  <a:gd name="T6" fmla="*/ 87 w 173"/>
                  <a:gd name="T7" fmla="*/ 92 h 202"/>
                  <a:gd name="T8" fmla="*/ 97 w 173"/>
                  <a:gd name="T9" fmla="*/ 98 h 202"/>
                  <a:gd name="T10" fmla="*/ 83 w 173"/>
                  <a:gd name="T11" fmla="*/ 158 h 202"/>
                  <a:gd name="T12" fmla="*/ 168 w 173"/>
                  <a:gd name="T13" fmla="*/ 33 h 202"/>
                  <a:gd name="T14" fmla="*/ 173 w 173"/>
                  <a:gd name="T15" fmla="*/ 0 h 202"/>
                  <a:gd name="T16" fmla="*/ 118 w 173"/>
                  <a:gd name="T17" fmla="*/ 8 h 202"/>
                  <a:gd name="T18" fmla="*/ 109 w 173"/>
                  <a:gd name="T19" fmla="*/ 61 h 202"/>
                  <a:gd name="T20" fmla="*/ 90 w 173"/>
                  <a:gd name="T21" fmla="*/ 57 h 202"/>
                  <a:gd name="T22" fmla="*/ 1 w 173"/>
                  <a:gd name="T23" fmla="*/ 157 h 202"/>
                  <a:gd name="T24" fmla="*/ 48 w 173"/>
                  <a:gd name="T25" fmla="*/ 202 h 202"/>
                  <a:gd name="T26" fmla="*/ 85 w 173"/>
                  <a:gd name="T27" fmla="*/ 188 h 202"/>
                  <a:gd name="T28" fmla="*/ 86 w 173"/>
                  <a:gd name="T29" fmla="*/ 198 h 202"/>
                  <a:gd name="T30" fmla="*/ 132 w 173"/>
                  <a:gd name="T31" fmla="*/ 198 h 202"/>
                  <a:gd name="T32" fmla="*/ 139 w 173"/>
                  <a:gd name="T33" fmla="*/ 143 h 202"/>
                  <a:gd name="T34" fmla="*/ 168 w 173"/>
                  <a:gd name="T35" fmla="*/ 33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3" h="202">
                    <a:moveTo>
                      <a:pt x="83" y="158"/>
                    </a:moveTo>
                    <a:cubicBezTo>
                      <a:pt x="80" y="162"/>
                      <a:pt x="73" y="167"/>
                      <a:pt x="67" y="167"/>
                    </a:cubicBezTo>
                    <a:cubicBezTo>
                      <a:pt x="59" y="167"/>
                      <a:pt x="56" y="162"/>
                      <a:pt x="56" y="153"/>
                    </a:cubicBezTo>
                    <a:cubicBezTo>
                      <a:pt x="56" y="144"/>
                      <a:pt x="63" y="92"/>
                      <a:pt x="87" y="92"/>
                    </a:cubicBezTo>
                    <a:cubicBezTo>
                      <a:pt x="92" y="92"/>
                      <a:pt x="96" y="95"/>
                      <a:pt x="97" y="98"/>
                    </a:cubicBezTo>
                    <a:lnTo>
                      <a:pt x="83" y="158"/>
                    </a:lnTo>
                    <a:close/>
                    <a:moveTo>
                      <a:pt x="168" y="33"/>
                    </a:moveTo>
                    <a:cubicBezTo>
                      <a:pt x="171" y="22"/>
                      <a:pt x="173" y="7"/>
                      <a:pt x="173" y="0"/>
                    </a:cubicBezTo>
                    <a:cubicBezTo>
                      <a:pt x="118" y="8"/>
                      <a:pt x="118" y="8"/>
                      <a:pt x="118" y="8"/>
                    </a:cubicBezTo>
                    <a:cubicBezTo>
                      <a:pt x="118" y="16"/>
                      <a:pt x="117" y="29"/>
                      <a:pt x="109" y="61"/>
                    </a:cubicBezTo>
                    <a:cubicBezTo>
                      <a:pt x="104" y="60"/>
                      <a:pt x="97" y="57"/>
                      <a:pt x="90" y="57"/>
                    </a:cubicBezTo>
                    <a:cubicBezTo>
                      <a:pt x="20" y="57"/>
                      <a:pt x="0" y="122"/>
                      <a:pt x="1" y="157"/>
                    </a:cubicBezTo>
                    <a:cubicBezTo>
                      <a:pt x="2" y="185"/>
                      <a:pt x="18" y="202"/>
                      <a:pt x="48" y="202"/>
                    </a:cubicBezTo>
                    <a:cubicBezTo>
                      <a:pt x="65" y="202"/>
                      <a:pt x="78" y="196"/>
                      <a:pt x="85" y="188"/>
                    </a:cubicBezTo>
                    <a:cubicBezTo>
                      <a:pt x="85" y="191"/>
                      <a:pt x="85" y="196"/>
                      <a:pt x="86" y="198"/>
                    </a:cubicBezTo>
                    <a:cubicBezTo>
                      <a:pt x="132" y="198"/>
                      <a:pt x="132" y="198"/>
                      <a:pt x="132" y="198"/>
                    </a:cubicBezTo>
                    <a:cubicBezTo>
                      <a:pt x="130" y="188"/>
                      <a:pt x="131" y="178"/>
                      <a:pt x="139" y="143"/>
                    </a:cubicBezTo>
                    <a:lnTo>
                      <a:pt x="168" y="33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55" name="Freeform 13">
                <a:extLst>
                  <a:ext uri="{FF2B5EF4-FFF2-40B4-BE49-F238E27FC236}">
                    <a16:creationId xmlns:a16="http://schemas.microsoft.com/office/drawing/2014/main" id="{9C306FDB-D233-41B0-80BA-92D64BE7696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38" y="2311"/>
                <a:ext cx="361" cy="347"/>
              </a:xfrm>
              <a:custGeom>
                <a:avLst/>
                <a:gdLst>
                  <a:gd name="T0" fmla="*/ 63 w 152"/>
                  <a:gd name="T1" fmla="*/ 56 h 146"/>
                  <a:gd name="T2" fmla="*/ 87 w 152"/>
                  <a:gd name="T3" fmla="*/ 33 h 146"/>
                  <a:gd name="T4" fmla="*/ 99 w 152"/>
                  <a:gd name="T5" fmla="*/ 43 h 146"/>
                  <a:gd name="T6" fmla="*/ 74 w 152"/>
                  <a:gd name="T7" fmla="*/ 58 h 146"/>
                  <a:gd name="T8" fmla="*/ 63 w 152"/>
                  <a:gd name="T9" fmla="*/ 56 h 146"/>
                  <a:gd name="T10" fmla="*/ 55 w 152"/>
                  <a:gd name="T11" fmla="*/ 88 h 146"/>
                  <a:gd name="T12" fmla="*/ 73 w 152"/>
                  <a:gd name="T13" fmla="*/ 89 h 146"/>
                  <a:gd name="T14" fmla="*/ 152 w 152"/>
                  <a:gd name="T15" fmla="*/ 40 h 146"/>
                  <a:gd name="T16" fmla="*/ 93 w 152"/>
                  <a:gd name="T17" fmla="*/ 0 h 146"/>
                  <a:gd name="T18" fmla="*/ 0 w 152"/>
                  <a:gd name="T19" fmla="*/ 95 h 146"/>
                  <a:gd name="T20" fmla="*/ 66 w 152"/>
                  <a:gd name="T21" fmla="*/ 146 h 146"/>
                  <a:gd name="T22" fmla="*/ 130 w 152"/>
                  <a:gd name="T23" fmla="*/ 128 h 146"/>
                  <a:gd name="T24" fmla="*/ 120 w 152"/>
                  <a:gd name="T25" fmla="*/ 99 h 146"/>
                  <a:gd name="T26" fmla="*/ 76 w 152"/>
                  <a:gd name="T27" fmla="*/ 113 h 146"/>
                  <a:gd name="T28" fmla="*/ 54 w 152"/>
                  <a:gd name="T29" fmla="*/ 96 h 146"/>
                  <a:gd name="T30" fmla="*/ 55 w 152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2" h="146">
                    <a:moveTo>
                      <a:pt x="63" y="56"/>
                    </a:moveTo>
                    <a:cubicBezTo>
                      <a:pt x="67" y="42"/>
                      <a:pt x="74" y="33"/>
                      <a:pt x="87" y="33"/>
                    </a:cubicBezTo>
                    <a:cubicBezTo>
                      <a:pt x="95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9" y="58"/>
                      <a:pt x="65" y="57"/>
                      <a:pt x="63" y="56"/>
                    </a:cubicBezTo>
                    <a:close/>
                    <a:moveTo>
                      <a:pt x="55" y="88"/>
                    </a:moveTo>
                    <a:cubicBezTo>
                      <a:pt x="57" y="88"/>
                      <a:pt x="65" y="89"/>
                      <a:pt x="73" y="89"/>
                    </a:cubicBezTo>
                    <a:cubicBezTo>
                      <a:pt x="125" y="89"/>
                      <a:pt x="152" y="65"/>
                      <a:pt x="152" y="40"/>
                    </a:cubicBezTo>
                    <a:cubicBezTo>
                      <a:pt x="152" y="11"/>
                      <a:pt x="126" y="0"/>
                      <a:pt x="93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1" y="146"/>
                      <a:pt x="66" y="146"/>
                    </a:cubicBezTo>
                    <a:cubicBezTo>
                      <a:pt x="82" y="146"/>
                      <a:pt x="105" y="141"/>
                      <a:pt x="130" y="128"/>
                    </a:cubicBezTo>
                    <a:cubicBezTo>
                      <a:pt x="120" y="99"/>
                      <a:pt x="120" y="99"/>
                      <a:pt x="120" y="99"/>
                    </a:cubicBezTo>
                    <a:cubicBezTo>
                      <a:pt x="107" y="107"/>
                      <a:pt x="89" y="113"/>
                      <a:pt x="76" y="113"/>
                    </a:cubicBezTo>
                    <a:cubicBezTo>
                      <a:pt x="60" y="113"/>
                      <a:pt x="54" y="109"/>
                      <a:pt x="54" y="96"/>
                    </a:cubicBezTo>
                    <a:cubicBezTo>
                      <a:pt x="54" y="95"/>
                      <a:pt x="54" y="90"/>
                      <a:pt x="55" y="8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56" name="Freeform 14">
                <a:extLst>
                  <a:ext uri="{FF2B5EF4-FFF2-40B4-BE49-F238E27FC236}">
                    <a16:creationId xmlns:a16="http://schemas.microsoft.com/office/drawing/2014/main" id="{4A0CD89D-45CE-4021-A50E-581A2BC8B9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2" y="2183"/>
                <a:ext cx="387" cy="465"/>
              </a:xfrm>
              <a:custGeom>
                <a:avLst/>
                <a:gdLst>
                  <a:gd name="T0" fmla="*/ 41 w 163"/>
                  <a:gd name="T1" fmla="*/ 8 h 196"/>
                  <a:gd name="T2" fmla="*/ 97 w 163"/>
                  <a:gd name="T3" fmla="*/ 0 h 196"/>
                  <a:gd name="T4" fmla="*/ 92 w 163"/>
                  <a:gd name="T5" fmla="*/ 33 h 196"/>
                  <a:gd name="T6" fmla="*/ 87 w 163"/>
                  <a:gd name="T7" fmla="*/ 54 h 196"/>
                  <a:gd name="T8" fmla="*/ 84 w 163"/>
                  <a:gd name="T9" fmla="*/ 65 h 196"/>
                  <a:gd name="T10" fmla="*/ 123 w 163"/>
                  <a:gd name="T11" fmla="*/ 55 h 196"/>
                  <a:gd name="T12" fmla="*/ 163 w 163"/>
                  <a:gd name="T13" fmla="*/ 81 h 196"/>
                  <a:gd name="T14" fmla="*/ 161 w 163"/>
                  <a:gd name="T15" fmla="*/ 95 h 196"/>
                  <a:gd name="T16" fmla="*/ 136 w 163"/>
                  <a:gd name="T17" fmla="*/ 196 h 196"/>
                  <a:gd name="T18" fmla="*/ 83 w 163"/>
                  <a:gd name="T19" fmla="*/ 196 h 196"/>
                  <a:gd name="T20" fmla="*/ 105 w 163"/>
                  <a:gd name="T21" fmla="*/ 105 h 196"/>
                  <a:gd name="T22" fmla="*/ 107 w 163"/>
                  <a:gd name="T23" fmla="*/ 96 h 196"/>
                  <a:gd name="T24" fmla="*/ 97 w 163"/>
                  <a:gd name="T25" fmla="*/ 91 h 196"/>
                  <a:gd name="T26" fmla="*/ 76 w 163"/>
                  <a:gd name="T27" fmla="*/ 99 h 196"/>
                  <a:gd name="T28" fmla="*/ 53 w 163"/>
                  <a:gd name="T29" fmla="*/ 196 h 196"/>
                  <a:gd name="T30" fmla="*/ 0 w 163"/>
                  <a:gd name="T31" fmla="*/ 196 h 196"/>
                  <a:gd name="T32" fmla="*/ 33 w 163"/>
                  <a:gd name="T33" fmla="*/ 58 h 196"/>
                  <a:gd name="T34" fmla="*/ 41 w 163"/>
                  <a:gd name="T35" fmla="*/ 8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3" h="196">
                    <a:moveTo>
                      <a:pt x="41" y="8"/>
                    </a:moveTo>
                    <a:cubicBezTo>
                      <a:pt x="97" y="0"/>
                      <a:pt x="97" y="0"/>
                      <a:pt x="97" y="0"/>
                    </a:cubicBezTo>
                    <a:cubicBezTo>
                      <a:pt x="97" y="7"/>
                      <a:pt x="95" y="22"/>
                      <a:pt x="92" y="33"/>
                    </a:cubicBezTo>
                    <a:cubicBezTo>
                      <a:pt x="87" y="54"/>
                      <a:pt x="87" y="54"/>
                      <a:pt x="87" y="54"/>
                    </a:cubicBezTo>
                    <a:cubicBezTo>
                      <a:pt x="86" y="57"/>
                      <a:pt x="85" y="62"/>
                      <a:pt x="84" y="65"/>
                    </a:cubicBezTo>
                    <a:cubicBezTo>
                      <a:pt x="93" y="59"/>
                      <a:pt x="106" y="55"/>
                      <a:pt x="123" y="55"/>
                    </a:cubicBezTo>
                    <a:cubicBezTo>
                      <a:pt x="144" y="55"/>
                      <a:pt x="162" y="60"/>
                      <a:pt x="163" y="81"/>
                    </a:cubicBezTo>
                    <a:cubicBezTo>
                      <a:pt x="163" y="85"/>
                      <a:pt x="162" y="90"/>
                      <a:pt x="161" y="95"/>
                    </a:cubicBezTo>
                    <a:cubicBezTo>
                      <a:pt x="136" y="196"/>
                      <a:pt x="136" y="196"/>
                      <a:pt x="136" y="196"/>
                    </a:cubicBezTo>
                    <a:cubicBezTo>
                      <a:pt x="83" y="196"/>
                      <a:pt x="83" y="196"/>
                      <a:pt x="83" y="196"/>
                    </a:cubicBezTo>
                    <a:cubicBezTo>
                      <a:pt x="105" y="105"/>
                      <a:pt x="105" y="105"/>
                      <a:pt x="105" y="105"/>
                    </a:cubicBezTo>
                    <a:cubicBezTo>
                      <a:pt x="106" y="102"/>
                      <a:pt x="107" y="99"/>
                      <a:pt x="107" y="96"/>
                    </a:cubicBezTo>
                    <a:cubicBezTo>
                      <a:pt x="107" y="92"/>
                      <a:pt x="104" y="91"/>
                      <a:pt x="97" y="91"/>
                    </a:cubicBezTo>
                    <a:cubicBezTo>
                      <a:pt x="90" y="91"/>
                      <a:pt x="81" y="95"/>
                      <a:pt x="76" y="99"/>
                    </a:cubicBezTo>
                    <a:cubicBezTo>
                      <a:pt x="53" y="196"/>
                      <a:pt x="53" y="196"/>
                      <a:pt x="53" y="196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33" y="58"/>
                      <a:pt x="33" y="58"/>
                      <a:pt x="33" y="58"/>
                    </a:cubicBezTo>
                    <a:cubicBezTo>
                      <a:pt x="41" y="26"/>
                      <a:pt x="42" y="16"/>
                      <a:pt x="41" y="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57" name="Freeform 15">
                <a:extLst>
                  <a:ext uri="{FF2B5EF4-FFF2-40B4-BE49-F238E27FC236}">
                    <a16:creationId xmlns:a16="http://schemas.microsoft.com/office/drawing/2014/main" id="{5576FADD-941F-4572-BD87-B01D930C13E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39" y="2311"/>
                <a:ext cx="358" cy="347"/>
              </a:xfrm>
              <a:custGeom>
                <a:avLst/>
                <a:gdLst>
                  <a:gd name="T0" fmla="*/ 63 w 151"/>
                  <a:gd name="T1" fmla="*/ 56 h 146"/>
                  <a:gd name="T2" fmla="*/ 87 w 151"/>
                  <a:gd name="T3" fmla="*/ 33 h 146"/>
                  <a:gd name="T4" fmla="*/ 99 w 151"/>
                  <a:gd name="T5" fmla="*/ 43 h 146"/>
                  <a:gd name="T6" fmla="*/ 74 w 151"/>
                  <a:gd name="T7" fmla="*/ 58 h 146"/>
                  <a:gd name="T8" fmla="*/ 63 w 151"/>
                  <a:gd name="T9" fmla="*/ 56 h 146"/>
                  <a:gd name="T10" fmla="*/ 54 w 151"/>
                  <a:gd name="T11" fmla="*/ 88 h 146"/>
                  <a:gd name="T12" fmla="*/ 73 w 151"/>
                  <a:gd name="T13" fmla="*/ 89 h 146"/>
                  <a:gd name="T14" fmla="*/ 151 w 151"/>
                  <a:gd name="T15" fmla="*/ 40 h 146"/>
                  <a:gd name="T16" fmla="*/ 92 w 151"/>
                  <a:gd name="T17" fmla="*/ 0 h 146"/>
                  <a:gd name="T18" fmla="*/ 0 w 151"/>
                  <a:gd name="T19" fmla="*/ 95 h 146"/>
                  <a:gd name="T20" fmla="*/ 65 w 151"/>
                  <a:gd name="T21" fmla="*/ 146 h 146"/>
                  <a:gd name="T22" fmla="*/ 130 w 151"/>
                  <a:gd name="T23" fmla="*/ 128 h 146"/>
                  <a:gd name="T24" fmla="*/ 119 w 151"/>
                  <a:gd name="T25" fmla="*/ 99 h 146"/>
                  <a:gd name="T26" fmla="*/ 75 w 151"/>
                  <a:gd name="T27" fmla="*/ 113 h 146"/>
                  <a:gd name="T28" fmla="*/ 53 w 151"/>
                  <a:gd name="T29" fmla="*/ 96 h 146"/>
                  <a:gd name="T30" fmla="*/ 54 w 151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1" h="146">
                    <a:moveTo>
                      <a:pt x="63" y="56"/>
                    </a:moveTo>
                    <a:cubicBezTo>
                      <a:pt x="66" y="42"/>
                      <a:pt x="73" y="33"/>
                      <a:pt x="87" y="33"/>
                    </a:cubicBezTo>
                    <a:cubicBezTo>
                      <a:pt x="94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8" y="58"/>
                      <a:pt x="64" y="57"/>
                      <a:pt x="63" y="56"/>
                    </a:cubicBezTo>
                    <a:close/>
                    <a:moveTo>
                      <a:pt x="54" y="88"/>
                    </a:moveTo>
                    <a:cubicBezTo>
                      <a:pt x="57" y="88"/>
                      <a:pt x="64" y="89"/>
                      <a:pt x="73" y="89"/>
                    </a:cubicBezTo>
                    <a:cubicBezTo>
                      <a:pt x="124" y="89"/>
                      <a:pt x="151" y="65"/>
                      <a:pt x="151" y="40"/>
                    </a:cubicBezTo>
                    <a:cubicBezTo>
                      <a:pt x="151" y="11"/>
                      <a:pt x="125" y="0"/>
                      <a:pt x="92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0" y="146"/>
                      <a:pt x="65" y="146"/>
                    </a:cubicBezTo>
                    <a:cubicBezTo>
                      <a:pt x="81" y="146"/>
                      <a:pt x="105" y="141"/>
                      <a:pt x="130" y="128"/>
                    </a:cubicBezTo>
                    <a:cubicBezTo>
                      <a:pt x="119" y="99"/>
                      <a:pt x="119" y="99"/>
                      <a:pt x="119" y="99"/>
                    </a:cubicBezTo>
                    <a:cubicBezTo>
                      <a:pt x="106" y="107"/>
                      <a:pt x="89" y="113"/>
                      <a:pt x="75" y="113"/>
                    </a:cubicBezTo>
                    <a:cubicBezTo>
                      <a:pt x="59" y="113"/>
                      <a:pt x="53" y="109"/>
                      <a:pt x="53" y="96"/>
                    </a:cubicBezTo>
                    <a:cubicBezTo>
                      <a:pt x="53" y="95"/>
                      <a:pt x="54" y="90"/>
                      <a:pt x="54" y="8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58" name="Freeform 16">
                <a:extLst>
                  <a:ext uri="{FF2B5EF4-FFF2-40B4-BE49-F238E27FC236}">
                    <a16:creationId xmlns:a16="http://schemas.microsoft.com/office/drawing/2014/main" id="{7390C9D6-BE79-4E9B-9972-515BBB4EA8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49" y="2313"/>
                <a:ext cx="388" cy="349"/>
              </a:xfrm>
              <a:custGeom>
                <a:avLst/>
                <a:gdLst>
                  <a:gd name="T0" fmla="*/ 163 w 163"/>
                  <a:gd name="T1" fmla="*/ 0 h 147"/>
                  <a:gd name="T2" fmla="*/ 141 w 163"/>
                  <a:gd name="T3" fmla="*/ 90 h 147"/>
                  <a:gd name="T4" fmla="*/ 141 w 163"/>
                  <a:gd name="T5" fmla="*/ 132 h 147"/>
                  <a:gd name="T6" fmla="*/ 91 w 163"/>
                  <a:gd name="T7" fmla="*/ 147 h 147"/>
                  <a:gd name="T8" fmla="*/ 86 w 163"/>
                  <a:gd name="T9" fmla="*/ 130 h 147"/>
                  <a:gd name="T10" fmla="*/ 39 w 163"/>
                  <a:gd name="T11" fmla="*/ 145 h 147"/>
                  <a:gd name="T12" fmla="*/ 0 w 163"/>
                  <a:gd name="T13" fmla="*/ 117 h 147"/>
                  <a:gd name="T14" fmla="*/ 5 w 163"/>
                  <a:gd name="T15" fmla="*/ 87 h 147"/>
                  <a:gd name="T16" fmla="*/ 25 w 163"/>
                  <a:gd name="T17" fmla="*/ 6 h 147"/>
                  <a:gd name="T18" fmla="*/ 79 w 163"/>
                  <a:gd name="T19" fmla="*/ 0 h 147"/>
                  <a:gd name="T20" fmla="*/ 57 w 163"/>
                  <a:gd name="T21" fmla="*/ 92 h 147"/>
                  <a:gd name="T22" fmla="*/ 65 w 163"/>
                  <a:gd name="T23" fmla="*/ 107 h 147"/>
                  <a:gd name="T24" fmla="*/ 87 w 163"/>
                  <a:gd name="T25" fmla="*/ 94 h 147"/>
                  <a:gd name="T26" fmla="*/ 108 w 163"/>
                  <a:gd name="T27" fmla="*/ 6 h 147"/>
                  <a:gd name="T28" fmla="*/ 163 w 163"/>
                  <a:gd name="T29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3" h="147">
                    <a:moveTo>
                      <a:pt x="163" y="0"/>
                    </a:moveTo>
                    <a:cubicBezTo>
                      <a:pt x="141" y="90"/>
                      <a:pt x="141" y="90"/>
                      <a:pt x="141" y="90"/>
                    </a:cubicBezTo>
                    <a:cubicBezTo>
                      <a:pt x="137" y="105"/>
                      <a:pt x="137" y="117"/>
                      <a:pt x="141" y="132"/>
                    </a:cubicBezTo>
                    <a:cubicBezTo>
                      <a:pt x="91" y="147"/>
                      <a:pt x="91" y="147"/>
                      <a:pt x="91" y="147"/>
                    </a:cubicBezTo>
                    <a:cubicBezTo>
                      <a:pt x="89" y="143"/>
                      <a:pt x="87" y="133"/>
                      <a:pt x="86" y="130"/>
                    </a:cubicBezTo>
                    <a:cubicBezTo>
                      <a:pt x="73" y="139"/>
                      <a:pt x="57" y="145"/>
                      <a:pt x="39" y="145"/>
                    </a:cubicBezTo>
                    <a:cubicBezTo>
                      <a:pt x="19" y="145"/>
                      <a:pt x="0" y="139"/>
                      <a:pt x="0" y="117"/>
                    </a:cubicBezTo>
                    <a:cubicBezTo>
                      <a:pt x="0" y="111"/>
                      <a:pt x="2" y="102"/>
                      <a:pt x="5" y="87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7" y="92"/>
                      <a:pt x="57" y="92"/>
                      <a:pt x="57" y="92"/>
                    </a:cubicBezTo>
                    <a:cubicBezTo>
                      <a:pt x="54" y="103"/>
                      <a:pt x="56" y="107"/>
                      <a:pt x="65" y="107"/>
                    </a:cubicBezTo>
                    <a:cubicBezTo>
                      <a:pt x="73" y="107"/>
                      <a:pt x="80" y="104"/>
                      <a:pt x="87" y="94"/>
                    </a:cubicBezTo>
                    <a:cubicBezTo>
                      <a:pt x="108" y="6"/>
                      <a:pt x="108" y="6"/>
                      <a:pt x="108" y="6"/>
                    </a:cubicBez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59" name="Freeform 17">
                <a:extLst>
                  <a:ext uri="{FF2B5EF4-FFF2-40B4-BE49-F238E27FC236}">
                    <a16:creationId xmlns:a16="http://schemas.microsoft.com/office/drawing/2014/main" id="{9A803490-C960-43D2-A4F5-BE06C98A82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6" y="2313"/>
                <a:ext cx="385" cy="345"/>
              </a:xfrm>
              <a:custGeom>
                <a:avLst/>
                <a:gdLst>
                  <a:gd name="T0" fmla="*/ 0 w 162"/>
                  <a:gd name="T1" fmla="*/ 127 h 145"/>
                  <a:gd name="T2" fmla="*/ 25 w 162"/>
                  <a:gd name="T3" fmla="*/ 97 h 145"/>
                  <a:gd name="T4" fmla="*/ 73 w 162"/>
                  <a:gd name="T5" fmla="*/ 111 h 145"/>
                  <a:gd name="T6" fmla="*/ 92 w 162"/>
                  <a:gd name="T7" fmla="*/ 99 h 145"/>
                  <a:gd name="T8" fmla="*/ 71 w 162"/>
                  <a:gd name="T9" fmla="*/ 88 h 145"/>
                  <a:gd name="T10" fmla="*/ 58 w 162"/>
                  <a:gd name="T11" fmla="*/ 85 h 145"/>
                  <a:gd name="T12" fmla="*/ 26 w 162"/>
                  <a:gd name="T13" fmla="*/ 51 h 145"/>
                  <a:gd name="T14" fmla="*/ 103 w 162"/>
                  <a:gd name="T15" fmla="*/ 0 h 145"/>
                  <a:gd name="T16" fmla="*/ 162 w 162"/>
                  <a:gd name="T17" fmla="*/ 12 h 145"/>
                  <a:gd name="T18" fmla="*/ 139 w 162"/>
                  <a:gd name="T19" fmla="*/ 41 h 145"/>
                  <a:gd name="T20" fmla="*/ 102 w 162"/>
                  <a:gd name="T21" fmla="*/ 32 h 145"/>
                  <a:gd name="T22" fmla="*/ 86 w 162"/>
                  <a:gd name="T23" fmla="*/ 43 h 145"/>
                  <a:gd name="T24" fmla="*/ 103 w 162"/>
                  <a:gd name="T25" fmla="*/ 52 h 145"/>
                  <a:gd name="T26" fmla="*/ 117 w 162"/>
                  <a:gd name="T27" fmla="*/ 55 h 145"/>
                  <a:gd name="T28" fmla="*/ 149 w 162"/>
                  <a:gd name="T29" fmla="*/ 88 h 145"/>
                  <a:gd name="T30" fmla="*/ 66 w 162"/>
                  <a:gd name="T31" fmla="*/ 145 h 145"/>
                  <a:gd name="T32" fmla="*/ 0 w 162"/>
                  <a:gd name="T33" fmla="*/ 127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2" h="145">
                    <a:moveTo>
                      <a:pt x="0" y="127"/>
                    </a:moveTo>
                    <a:cubicBezTo>
                      <a:pt x="25" y="97"/>
                      <a:pt x="25" y="97"/>
                      <a:pt x="25" y="97"/>
                    </a:cubicBezTo>
                    <a:cubicBezTo>
                      <a:pt x="35" y="103"/>
                      <a:pt x="55" y="111"/>
                      <a:pt x="73" y="111"/>
                    </a:cubicBezTo>
                    <a:cubicBezTo>
                      <a:pt x="82" y="111"/>
                      <a:pt x="92" y="107"/>
                      <a:pt x="92" y="99"/>
                    </a:cubicBezTo>
                    <a:cubicBezTo>
                      <a:pt x="92" y="93"/>
                      <a:pt x="87" y="91"/>
                      <a:pt x="71" y="88"/>
                    </a:cubicBezTo>
                    <a:cubicBezTo>
                      <a:pt x="58" y="85"/>
                      <a:pt x="58" y="85"/>
                      <a:pt x="58" y="85"/>
                    </a:cubicBezTo>
                    <a:cubicBezTo>
                      <a:pt x="37" y="81"/>
                      <a:pt x="26" y="69"/>
                      <a:pt x="26" y="51"/>
                    </a:cubicBezTo>
                    <a:cubicBezTo>
                      <a:pt x="26" y="25"/>
                      <a:pt x="52" y="0"/>
                      <a:pt x="103" y="0"/>
                    </a:cubicBezTo>
                    <a:cubicBezTo>
                      <a:pt x="125" y="0"/>
                      <a:pt x="142" y="4"/>
                      <a:pt x="162" y="12"/>
                    </a:cubicBezTo>
                    <a:cubicBezTo>
                      <a:pt x="139" y="41"/>
                      <a:pt x="139" y="41"/>
                      <a:pt x="139" y="41"/>
                    </a:cubicBezTo>
                    <a:cubicBezTo>
                      <a:pt x="126" y="35"/>
                      <a:pt x="112" y="32"/>
                      <a:pt x="102" y="32"/>
                    </a:cubicBezTo>
                    <a:cubicBezTo>
                      <a:pt x="98" y="32"/>
                      <a:pt x="86" y="33"/>
                      <a:pt x="86" y="43"/>
                    </a:cubicBezTo>
                    <a:cubicBezTo>
                      <a:pt x="86" y="46"/>
                      <a:pt x="90" y="49"/>
                      <a:pt x="103" y="52"/>
                    </a:cubicBezTo>
                    <a:cubicBezTo>
                      <a:pt x="117" y="55"/>
                      <a:pt x="117" y="55"/>
                      <a:pt x="117" y="55"/>
                    </a:cubicBezTo>
                    <a:cubicBezTo>
                      <a:pt x="137" y="60"/>
                      <a:pt x="149" y="68"/>
                      <a:pt x="149" y="88"/>
                    </a:cubicBezTo>
                    <a:cubicBezTo>
                      <a:pt x="149" y="111"/>
                      <a:pt x="122" y="145"/>
                      <a:pt x="66" y="145"/>
                    </a:cubicBezTo>
                    <a:cubicBezTo>
                      <a:pt x="43" y="145"/>
                      <a:pt x="20" y="138"/>
                      <a:pt x="0" y="12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60" name="Freeform 18">
                <a:extLst>
                  <a:ext uri="{FF2B5EF4-FFF2-40B4-BE49-F238E27FC236}">
                    <a16:creationId xmlns:a16="http://schemas.microsoft.com/office/drawing/2014/main" id="{95E45975-E773-4D28-8E25-261DA04217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5" y="2045"/>
                <a:ext cx="45" cy="33"/>
              </a:xfrm>
              <a:custGeom>
                <a:avLst/>
                <a:gdLst>
                  <a:gd name="T0" fmla="*/ 3 w 19"/>
                  <a:gd name="T1" fmla="*/ 12 h 14"/>
                  <a:gd name="T2" fmla="*/ 9 w 19"/>
                  <a:gd name="T3" fmla="*/ 14 h 14"/>
                  <a:gd name="T4" fmla="*/ 9 w 19"/>
                  <a:gd name="T5" fmla="*/ 14 h 14"/>
                  <a:gd name="T6" fmla="*/ 18 w 19"/>
                  <a:gd name="T7" fmla="*/ 7 h 14"/>
                  <a:gd name="T8" fmla="*/ 9 w 19"/>
                  <a:gd name="T9" fmla="*/ 0 h 14"/>
                  <a:gd name="T10" fmla="*/ 0 w 19"/>
                  <a:gd name="T11" fmla="*/ 7 h 14"/>
                  <a:gd name="T12" fmla="*/ 3 w 19"/>
                  <a:gd name="T1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14">
                    <a:moveTo>
                      <a:pt x="3" y="12"/>
                    </a:moveTo>
                    <a:cubicBezTo>
                      <a:pt x="4" y="13"/>
                      <a:pt x="7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4" y="14"/>
                      <a:pt x="18" y="11"/>
                      <a:pt x="18" y="7"/>
                    </a:cubicBezTo>
                    <a:cubicBezTo>
                      <a:pt x="19" y="3"/>
                      <a:pt x="14" y="0"/>
                      <a:pt x="9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9"/>
                      <a:pt x="1" y="10"/>
                      <a:pt x="3" y="12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61" name="Freeform 19">
                <a:extLst>
                  <a:ext uri="{FF2B5EF4-FFF2-40B4-BE49-F238E27FC236}">
                    <a16:creationId xmlns:a16="http://schemas.microsoft.com/office/drawing/2014/main" id="{71DE30CF-3AF7-47E3-B13C-F008F18A93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0" y="2230"/>
                <a:ext cx="232" cy="41"/>
              </a:xfrm>
              <a:custGeom>
                <a:avLst/>
                <a:gdLst>
                  <a:gd name="T0" fmla="*/ 95 w 98"/>
                  <a:gd name="T1" fmla="*/ 0 h 17"/>
                  <a:gd name="T2" fmla="*/ 4 w 98"/>
                  <a:gd name="T3" fmla="*/ 0 h 17"/>
                  <a:gd name="T4" fmla="*/ 0 w 98"/>
                  <a:gd name="T5" fmla="*/ 3 h 17"/>
                  <a:gd name="T6" fmla="*/ 0 w 98"/>
                  <a:gd name="T7" fmla="*/ 13 h 17"/>
                  <a:gd name="T8" fmla="*/ 4 w 98"/>
                  <a:gd name="T9" fmla="*/ 17 h 17"/>
                  <a:gd name="T10" fmla="*/ 95 w 98"/>
                  <a:gd name="T11" fmla="*/ 17 h 17"/>
                  <a:gd name="T12" fmla="*/ 98 w 98"/>
                  <a:gd name="T13" fmla="*/ 13 h 17"/>
                  <a:gd name="T14" fmla="*/ 98 w 98"/>
                  <a:gd name="T15" fmla="*/ 3 h 17"/>
                  <a:gd name="T16" fmla="*/ 95 w 98"/>
                  <a:gd name="T1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17">
                    <a:moveTo>
                      <a:pt x="95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5"/>
                      <a:pt x="2" y="17"/>
                      <a:pt x="4" y="17"/>
                    </a:cubicBezTo>
                    <a:cubicBezTo>
                      <a:pt x="95" y="17"/>
                      <a:pt x="95" y="17"/>
                      <a:pt x="95" y="17"/>
                    </a:cubicBezTo>
                    <a:cubicBezTo>
                      <a:pt x="97" y="17"/>
                      <a:pt x="98" y="15"/>
                      <a:pt x="98" y="13"/>
                    </a:cubicBezTo>
                    <a:cubicBezTo>
                      <a:pt x="98" y="3"/>
                      <a:pt x="98" y="3"/>
                      <a:pt x="98" y="3"/>
                    </a:cubicBezTo>
                    <a:cubicBezTo>
                      <a:pt x="98" y="1"/>
                      <a:pt x="97" y="0"/>
                      <a:pt x="95" y="0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62" name="Freeform 20">
                <a:extLst>
                  <a:ext uri="{FF2B5EF4-FFF2-40B4-BE49-F238E27FC236}">
                    <a16:creationId xmlns:a16="http://schemas.microsoft.com/office/drawing/2014/main" id="{CDD476F8-3E8D-4C56-A61E-8E9513AD8F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" y="2083"/>
                <a:ext cx="400" cy="140"/>
              </a:xfrm>
              <a:custGeom>
                <a:avLst/>
                <a:gdLst>
                  <a:gd name="T0" fmla="*/ 164 w 168"/>
                  <a:gd name="T1" fmla="*/ 18 h 59"/>
                  <a:gd name="T2" fmla="*/ 109 w 168"/>
                  <a:gd name="T3" fmla="*/ 0 h 59"/>
                  <a:gd name="T4" fmla="*/ 109 w 168"/>
                  <a:gd name="T5" fmla="*/ 0 h 59"/>
                  <a:gd name="T6" fmla="*/ 89 w 168"/>
                  <a:gd name="T7" fmla="*/ 0 h 59"/>
                  <a:gd name="T8" fmla="*/ 89 w 168"/>
                  <a:gd name="T9" fmla="*/ 0 h 59"/>
                  <a:gd name="T10" fmla="*/ 86 w 168"/>
                  <a:gd name="T11" fmla="*/ 0 h 59"/>
                  <a:gd name="T12" fmla="*/ 86 w 168"/>
                  <a:gd name="T13" fmla="*/ 0 h 59"/>
                  <a:gd name="T14" fmla="*/ 82 w 168"/>
                  <a:gd name="T15" fmla="*/ 0 h 59"/>
                  <a:gd name="T16" fmla="*/ 82 w 168"/>
                  <a:gd name="T17" fmla="*/ 0 h 59"/>
                  <a:gd name="T18" fmla="*/ 81 w 168"/>
                  <a:gd name="T19" fmla="*/ 0 h 59"/>
                  <a:gd name="T20" fmla="*/ 80 w 168"/>
                  <a:gd name="T21" fmla="*/ 0 h 59"/>
                  <a:gd name="T22" fmla="*/ 80 w 168"/>
                  <a:gd name="T23" fmla="*/ 0 h 59"/>
                  <a:gd name="T24" fmla="*/ 79 w 168"/>
                  <a:gd name="T25" fmla="*/ 0 h 59"/>
                  <a:gd name="T26" fmla="*/ 79 w 168"/>
                  <a:gd name="T27" fmla="*/ 0 h 59"/>
                  <a:gd name="T28" fmla="*/ 59 w 168"/>
                  <a:gd name="T29" fmla="*/ 0 h 59"/>
                  <a:gd name="T30" fmla="*/ 59 w 168"/>
                  <a:gd name="T31" fmla="*/ 0 h 59"/>
                  <a:gd name="T32" fmla="*/ 4 w 168"/>
                  <a:gd name="T33" fmla="*/ 18 h 59"/>
                  <a:gd name="T34" fmla="*/ 33 w 168"/>
                  <a:gd name="T35" fmla="*/ 59 h 59"/>
                  <a:gd name="T36" fmla="*/ 34 w 168"/>
                  <a:gd name="T37" fmla="*/ 59 h 59"/>
                  <a:gd name="T38" fmla="*/ 34 w 168"/>
                  <a:gd name="T39" fmla="*/ 59 h 59"/>
                  <a:gd name="T40" fmla="*/ 35 w 168"/>
                  <a:gd name="T41" fmla="*/ 58 h 59"/>
                  <a:gd name="T42" fmla="*/ 34 w 168"/>
                  <a:gd name="T43" fmla="*/ 57 h 59"/>
                  <a:gd name="T44" fmla="*/ 20 w 168"/>
                  <a:gd name="T45" fmla="*/ 20 h 59"/>
                  <a:gd name="T46" fmla="*/ 48 w 168"/>
                  <a:gd name="T47" fmla="*/ 3 h 59"/>
                  <a:gd name="T48" fmla="*/ 29 w 168"/>
                  <a:gd name="T49" fmla="*/ 17 h 59"/>
                  <a:gd name="T50" fmla="*/ 56 w 168"/>
                  <a:gd name="T51" fmla="*/ 59 h 59"/>
                  <a:gd name="T52" fmla="*/ 56 w 168"/>
                  <a:gd name="T53" fmla="*/ 59 h 59"/>
                  <a:gd name="T54" fmla="*/ 56 w 168"/>
                  <a:gd name="T55" fmla="*/ 59 h 59"/>
                  <a:gd name="T56" fmla="*/ 57 w 168"/>
                  <a:gd name="T57" fmla="*/ 58 h 59"/>
                  <a:gd name="T58" fmla="*/ 57 w 168"/>
                  <a:gd name="T59" fmla="*/ 57 h 59"/>
                  <a:gd name="T60" fmla="*/ 49 w 168"/>
                  <a:gd name="T61" fmla="*/ 23 h 59"/>
                  <a:gd name="T62" fmla="*/ 80 w 168"/>
                  <a:gd name="T63" fmla="*/ 2 h 59"/>
                  <a:gd name="T64" fmla="*/ 81 w 168"/>
                  <a:gd name="T65" fmla="*/ 2 h 59"/>
                  <a:gd name="T66" fmla="*/ 82 w 168"/>
                  <a:gd name="T67" fmla="*/ 2 h 59"/>
                  <a:gd name="T68" fmla="*/ 82 w 168"/>
                  <a:gd name="T69" fmla="*/ 2 h 59"/>
                  <a:gd name="T70" fmla="*/ 83 w 168"/>
                  <a:gd name="T71" fmla="*/ 2 h 59"/>
                  <a:gd name="T72" fmla="*/ 83 w 168"/>
                  <a:gd name="T73" fmla="*/ 58 h 59"/>
                  <a:gd name="T74" fmla="*/ 84 w 168"/>
                  <a:gd name="T75" fmla="*/ 59 h 59"/>
                  <a:gd name="T76" fmla="*/ 84 w 168"/>
                  <a:gd name="T77" fmla="*/ 59 h 59"/>
                  <a:gd name="T78" fmla="*/ 85 w 168"/>
                  <a:gd name="T79" fmla="*/ 58 h 59"/>
                  <a:gd name="T80" fmla="*/ 85 w 168"/>
                  <a:gd name="T81" fmla="*/ 2 h 59"/>
                  <a:gd name="T82" fmla="*/ 86 w 168"/>
                  <a:gd name="T83" fmla="*/ 2 h 59"/>
                  <a:gd name="T84" fmla="*/ 119 w 168"/>
                  <a:gd name="T85" fmla="*/ 23 h 59"/>
                  <a:gd name="T86" fmla="*/ 111 w 168"/>
                  <a:gd name="T87" fmla="*/ 57 h 59"/>
                  <a:gd name="T88" fmla="*/ 111 w 168"/>
                  <a:gd name="T89" fmla="*/ 58 h 59"/>
                  <a:gd name="T90" fmla="*/ 112 w 168"/>
                  <a:gd name="T91" fmla="*/ 59 h 59"/>
                  <a:gd name="T92" fmla="*/ 112 w 168"/>
                  <a:gd name="T93" fmla="*/ 59 h 59"/>
                  <a:gd name="T94" fmla="*/ 112 w 168"/>
                  <a:gd name="T95" fmla="*/ 59 h 59"/>
                  <a:gd name="T96" fmla="*/ 140 w 168"/>
                  <a:gd name="T97" fmla="*/ 17 h 59"/>
                  <a:gd name="T98" fmla="*/ 120 w 168"/>
                  <a:gd name="T99" fmla="*/ 3 h 59"/>
                  <a:gd name="T100" fmla="*/ 148 w 168"/>
                  <a:gd name="T101" fmla="*/ 20 h 59"/>
                  <a:gd name="T102" fmla="*/ 134 w 168"/>
                  <a:gd name="T103" fmla="*/ 57 h 59"/>
                  <a:gd name="T104" fmla="*/ 134 w 168"/>
                  <a:gd name="T105" fmla="*/ 58 h 59"/>
                  <a:gd name="T106" fmla="*/ 135 w 168"/>
                  <a:gd name="T107" fmla="*/ 59 h 59"/>
                  <a:gd name="T108" fmla="*/ 135 w 168"/>
                  <a:gd name="T109" fmla="*/ 59 h 59"/>
                  <a:gd name="T110" fmla="*/ 135 w 168"/>
                  <a:gd name="T111" fmla="*/ 59 h 59"/>
                  <a:gd name="T112" fmla="*/ 164 w 168"/>
                  <a:gd name="T113" fmla="*/ 1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8" h="59">
                    <a:moveTo>
                      <a:pt x="164" y="18"/>
                    </a:moveTo>
                    <a:cubicBezTo>
                      <a:pt x="161" y="6"/>
                      <a:pt x="143" y="0"/>
                      <a:pt x="109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8" y="0"/>
                      <a:pt x="87" y="0"/>
                      <a:pt x="86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1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79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26" y="0"/>
                      <a:pt x="7" y="6"/>
                      <a:pt x="4" y="18"/>
                    </a:cubicBezTo>
                    <a:cubicBezTo>
                      <a:pt x="0" y="35"/>
                      <a:pt x="32" y="58"/>
                      <a:pt x="33" y="59"/>
                    </a:cubicBezTo>
                    <a:cubicBezTo>
                      <a:pt x="33" y="59"/>
                      <a:pt x="34" y="59"/>
                      <a:pt x="34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9"/>
                      <a:pt x="35" y="59"/>
                      <a:pt x="35" y="58"/>
                    </a:cubicBezTo>
                    <a:cubicBezTo>
                      <a:pt x="35" y="58"/>
                      <a:pt x="35" y="57"/>
                      <a:pt x="34" y="57"/>
                    </a:cubicBezTo>
                    <a:cubicBezTo>
                      <a:pt x="21" y="42"/>
                      <a:pt x="17" y="29"/>
                      <a:pt x="20" y="20"/>
                    </a:cubicBezTo>
                    <a:cubicBezTo>
                      <a:pt x="24" y="9"/>
                      <a:pt x="38" y="5"/>
                      <a:pt x="48" y="3"/>
                    </a:cubicBezTo>
                    <a:cubicBezTo>
                      <a:pt x="37" y="6"/>
                      <a:pt x="30" y="10"/>
                      <a:pt x="29" y="17"/>
                    </a:cubicBezTo>
                    <a:cubicBezTo>
                      <a:pt x="24" y="34"/>
                      <a:pt x="55" y="58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7" y="59"/>
                      <a:pt x="57" y="59"/>
                      <a:pt x="57" y="58"/>
                    </a:cubicBezTo>
                    <a:cubicBezTo>
                      <a:pt x="57" y="58"/>
                      <a:pt x="57" y="58"/>
                      <a:pt x="57" y="57"/>
                    </a:cubicBezTo>
                    <a:cubicBezTo>
                      <a:pt x="48" y="44"/>
                      <a:pt x="46" y="33"/>
                      <a:pt x="49" y="23"/>
                    </a:cubicBezTo>
                    <a:cubicBezTo>
                      <a:pt x="55" y="9"/>
                      <a:pt x="73" y="4"/>
                      <a:pt x="80" y="2"/>
                    </a:cubicBezTo>
                    <a:cubicBezTo>
                      <a:pt x="80" y="2"/>
                      <a:pt x="80" y="2"/>
                      <a:pt x="81" y="2"/>
                    </a:cubicBezTo>
                    <a:cubicBezTo>
                      <a:pt x="81" y="2"/>
                      <a:pt x="81" y="2"/>
                      <a:pt x="82" y="2"/>
                    </a:cubicBezTo>
                    <a:cubicBezTo>
                      <a:pt x="82" y="2"/>
                      <a:pt x="82" y="2"/>
                      <a:pt x="82" y="2"/>
                    </a:cubicBezTo>
                    <a:cubicBezTo>
                      <a:pt x="82" y="2"/>
                      <a:pt x="83" y="2"/>
                      <a:pt x="83" y="2"/>
                    </a:cubicBezTo>
                    <a:cubicBezTo>
                      <a:pt x="82" y="4"/>
                      <a:pt x="68" y="26"/>
                      <a:pt x="83" y="58"/>
                    </a:cubicBezTo>
                    <a:cubicBezTo>
                      <a:pt x="83" y="59"/>
                      <a:pt x="84" y="59"/>
                      <a:pt x="84" y="59"/>
                    </a:cubicBezTo>
                    <a:cubicBezTo>
                      <a:pt x="84" y="59"/>
                      <a:pt x="84" y="59"/>
                      <a:pt x="84" y="59"/>
                    </a:cubicBezTo>
                    <a:cubicBezTo>
                      <a:pt x="84" y="59"/>
                      <a:pt x="85" y="59"/>
                      <a:pt x="85" y="58"/>
                    </a:cubicBezTo>
                    <a:cubicBezTo>
                      <a:pt x="100" y="27"/>
                      <a:pt x="87" y="4"/>
                      <a:pt x="85" y="2"/>
                    </a:cubicBezTo>
                    <a:cubicBezTo>
                      <a:pt x="85" y="2"/>
                      <a:pt x="86" y="2"/>
                      <a:pt x="86" y="2"/>
                    </a:cubicBezTo>
                    <a:cubicBezTo>
                      <a:pt x="89" y="2"/>
                      <a:pt x="113" y="7"/>
                      <a:pt x="119" y="23"/>
                    </a:cubicBezTo>
                    <a:cubicBezTo>
                      <a:pt x="123" y="33"/>
                      <a:pt x="120" y="44"/>
                      <a:pt x="111" y="57"/>
                    </a:cubicBezTo>
                    <a:cubicBezTo>
                      <a:pt x="111" y="58"/>
                      <a:pt x="111" y="58"/>
                      <a:pt x="111" y="58"/>
                    </a:cubicBezTo>
                    <a:cubicBezTo>
                      <a:pt x="111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4" y="58"/>
                      <a:pt x="145" y="34"/>
                      <a:pt x="140" y="17"/>
                    </a:cubicBezTo>
                    <a:cubicBezTo>
                      <a:pt x="138" y="10"/>
                      <a:pt x="131" y="6"/>
                      <a:pt x="120" y="3"/>
                    </a:cubicBezTo>
                    <a:cubicBezTo>
                      <a:pt x="130" y="5"/>
                      <a:pt x="144" y="9"/>
                      <a:pt x="148" y="20"/>
                    </a:cubicBezTo>
                    <a:cubicBezTo>
                      <a:pt x="152" y="29"/>
                      <a:pt x="147" y="42"/>
                      <a:pt x="134" y="57"/>
                    </a:cubicBezTo>
                    <a:cubicBezTo>
                      <a:pt x="134" y="57"/>
                      <a:pt x="134" y="58"/>
                      <a:pt x="134" y="58"/>
                    </a:cubicBezTo>
                    <a:cubicBezTo>
                      <a:pt x="134" y="59"/>
                      <a:pt x="134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6" y="58"/>
                      <a:pt x="168" y="35"/>
                      <a:pt x="164" y="18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63" name="Freeform 21">
                <a:extLst>
                  <a:ext uri="{FF2B5EF4-FFF2-40B4-BE49-F238E27FC236}">
                    <a16:creationId xmlns:a16="http://schemas.microsoft.com/office/drawing/2014/main" id="{20DBD38E-31BC-43AD-864D-4EB3E7CFA00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24" y="3411"/>
                <a:ext cx="3432" cy="363"/>
              </a:xfrm>
              <a:custGeom>
                <a:avLst/>
                <a:gdLst>
                  <a:gd name="T0" fmla="*/ 1412 w 1445"/>
                  <a:gd name="T1" fmla="*/ 48 h 153"/>
                  <a:gd name="T2" fmla="*/ 1402 w 1445"/>
                  <a:gd name="T3" fmla="*/ 84 h 153"/>
                  <a:gd name="T4" fmla="*/ 1396 w 1445"/>
                  <a:gd name="T5" fmla="*/ 121 h 153"/>
                  <a:gd name="T6" fmla="*/ 1330 w 1445"/>
                  <a:gd name="T7" fmla="*/ 48 h 153"/>
                  <a:gd name="T8" fmla="*/ 1320 w 1445"/>
                  <a:gd name="T9" fmla="*/ 84 h 153"/>
                  <a:gd name="T10" fmla="*/ 1314 w 1445"/>
                  <a:gd name="T11" fmla="*/ 121 h 153"/>
                  <a:gd name="T12" fmla="*/ 1257 w 1445"/>
                  <a:gd name="T13" fmla="*/ 69 h 153"/>
                  <a:gd name="T14" fmla="*/ 1233 w 1445"/>
                  <a:gd name="T15" fmla="*/ 105 h 153"/>
                  <a:gd name="T16" fmla="*/ 1249 w 1445"/>
                  <a:gd name="T17" fmla="*/ 33 h 153"/>
                  <a:gd name="T18" fmla="*/ 1143 w 1445"/>
                  <a:gd name="T19" fmla="*/ 119 h 153"/>
                  <a:gd name="T20" fmla="*/ 1194 w 1445"/>
                  <a:gd name="T21" fmla="*/ 33 h 153"/>
                  <a:gd name="T22" fmla="*/ 1123 w 1445"/>
                  <a:gd name="T23" fmla="*/ 119 h 153"/>
                  <a:gd name="T24" fmla="*/ 1097 w 1445"/>
                  <a:gd name="T25" fmla="*/ 63 h 153"/>
                  <a:gd name="T26" fmla="*/ 1124 w 1445"/>
                  <a:gd name="T27" fmla="*/ 34 h 153"/>
                  <a:gd name="T28" fmla="*/ 1038 w 1445"/>
                  <a:gd name="T29" fmla="*/ 65 h 153"/>
                  <a:gd name="T30" fmla="*/ 1086 w 1445"/>
                  <a:gd name="T31" fmla="*/ 107 h 153"/>
                  <a:gd name="T32" fmla="*/ 1053 w 1445"/>
                  <a:gd name="T33" fmla="*/ 153 h 153"/>
                  <a:gd name="T34" fmla="*/ 986 w 1445"/>
                  <a:gd name="T35" fmla="*/ 50 h 153"/>
                  <a:gd name="T36" fmla="*/ 969 w 1445"/>
                  <a:gd name="T37" fmla="*/ 121 h 153"/>
                  <a:gd name="T38" fmla="*/ 942 w 1445"/>
                  <a:gd name="T39" fmla="*/ 68 h 153"/>
                  <a:gd name="T40" fmla="*/ 885 w 1445"/>
                  <a:gd name="T41" fmla="*/ 119 h 153"/>
                  <a:gd name="T42" fmla="*/ 935 w 1445"/>
                  <a:gd name="T43" fmla="*/ 33 h 153"/>
                  <a:gd name="T44" fmla="*/ 865 w 1445"/>
                  <a:gd name="T45" fmla="*/ 119 h 153"/>
                  <a:gd name="T46" fmla="*/ 826 w 1445"/>
                  <a:gd name="T47" fmla="*/ 49 h 153"/>
                  <a:gd name="T48" fmla="*/ 761 w 1445"/>
                  <a:gd name="T49" fmla="*/ 152 h 153"/>
                  <a:gd name="T50" fmla="*/ 856 w 1445"/>
                  <a:gd name="T51" fmla="*/ 87 h 153"/>
                  <a:gd name="T52" fmla="*/ 808 w 1445"/>
                  <a:gd name="T53" fmla="*/ 44 h 153"/>
                  <a:gd name="T54" fmla="*/ 661 w 1445"/>
                  <a:gd name="T55" fmla="*/ 89 h 153"/>
                  <a:gd name="T56" fmla="*/ 676 w 1445"/>
                  <a:gd name="T57" fmla="*/ 102 h 153"/>
                  <a:gd name="T58" fmla="*/ 709 w 1445"/>
                  <a:gd name="T59" fmla="*/ 44 h 153"/>
                  <a:gd name="T60" fmla="*/ 639 w 1445"/>
                  <a:gd name="T61" fmla="*/ 93 h 153"/>
                  <a:gd name="T62" fmla="*/ 666 w 1445"/>
                  <a:gd name="T63" fmla="*/ 137 h 153"/>
                  <a:gd name="T64" fmla="*/ 558 w 1445"/>
                  <a:gd name="T65" fmla="*/ 119 h 153"/>
                  <a:gd name="T66" fmla="*/ 592 w 1445"/>
                  <a:gd name="T67" fmla="*/ 119 h 153"/>
                  <a:gd name="T68" fmla="*/ 577 w 1445"/>
                  <a:gd name="T69" fmla="*/ 45 h 153"/>
                  <a:gd name="T70" fmla="*/ 518 w 1445"/>
                  <a:gd name="T71" fmla="*/ 21 h 153"/>
                  <a:gd name="T72" fmla="*/ 493 w 1445"/>
                  <a:gd name="T73" fmla="*/ 119 h 153"/>
                  <a:gd name="T74" fmla="*/ 424 w 1445"/>
                  <a:gd name="T75" fmla="*/ 119 h 153"/>
                  <a:gd name="T76" fmla="*/ 501 w 1445"/>
                  <a:gd name="T77" fmla="*/ 33 h 153"/>
                  <a:gd name="T78" fmla="*/ 445 w 1445"/>
                  <a:gd name="T79" fmla="*/ 34 h 153"/>
                  <a:gd name="T80" fmla="*/ 397 w 1445"/>
                  <a:gd name="T81" fmla="*/ 62 h 153"/>
                  <a:gd name="T82" fmla="*/ 401 w 1445"/>
                  <a:gd name="T83" fmla="*/ 97 h 153"/>
                  <a:gd name="T84" fmla="*/ 418 w 1445"/>
                  <a:gd name="T85" fmla="*/ 59 h 153"/>
                  <a:gd name="T86" fmla="*/ 217 w 1445"/>
                  <a:gd name="T87" fmla="*/ 119 h 153"/>
                  <a:gd name="T88" fmla="*/ 291 w 1445"/>
                  <a:gd name="T89" fmla="*/ 119 h 153"/>
                  <a:gd name="T90" fmla="*/ 284 w 1445"/>
                  <a:gd name="T91" fmla="*/ 34 h 153"/>
                  <a:gd name="T92" fmla="*/ 211 w 1445"/>
                  <a:gd name="T93" fmla="*/ 34 h 153"/>
                  <a:gd name="T94" fmla="*/ 137 w 1445"/>
                  <a:gd name="T95" fmla="*/ 67 h 153"/>
                  <a:gd name="T96" fmla="*/ 147 w 1445"/>
                  <a:gd name="T97" fmla="*/ 105 h 153"/>
                  <a:gd name="T98" fmla="*/ 164 w 1445"/>
                  <a:gd name="T99" fmla="*/ 33 h 153"/>
                  <a:gd name="T100" fmla="*/ 52 w 1445"/>
                  <a:gd name="T101" fmla="*/ 105 h 153"/>
                  <a:gd name="T102" fmla="*/ 81 w 1445"/>
                  <a:gd name="T103" fmla="*/ 63 h 153"/>
                  <a:gd name="T104" fmla="*/ 21 w 1445"/>
                  <a:gd name="T105" fmla="*/ 152 h 153"/>
                  <a:gd name="T106" fmla="*/ 101 w 1445"/>
                  <a:gd name="T107" fmla="*/ 66 h 153"/>
                  <a:gd name="T108" fmla="*/ 50 w 1445"/>
                  <a:gd name="T109" fmla="*/ 34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45" h="153">
                    <a:moveTo>
                      <a:pt x="1396" y="121"/>
                    </a:moveTo>
                    <a:cubicBezTo>
                      <a:pt x="1415" y="121"/>
                      <a:pt x="1436" y="114"/>
                      <a:pt x="1437" y="91"/>
                    </a:cubicBezTo>
                    <a:cubicBezTo>
                      <a:pt x="1438" y="74"/>
                      <a:pt x="1414" y="70"/>
                      <a:pt x="1402" y="65"/>
                    </a:cubicBezTo>
                    <a:cubicBezTo>
                      <a:pt x="1397" y="63"/>
                      <a:pt x="1395" y="62"/>
                      <a:pt x="1395" y="58"/>
                    </a:cubicBezTo>
                    <a:cubicBezTo>
                      <a:pt x="1396" y="50"/>
                      <a:pt x="1405" y="48"/>
                      <a:pt x="1412" y="48"/>
                    </a:cubicBezTo>
                    <a:cubicBezTo>
                      <a:pt x="1420" y="48"/>
                      <a:pt x="1428" y="51"/>
                      <a:pt x="1432" y="55"/>
                    </a:cubicBezTo>
                    <a:cubicBezTo>
                      <a:pt x="1445" y="43"/>
                      <a:pt x="1445" y="43"/>
                      <a:pt x="1445" y="43"/>
                    </a:cubicBezTo>
                    <a:cubicBezTo>
                      <a:pt x="1437" y="35"/>
                      <a:pt x="1427" y="32"/>
                      <a:pt x="1415" y="32"/>
                    </a:cubicBezTo>
                    <a:cubicBezTo>
                      <a:pt x="1395" y="32"/>
                      <a:pt x="1378" y="42"/>
                      <a:pt x="1376" y="60"/>
                    </a:cubicBezTo>
                    <a:cubicBezTo>
                      <a:pt x="1375" y="77"/>
                      <a:pt x="1390" y="80"/>
                      <a:pt x="1402" y="84"/>
                    </a:cubicBezTo>
                    <a:cubicBezTo>
                      <a:pt x="1410" y="86"/>
                      <a:pt x="1418" y="88"/>
                      <a:pt x="1417" y="95"/>
                    </a:cubicBezTo>
                    <a:cubicBezTo>
                      <a:pt x="1416" y="105"/>
                      <a:pt x="1405" y="105"/>
                      <a:pt x="1398" y="105"/>
                    </a:cubicBezTo>
                    <a:cubicBezTo>
                      <a:pt x="1389" y="105"/>
                      <a:pt x="1380" y="101"/>
                      <a:pt x="1375" y="95"/>
                    </a:cubicBezTo>
                    <a:cubicBezTo>
                      <a:pt x="1361" y="107"/>
                      <a:pt x="1361" y="107"/>
                      <a:pt x="1361" y="107"/>
                    </a:cubicBezTo>
                    <a:cubicBezTo>
                      <a:pt x="1368" y="117"/>
                      <a:pt x="1382" y="121"/>
                      <a:pt x="1396" y="121"/>
                    </a:cubicBezTo>
                    <a:moveTo>
                      <a:pt x="1314" y="121"/>
                    </a:moveTo>
                    <a:cubicBezTo>
                      <a:pt x="1333" y="121"/>
                      <a:pt x="1354" y="114"/>
                      <a:pt x="1355" y="91"/>
                    </a:cubicBezTo>
                    <a:cubicBezTo>
                      <a:pt x="1356" y="74"/>
                      <a:pt x="1332" y="70"/>
                      <a:pt x="1320" y="65"/>
                    </a:cubicBezTo>
                    <a:cubicBezTo>
                      <a:pt x="1316" y="63"/>
                      <a:pt x="1313" y="62"/>
                      <a:pt x="1313" y="58"/>
                    </a:cubicBezTo>
                    <a:cubicBezTo>
                      <a:pt x="1314" y="50"/>
                      <a:pt x="1323" y="48"/>
                      <a:pt x="1330" y="48"/>
                    </a:cubicBezTo>
                    <a:cubicBezTo>
                      <a:pt x="1338" y="48"/>
                      <a:pt x="1346" y="51"/>
                      <a:pt x="1350" y="55"/>
                    </a:cubicBezTo>
                    <a:cubicBezTo>
                      <a:pt x="1364" y="43"/>
                      <a:pt x="1364" y="43"/>
                      <a:pt x="1364" y="43"/>
                    </a:cubicBezTo>
                    <a:cubicBezTo>
                      <a:pt x="1355" y="35"/>
                      <a:pt x="1345" y="32"/>
                      <a:pt x="1333" y="32"/>
                    </a:cubicBezTo>
                    <a:cubicBezTo>
                      <a:pt x="1314" y="32"/>
                      <a:pt x="1296" y="42"/>
                      <a:pt x="1294" y="60"/>
                    </a:cubicBezTo>
                    <a:cubicBezTo>
                      <a:pt x="1293" y="77"/>
                      <a:pt x="1308" y="80"/>
                      <a:pt x="1320" y="84"/>
                    </a:cubicBezTo>
                    <a:cubicBezTo>
                      <a:pt x="1328" y="86"/>
                      <a:pt x="1336" y="88"/>
                      <a:pt x="1335" y="95"/>
                    </a:cubicBezTo>
                    <a:cubicBezTo>
                      <a:pt x="1335" y="105"/>
                      <a:pt x="1323" y="105"/>
                      <a:pt x="1316" y="105"/>
                    </a:cubicBezTo>
                    <a:cubicBezTo>
                      <a:pt x="1307" y="105"/>
                      <a:pt x="1298" y="101"/>
                      <a:pt x="1293" y="95"/>
                    </a:cubicBezTo>
                    <a:cubicBezTo>
                      <a:pt x="1280" y="107"/>
                      <a:pt x="1280" y="107"/>
                      <a:pt x="1280" y="107"/>
                    </a:cubicBezTo>
                    <a:cubicBezTo>
                      <a:pt x="1287" y="117"/>
                      <a:pt x="1300" y="121"/>
                      <a:pt x="1314" y="121"/>
                    </a:cubicBezTo>
                    <a:moveTo>
                      <a:pt x="1222" y="69"/>
                    </a:moveTo>
                    <a:cubicBezTo>
                      <a:pt x="1222" y="67"/>
                      <a:pt x="1223" y="66"/>
                      <a:pt x="1223" y="64"/>
                    </a:cubicBezTo>
                    <a:cubicBezTo>
                      <a:pt x="1227" y="55"/>
                      <a:pt x="1234" y="49"/>
                      <a:pt x="1245" y="49"/>
                    </a:cubicBezTo>
                    <a:cubicBezTo>
                      <a:pt x="1253" y="49"/>
                      <a:pt x="1259" y="54"/>
                      <a:pt x="1259" y="62"/>
                    </a:cubicBezTo>
                    <a:cubicBezTo>
                      <a:pt x="1259" y="64"/>
                      <a:pt x="1258" y="66"/>
                      <a:pt x="1257" y="69"/>
                    </a:cubicBezTo>
                    <a:lnTo>
                      <a:pt x="1222" y="69"/>
                    </a:lnTo>
                    <a:close/>
                    <a:moveTo>
                      <a:pt x="1228" y="121"/>
                    </a:moveTo>
                    <a:cubicBezTo>
                      <a:pt x="1244" y="121"/>
                      <a:pt x="1260" y="117"/>
                      <a:pt x="1268" y="110"/>
                    </a:cubicBezTo>
                    <a:cubicBezTo>
                      <a:pt x="1263" y="97"/>
                      <a:pt x="1263" y="97"/>
                      <a:pt x="1263" y="97"/>
                    </a:cubicBezTo>
                    <a:cubicBezTo>
                      <a:pt x="1257" y="99"/>
                      <a:pt x="1246" y="105"/>
                      <a:pt x="1233" y="105"/>
                    </a:cubicBezTo>
                    <a:cubicBezTo>
                      <a:pt x="1224" y="105"/>
                      <a:pt x="1216" y="100"/>
                      <a:pt x="1217" y="91"/>
                    </a:cubicBezTo>
                    <a:cubicBezTo>
                      <a:pt x="1217" y="88"/>
                      <a:pt x="1218" y="85"/>
                      <a:pt x="1218" y="82"/>
                    </a:cubicBezTo>
                    <a:cubicBezTo>
                      <a:pt x="1274" y="82"/>
                      <a:pt x="1274" y="82"/>
                      <a:pt x="1274" y="82"/>
                    </a:cubicBezTo>
                    <a:cubicBezTo>
                      <a:pt x="1276" y="76"/>
                      <a:pt x="1279" y="66"/>
                      <a:pt x="1279" y="59"/>
                    </a:cubicBezTo>
                    <a:cubicBezTo>
                      <a:pt x="1280" y="41"/>
                      <a:pt x="1266" y="33"/>
                      <a:pt x="1249" y="33"/>
                    </a:cubicBezTo>
                    <a:cubicBezTo>
                      <a:pt x="1226" y="33"/>
                      <a:pt x="1206" y="47"/>
                      <a:pt x="1200" y="70"/>
                    </a:cubicBezTo>
                    <a:cubicBezTo>
                      <a:pt x="1199" y="77"/>
                      <a:pt x="1196" y="87"/>
                      <a:pt x="1195" y="93"/>
                    </a:cubicBezTo>
                    <a:cubicBezTo>
                      <a:pt x="1194" y="113"/>
                      <a:pt x="1210" y="121"/>
                      <a:pt x="1228" y="121"/>
                    </a:cubicBezTo>
                    <a:moveTo>
                      <a:pt x="1123" y="119"/>
                    </a:moveTo>
                    <a:cubicBezTo>
                      <a:pt x="1143" y="119"/>
                      <a:pt x="1143" y="119"/>
                      <a:pt x="1143" y="119"/>
                    </a:cubicBezTo>
                    <a:cubicBezTo>
                      <a:pt x="1154" y="76"/>
                      <a:pt x="1154" y="76"/>
                      <a:pt x="1154" y="76"/>
                    </a:cubicBezTo>
                    <a:cubicBezTo>
                      <a:pt x="1158" y="60"/>
                      <a:pt x="1170" y="51"/>
                      <a:pt x="1186" y="51"/>
                    </a:cubicBezTo>
                    <a:cubicBezTo>
                      <a:pt x="1189" y="51"/>
                      <a:pt x="1193" y="51"/>
                      <a:pt x="1195" y="51"/>
                    </a:cubicBezTo>
                    <a:cubicBezTo>
                      <a:pt x="1200" y="33"/>
                      <a:pt x="1200" y="33"/>
                      <a:pt x="1200" y="33"/>
                    </a:cubicBezTo>
                    <a:cubicBezTo>
                      <a:pt x="1198" y="33"/>
                      <a:pt x="1196" y="33"/>
                      <a:pt x="1194" y="33"/>
                    </a:cubicBezTo>
                    <a:cubicBezTo>
                      <a:pt x="1183" y="33"/>
                      <a:pt x="1169" y="39"/>
                      <a:pt x="1161" y="48"/>
                    </a:cubicBezTo>
                    <a:cubicBezTo>
                      <a:pt x="1161" y="48"/>
                      <a:pt x="1161" y="48"/>
                      <a:pt x="1161" y="48"/>
                    </a:cubicBezTo>
                    <a:cubicBezTo>
                      <a:pt x="1164" y="34"/>
                      <a:pt x="1164" y="34"/>
                      <a:pt x="1164" y="34"/>
                    </a:cubicBezTo>
                    <a:cubicBezTo>
                      <a:pt x="1144" y="34"/>
                      <a:pt x="1144" y="34"/>
                      <a:pt x="1144" y="34"/>
                    </a:cubicBezTo>
                    <a:lnTo>
                      <a:pt x="1123" y="119"/>
                    </a:lnTo>
                    <a:close/>
                    <a:moveTo>
                      <a:pt x="1069" y="102"/>
                    </a:moveTo>
                    <a:cubicBezTo>
                      <a:pt x="1060" y="102"/>
                      <a:pt x="1053" y="98"/>
                      <a:pt x="1054" y="89"/>
                    </a:cubicBezTo>
                    <a:cubicBezTo>
                      <a:pt x="1054" y="88"/>
                      <a:pt x="1054" y="87"/>
                      <a:pt x="1059" y="67"/>
                    </a:cubicBezTo>
                    <a:cubicBezTo>
                      <a:pt x="1062" y="55"/>
                      <a:pt x="1069" y="49"/>
                      <a:pt x="1080" y="49"/>
                    </a:cubicBezTo>
                    <a:cubicBezTo>
                      <a:pt x="1091" y="49"/>
                      <a:pt x="1098" y="54"/>
                      <a:pt x="1097" y="63"/>
                    </a:cubicBezTo>
                    <a:cubicBezTo>
                      <a:pt x="1097" y="64"/>
                      <a:pt x="1097" y="65"/>
                      <a:pt x="1092" y="85"/>
                    </a:cubicBezTo>
                    <a:cubicBezTo>
                      <a:pt x="1089" y="96"/>
                      <a:pt x="1080" y="102"/>
                      <a:pt x="1069" y="102"/>
                    </a:cubicBezTo>
                    <a:moveTo>
                      <a:pt x="1053" y="153"/>
                    </a:moveTo>
                    <a:cubicBezTo>
                      <a:pt x="1078" y="153"/>
                      <a:pt x="1097" y="140"/>
                      <a:pt x="1104" y="116"/>
                    </a:cubicBezTo>
                    <a:cubicBezTo>
                      <a:pt x="1124" y="34"/>
                      <a:pt x="1124" y="34"/>
                      <a:pt x="1124" y="34"/>
                    </a:cubicBezTo>
                    <a:cubicBezTo>
                      <a:pt x="1104" y="34"/>
                      <a:pt x="1104" y="34"/>
                      <a:pt x="1104" y="34"/>
                    </a:cubicBezTo>
                    <a:cubicBezTo>
                      <a:pt x="1102" y="44"/>
                      <a:pt x="1102" y="44"/>
                      <a:pt x="1102" y="44"/>
                    </a:cubicBezTo>
                    <a:cubicBezTo>
                      <a:pt x="1101" y="44"/>
                      <a:pt x="1101" y="44"/>
                      <a:pt x="1101" y="44"/>
                    </a:cubicBezTo>
                    <a:cubicBezTo>
                      <a:pt x="1098" y="36"/>
                      <a:pt x="1087" y="33"/>
                      <a:pt x="1079" y="33"/>
                    </a:cubicBezTo>
                    <a:cubicBezTo>
                      <a:pt x="1057" y="33"/>
                      <a:pt x="1044" y="45"/>
                      <a:pt x="1038" y="65"/>
                    </a:cubicBezTo>
                    <a:cubicBezTo>
                      <a:pt x="1037" y="70"/>
                      <a:pt x="1035" y="77"/>
                      <a:pt x="1034" y="84"/>
                    </a:cubicBezTo>
                    <a:cubicBezTo>
                      <a:pt x="1033" y="87"/>
                      <a:pt x="1032" y="90"/>
                      <a:pt x="1032" y="93"/>
                    </a:cubicBezTo>
                    <a:cubicBezTo>
                      <a:pt x="1031" y="111"/>
                      <a:pt x="1043" y="118"/>
                      <a:pt x="1060" y="118"/>
                    </a:cubicBezTo>
                    <a:cubicBezTo>
                      <a:pt x="1069" y="118"/>
                      <a:pt x="1079" y="114"/>
                      <a:pt x="1085" y="107"/>
                    </a:cubicBezTo>
                    <a:cubicBezTo>
                      <a:pt x="1086" y="107"/>
                      <a:pt x="1086" y="107"/>
                      <a:pt x="1086" y="107"/>
                    </a:cubicBezTo>
                    <a:cubicBezTo>
                      <a:pt x="1085" y="110"/>
                      <a:pt x="1084" y="114"/>
                      <a:pt x="1084" y="117"/>
                    </a:cubicBezTo>
                    <a:cubicBezTo>
                      <a:pt x="1080" y="129"/>
                      <a:pt x="1072" y="137"/>
                      <a:pt x="1059" y="137"/>
                    </a:cubicBezTo>
                    <a:cubicBezTo>
                      <a:pt x="1051" y="137"/>
                      <a:pt x="1044" y="135"/>
                      <a:pt x="1039" y="129"/>
                    </a:cubicBezTo>
                    <a:cubicBezTo>
                      <a:pt x="1024" y="139"/>
                      <a:pt x="1024" y="139"/>
                      <a:pt x="1024" y="139"/>
                    </a:cubicBezTo>
                    <a:cubicBezTo>
                      <a:pt x="1028" y="148"/>
                      <a:pt x="1040" y="153"/>
                      <a:pt x="1053" y="153"/>
                    </a:cubicBezTo>
                    <a:moveTo>
                      <a:pt x="973" y="105"/>
                    </a:moveTo>
                    <a:cubicBezTo>
                      <a:pt x="964" y="105"/>
                      <a:pt x="957" y="100"/>
                      <a:pt x="958" y="91"/>
                    </a:cubicBezTo>
                    <a:cubicBezTo>
                      <a:pt x="958" y="90"/>
                      <a:pt x="958" y="89"/>
                      <a:pt x="958" y="88"/>
                    </a:cubicBezTo>
                    <a:cubicBezTo>
                      <a:pt x="963" y="67"/>
                      <a:pt x="963" y="67"/>
                      <a:pt x="963" y="67"/>
                    </a:cubicBezTo>
                    <a:cubicBezTo>
                      <a:pt x="966" y="56"/>
                      <a:pt x="975" y="50"/>
                      <a:pt x="986" y="50"/>
                    </a:cubicBezTo>
                    <a:cubicBezTo>
                      <a:pt x="995" y="50"/>
                      <a:pt x="1002" y="54"/>
                      <a:pt x="1002" y="63"/>
                    </a:cubicBezTo>
                    <a:cubicBezTo>
                      <a:pt x="1001" y="64"/>
                      <a:pt x="1001" y="65"/>
                      <a:pt x="1001" y="66"/>
                    </a:cubicBezTo>
                    <a:cubicBezTo>
                      <a:pt x="996" y="87"/>
                      <a:pt x="996" y="87"/>
                      <a:pt x="996" y="87"/>
                    </a:cubicBezTo>
                    <a:cubicBezTo>
                      <a:pt x="993" y="98"/>
                      <a:pt x="984" y="105"/>
                      <a:pt x="973" y="105"/>
                    </a:cubicBezTo>
                    <a:moveTo>
                      <a:pt x="969" y="121"/>
                    </a:moveTo>
                    <a:cubicBezTo>
                      <a:pt x="990" y="121"/>
                      <a:pt x="1011" y="107"/>
                      <a:pt x="1017" y="86"/>
                    </a:cubicBezTo>
                    <a:cubicBezTo>
                      <a:pt x="1018" y="80"/>
                      <a:pt x="1020" y="74"/>
                      <a:pt x="1021" y="68"/>
                    </a:cubicBezTo>
                    <a:cubicBezTo>
                      <a:pt x="1022" y="66"/>
                      <a:pt x="1022" y="64"/>
                      <a:pt x="1022" y="62"/>
                    </a:cubicBezTo>
                    <a:cubicBezTo>
                      <a:pt x="1023" y="43"/>
                      <a:pt x="1008" y="33"/>
                      <a:pt x="990" y="33"/>
                    </a:cubicBezTo>
                    <a:cubicBezTo>
                      <a:pt x="969" y="33"/>
                      <a:pt x="948" y="47"/>
                      <a:pt x="942" y="68"/>
                    </a:cubicBezTo>
                    <a:cubicBezTo>
                      <a:pt x="941" y="75"/>
                      <a:pt x="939" y="81"/>
                      <a:pt x="937" y="88"/>
                    </a:cubicBezTo>
                    <a:cubicBezTo>
                      <a:pt x="937" y="90"/>
                      <a:pt x="937" y="92"/>
                      <a:pt x="937" y="94"/>
                    </a:cubicBezTo>
                    <a:cubicBezTo>
                      <a:pt x="935" y="113"/>
                      <a:pt x="952" y="121"/>
                      <a:pt x="969" y="121"/>
                    </a:cubicBezTo>
                    <a:moveTo>
                      <a:pt x="865" y="119"/>
                    </a:moveTo>
                    <a:cubicBezTo>
                      <a:pt x="885" y="119"/>
                      <a:pt x="885" y="119"/>
                      <a:pt x="885" y="119"/>
                    </a:cubicBezTo>
                    <a:cubicBezTo>
                      <a:pt x="896" y="76"/>
                      <a:pt x="896" y="76"/>
                      <a:pt x="896" y="76"/>
                    </a:cubicBezTo>
                    <a:cubicBezTo>
                      <a:pt x="899" y="60"/>
                      <a:pt x="911" y="51"/>
                      <a:pt x="928" y="51"/>
                    </a:cubicBezTo>
                    <a:cubicBezTo>
                      <a:pt x="930" y="51"/>
                      <a:pt x="934" y="51"/>
                      <a:pt x="937" y="51"/>
                    </a:cubicBezTo>
                    <a:cubicBezTo>
                      <a:pt x="942" y="33"/>
                      <a:pt x="942" y="33"/>
                      <a:pt x="942" y="33"/>
                    </a:cubicBezTo>
                    <a:cubicBezTo>
                      <a:pt x="940" y="33"/>
                      <a:pt x="937" y="33"/>
                      <a:pt x="935" y="33"/>
                    </a:cubicBezTo>
                    <a:cubicBezTo>
                      <a:pt x="925" y="33"/>
                      <a:pt x="910" y="39"/>
                      <a:pt x="903" y="48"/>
                    </a:cubicBezTo>
                    <a:cubicBezTo>
                      <a:pt x="902" y="48"/>
                      <a:pt x="902" y="48"/>
                      <a:pt x="902" y="48"/>
                    </a:cubicBezTo>
                    <a:cubicBezTo>
                      <a:pt x="906" y="34"/>
                      <a:pt x="906" y="34"/>
                      <a:pt x="906" y="34"/>
                    </a:cubicBezTo>
                    <a:cubicBezTo>
                      <a:pt x="886" y="34"/>
                      <a:pt x="886" y="34"/>
                      <a:pt x="886" y="34"/>
                    </a:cubicBezTo>
                    <a:lnTo>
                      <a:pt x="865" y="119"/>
                    </a:lnTo>
                    <a:close/>
                    <a:moveTo>
                      <a:pt x="813" y="105"/>
                    </a:moveTo>
                    <a:cubicBezTo>
                      <a:pt x="804" y="105"/>
                      <a:pt x="796" y="100"/>
                      <a:pt x="797" y="91"/>
                    </a:cubicBezTo>
                    <a:cubicBezTo>
                      <a:pt x="797" y="90"/>
                      <a:pt x="797" y="89"/>
                      <a:pt x="797" y="88"/>
                    </a:cubicBezTo>
                    <a:cubicBezTo>
                      <a:pt x="802" y="68"/>
                      <a:pt x="802" y="68"/>
                      <a:pt x="802" y="68"/>
                    </a:cubicBezTo>
                    <a:cubicBezTo>
                      <a:pt x="805" y="57"/>
                      <a:pt x="815" y="49"/>
                      <a:pt x="826" y="49"/>
                    </a:cubicBezTo>
                    <a:cubicBezTo>
                      <a:pt x="834" y="49"/>
                      <a:pt x="842" y="54"/>
                      <a:pt x="841" y="63"/>
                    </a:cubicBezTo>
                    <a:cubicBezTo>
                      <a:pt x="841" y="64"/>
                      <a:pt x="841" y="65"/>
                      <a:pt x="841" y="66"/>
                    </a:cubicBezTo>
                    <a:cubicBezTo>
                      <a:pt x="835" y="87"/>
                      <a:pt x="835" y="87"/>
                      <a:pt x="835" y="87"/>
                    </a:cubicBezTo>
                    <a:cubicBezTo>
                      <a:pt x="832" y="98"/>
                      <a:pt x="824" y="105"/>
                      <a:pt x="813" y="105"/>
                    </a:cubicBezTo>
                    <a:moveTo>
                      <a:pt x="761" y="152"/>
                    </a:moveTo>
                    <a:cubicBezTo>
                      <a:pt x="781" y="152"/>
                      <a:pt x="781" y="152"/>
                      <a:pt x="781" y="152"/>
                    </a:cubicBezTo>
                    <a:cubicBezTo>
                      <a:pt x="792" y="111"/>
                      <a:pt x="792" y="111"/>
                      <a:pt x="792" y="111"/>
                    </a:cubicBezTo>
                    <a:cubicBezTo>
                      <a:pt x="793" y="111"/>
                      <a:pt x="793" y="111"/>
                      <a:pt x="793" y="111"/>
                    </a:cubicBezTo>
                    <a:cubicBezTo>
                      <a:pt x="796" y="118"/>
                      <a:pt x="804" y="121"/>
                      <a:pt x="812" y="121"/>
                    </a:cubicBezTo>
                    <a:cubicBezTo>
                      <a:pt x="834" y="121"/>
                      <a:pt x="851" y="108"/>
                      <a:pt x="856" y="87"/>
                    </a:cubicBezTo>
                    <a:cubicBezTo>
                      <a:pt x="858" y="80"/>
                      <a:pt x="860" y="73"/>
                      <a:pt x="861" y="66"/>
                    </a:cubicBezTo>
                    <a:cubicBezTo>
                      <a:pt x="862" y="63"/>
                      <a:pt x="862" y="61"/>
                      <a:pt x="862" y="59"/>
                    </a:cubicBezTo>
                    <a:cubicBezTo>
                      <a:pt x="864" y="42"/>
                      <a:pt x="852" y="33"/>
                      <a:pt x="836" y="33"/>
                    </a:cubicBezTo>
                    <a:cubicBezTo>
                      <a:pt x="826" y="33"/>
                      <a:pt x="816" y="37"/>
                      <a:pt x="808" y="44"/>
                    </a:cubicBezTo>
                    <a:cubicBezTo>
                      <a:pt x="808" y="44"/>
                      <a:pt x="808" y="44"/>
                      <a:pt x="808" y="44"/>
                    </a:cubicBezTo>
                    <a:cubicBezTo>
                      <a:pt x="810" y="34"/>
                      <a:pt x="810" y="34"/>
                      <a:pt x="810" y="34"/>
                    </a:cubicBezTo>
                    <a:cubicBezTo>
                      <a:pt x="791" y="34"/>
                      <a:pt x="791" y="34"/>
                      <a:pt x="791" y="34"/>
                    </a:cubicBezTo>
                    <a:lnTo>
                      <a:pt x="761" y="152"/>
                    </a:lnTo>
                    <a:close/>
                    <a:moveTo>
                      <a:pt x="676" y="102"/>
                    </a:moveTo>
                    <a:cubicBezTo>
                      <a:pt x="667" y="102"/>
                      <a:pt x="660" y="98"/>
                      <a:pt x="661" y="89"/>
                    </a:cubicBezTo>
                    <a:cubicBezTo>
                      <a:pt x="661" y="88"/>
                      <a:pt x="661" y="87"/>
                      <a:pt x="666" y="67"/>
                    </a:cubicBezTo>
                    <a:cubicBezTo>
                      <a:pt x="668" y="55"/>
                      <a:pt x="676" y="49"/>
                      <a:pt x="687" y="49"/>
                    </a:cubicBezTo>
                    <a:cubicBezTo>
                      <a:pt x="698" y="49"/>
                      <a:pt x="704" y="54"/>
                      <a:pt x="704" y="63"/>
                    </a:cubicBezTo>
                    <a:cubicBezTo>
                      <a:pt x="704" y="64"/>
                      <a:pt x="703" y="65"/>
                      <a:pt x="698" y="85"/>
                    </a:cubicBezTo>
                    <a:cubicBezTo>
                      <a:pt x="696" y="96"/>
                      <a:pt x="687" y="102"/>
                      <a:pt x="676" y="102"/>
                    </a:cubicBezTo>
                    <a:moveTo>
                      <a:pt x="660" y="153"/>
                    </a:moveTo>
                    <a:cubicBezTo>
                      <a:pt x="685" y="153"/>
                      <a:pt x="704" y="140"/>
                      <a:pt x="710" y="116"/>
                    </a:cubicBezTo>
                    <a:cubicBezTo>
                      <a:pt x="731" y="34"/>
                      <a:pt x="731" y="34"/>
                      <a:pt x="731" y="34"/>
                    </a:cubicBezTo>
                    <a:cubicBezTo>
                      <a:pt x="711" y="34"/>
                      <a:pt x="711" y="34"/>
                      <a:pt x="711" y="34"/>
                    </a:cubicBezTo>
                    <a:cubicBezTo>
                      <a:pt x="709" y="44"/>
                      <a:pt x="709" y="44"/>
                      <a:pt x="709" y="44"/>
                    </a:cubicBezTo>
                    <a:cubicBezTo>
                      <a:pt x="708" y="44"/>
                      <a:pt x="708" y="44"/>
                      <a:pt x="708" y="44"/>
                    </a:cubicBezTo>
                    <a:cubicBezTo>
                      <a:pt x="705" y="36"/>
                      <a:pt x="694" y="33"/>
                      <a:pt x="686" y="33"/>
                    </a:cubicBezTo>
                    <a:cubicBezTo>
                      <a:pt x="664" y="33"/>
                      <a:pt x="650" y="45"/>
                      <a:pt x="645" y="65"/>
                    </a:cubicBezTo>
                    <a:cubicBezTo>
                      <a:pt x="644" y="70"/>
                      <a:pt x="642" y="77"/>
                      <a:pt x="641" y="84"/>
                    </a:cubicBezTo>
                    <a:cubicBezTo>
                      <a:pt x="640" y="87"/>
                      <a:pt x="639" y="90"/>
                      <a:pt x="639" y="93"/>
                    </a:cubicBezTo>
                    <a:cubicBezTo>
                      <a:pt x="638" y="111"/>
                      <a:pt x="650" y="118"/>
                      <a:pt x="666" y="118"/>
                    </a:cubicBezTo>
                    <a:cubicBezTo>
                      <a:pt x="676" y="118"/>
                      <a:pt x="685" y="114"/>
                      <a:pt x="692" y="107"/>
                    </a:cubicBezTo>
                    <a:cubicBezTo>
                      <a:pt x="693" y="107"/>
                      <a:pt x="693" y="107"/>
                      <a:pt x="693" y="107"/>
                    </a:cubicBezTo>
                    <a:cubicBezTo>
                      <a:pt x="692" y="110"/>
                      <a:pt x="691" y="114"/>
                      <a:pt x="690" y="117"/>
                    </a:cubicBezTo>
                    <a:cubicBezTo>
                      <a:pt x="687" y="129"/>
                      <a:pt x="678" y="137"/>
                      <a:pt x="666" y="137"/>
                    </a:cubicBezTo>
                    <a:cubicBezTo>
                      <a:pt x="658" y="137"/>
                      <a:pt x="651" y="135"/>
                      <a:pt x="646" y="129"/>
                    </a:cubicBezTo>
                    <a:cubicBezTo>
                      <a:pt x="631" y="139"/>
                      <a:pt x="631" y="139"/>
                      <a:pt x="631" y="139"/>
                    </a:cubicBezTo>
                    <a:cubicBezTo>
                      <a:pt x="635" y="148"/>
                      <a:pt x="647" y="153"/>
                      <a:pt x="660" y="153"/>
                    </a:cubicBezTo>
                    <a:moveTo>
                      <a:pt x="538" y="119"/>
                    </a:moveTo>
                    <a:cubicBezTo>
                      <a:pt x="558" y="119"/>
                      <a:pt x="558" y="119"/>
                      <a:pt x="558" y="119"/>
                    </a:cubicBezTo>
                    <a:cubicBezTo>
                      <a:pt x="570" y="72"/>
                      <a:pt x="570" y="72"/>
                      <a:pt x="570" y="72"/>
                    </a:cubicBezTo>
                    <a:cubicBezTo>
                      <a:pt x="573" y="59"/>
                      <a:pt x="580" y="50"/>
                      <a:pt x="593" y="50"/>
                    </a:cubicBezTo>
                    <a:cubicBezTo>
                      <a:pt x="602" y="50"/>
                      <a:pt x="607" y="55"/>
                      <a:pt x="606" y="62"/>
                    </a:cubicBezTo>
                    <a:cubicBezTo>
                      <a:pt x="606" y="64"/>
                      <a:pt x="605" y="68"/>
                      <a:pt x="605" y="70"/>
                    </a:cubicBezTo>
                    <a:cubicBezTo>
                      <a:pt x="592" y="119"/>
                      <a:pt x="592" y="119"/>
                      <a:pt x="592" y="119"/>
                    </a:cubicBezTo>
                    <a:cubicBezTo>
                      <a:pt x="613" y="119"/>
                      <a:pt x="613" y="119"/>
                      <a:pt x="613" y="119"/>
                    </a:cubicBezTo>
                    <a:cubicBezTo>
                      <a:pt x="626" y="65"/>
                      <a:pt x="626" y="65"/>
                      <a:pt x="626" y="65"/>
                    </a:cubicBezTo>
                    <a:cubicBezTo>
                      <a:pt x="627" y="62"/>
                      <a:pt x="628" y="57"/>
                      <a:pt x="628" y="55"/>
                    </a:cubicBezTo>
                    <a:cubicBezTo>
                      <a:pt x="629" y="43"/>
                      <a:pt x="620" y="33"/>
                      <a:pt x="604" y="33"/>
                    </a:cubicBezTo>
                    <a:cubicBezTo>
                      <a:pt x="594" y="33"/>
                      <a:pt x="584" y="37"/>
                      <a:pt x="577" y="45"/>
                    </a:cubicBezTo>
                    <a:cubicBezTo>
                      <a:pt x="576" y="45"/>
                      <a:pt x="576" y="45"/>
                      <a:pt x="576" y="45"/>
                    </a:cubicBezTo>
                    <a:cubicBezTo>
                      <a:pt x="578" y="34"/>
                      <a:pt x="578" y="34"/>
                      <a:pt x="578" y="34"/>
                    </a:cubicBezTo>
                    <a:cubicBezTo>
                      <a:pt x="559" y="34"/>
                      <a:pt x="559" y="34"/>
                      <a:pt x="559" y="34"/>
                    </a:cubicBezTo>
                    <a:lnTo>
                      <a:pt x="538" y="119"/>
                    </a:lnTo>
                    <a:close/>
                    <a:moveTo>
                      <a:pt x="518" y="21"/>
                    </a:moveTo>
                    <a:cubicBezTo>
                      <a:pt x="538" y="21"/>
                      <a:pt x="538" y="21"/>
                      <a:pt x="538" y="21"/>
                    </a:cubicBezTo>
                    <a:cubicBezTo>
                      <a:pt x="544" y="0"/>
                      <a:pt x="544" y="0"/>
                      <a:pt x="544" y="0"/>
                    </a:cubicBezTo>
                    <a:cubicBezTo>
                      <a:pt x="523" y="0"/>
                      <a:pt x="523" y="0"/>
                      <a:pt x="523" y="0"/>
                    </a:cubicBezTo>
                    <a:lnTo>
                      <a:pt x="518" y="21"/>
                    </a:lnTo>
                    <a:close/>
                    <a:moveTo>
                      <a:pt x="493" y="119"/>
                    </a:moveTo>
                    <a:cubicBezTo>
                      <a:pt x="514" y="119"/>
                      <a:pt x="514" y="119"/>
                      <a:pt x="514" y="119"/>
                    </a:cubicBezTo>
                    <a:cubicBezTo>
                      <a:pt x="535" y="34"/>
                      <a:pt x="535" y="34"/>
                      <a:pt x="535" y="34"/>
                    </a:cubicBezTo>
                    <a:cubicBezTo>
                      <a:pt x="515" y="34"/>
                      <a:pt x="515" y="34"/>
                      <a:pt x="515" y="34"/>
                    </a:cubicBezTo>
                    <a:lnTo>
                      <a:pt x="493" y="119"/>
                    </a:lnTo>
                    <a:close/>
                    <a:moveTo>
                      <a:pt x="424" y="119"/>
                    </a:moveTo>
                    <a:cubicBezTo>
                      <a:pt x="444" y="119"/>
                      <a:pt x="444" y="119"/>
                      <a:pt x="444" y="119"/>
                    </a:cubicBezTo>
                    <a:cubicBezTo>
                      <a:pt x="455" y="76"/>
                      <a:pt x="455" y="76"/>
                      <a:pt x="455" y="76"/>
                    </a:cubicBezTo>
                    <a:cubicBezTo>
                      <a:pt x="459" y="60"/>
                      <a:pt x="471" y="51"/>
                      <a:pt x="487" y="51"/>
                    </a:cubicBezTo>
                    <a:cubicBezTo>
                      <a:pt x="490" y="51"/>
                      <a:pt x="494" y="51"/>
                      <a:pt x="497" y="51"/>
                    </a:cubicBezTo>
                    <a:cubicBezTo>
                      <a:pt x="501" y="33"/>
                      <a:pt x="501" y="33"/>
                      <a:pt x="501" y="33"/>
                    </a:cubicBezTo>
                    <a:cubicBezTo>
                      <a:pt x="499" y="33"/>
                      <a:pt x="497" y="33"/>
                      <a:pt x="495" y="33"/>
                    </a:cubicBezTo>
                    <a:cubicBezTo>
                      <a:pt x="484" y="33"/>
                      <a:pt x="470" y="39"/>
                      <a:pt x="463" y="48"/>
                    </a:cubicBezTo>
                    <a:cubicBezTo>
                      <a:pt x="462" y="48"/>
                      <a:pt x="462" y="48"/>
                      <a:pt x="462" y="48"/>
                    </a:cubicBezTo>
                    <a:cubicBezTo>
                      <a:pt x="465" y="34"/>
                      <a:pt x="465" y="34"/>
                      <a:pt x="465" y="34"/>
                    </a:cubicBezTo>
                    <a:cubicBezTo>
                      <a:pt x="445" y="34"/>
                      <a:pt x="445" y="34"/>
                      <a:pt x="445" y="34"/>
                    </a:cubicBezTo>
                    <a:lnTo>
                      <a:pt x="424" y="119"/>
                    </a:lnTo>
                    <a:close/>
                    <a:moveTo>
                      <a:pt x="360" y="69"/>
                    </a:moveTo>
                    <a:cubicBezTo>
                      <a:pt x="361" y="67"/>
                      <a:pt x="361" y="66"/>
                      <a:pt x="362" y="64"/>
                    </a:cubicBezTo>
                    <a:cubicBezTo>
                      <a:pt x="365" y="55"/>
                      <a:pt x="373" y="49"/>
                      <a:pt x="384" y="49"/>
                    </a:cubicBezTo>
                    <a:cubicBezTo>
                      <a:pt x="392" y="49"/>
                      <a:pt x="398" y="54"/>
                      <a:pt x="397" y="62"/>
                    </a:cubicBezTo>
                    <a:cubicBezTo>
                      <a:pt x="397" y="64"/>
                      <a:pt x="397" y="66"/>
                      <a:pt x="396" y="69"/>
                    </a:cubicBezTo>
                    <a:lnTo>
                      <a:pt x="360" y="69"/>
                    </a:lnTo>
                    <a:close/>
                    <a:moveTo>
                      <a:pt x="366" y="121"/>
                    </a:moveTo>
                    <a:cubicBezTo>
                      <a:pt x="383" y="121"/>
                      <a:pt x="399" y="117"/>
                      <a:pt x="407" y="110"/>
                    </a:cubicBezTo>
                    <a:cubicBezTo>
                      <a:pt x="401" y="97"/>
                      <a:pt x="401" y="97"/>
                      <a:pt x="401" y="97"/>
                    </a:cubicBezTo>
                    <a:cubicBezTo>
                      <a:pt x="396" y="99"/>
                      <a:pt x="384" y="105"/>
                      <a:pt x="372" y="105"/>
                    </a:cubicBezTo>
                    <a:cubicBezTo>
                      <a:pt x="363" y="105"/>
                      <a:pt x="355" y="100"/>
                      <a:pt x="355" y="91"/>
                    </a:cubicBezTo>
                    <a:cubicBezTo>
                      <a:pt x="355" y="88"/>
                      <a:pt x="356" y="85"/>
                      <a:pt x="357" y="82"/>
                    </a:cubicBezTo>
                    <a:cubicBezTo>
                      <a:pt x="413" y="82"/>
                      <a:pt x="413" y="82"/>
                      <a:pt x="413" y="82"/>
                    </a:cubicBezTo>
                    <a:cubicBezTo>
                      <a:pt x="414" y="76"/>
                      <a:pt x="417" y="66"/>
                      <a:pt x="418" y="59"/>
                    </a:cubicBezTo>
                    <a:cubicBezTo>
                      <a:pt x="419" y="41"/>
                      <a:pt x="405" y="33"/>
                      <a:pt x="388" y="33"/>
                    </a:cubicBezTo>
                    <a:cubicBezTo>
                      <a:pt x="365" y="33"/>
                      <a:pt x="345" y="47"/>
                      <a:pt x="339" y="70"/>
                    </a:cubicBezTo>
                    <a:cubicBezTo>
                      <a:pt x="337" y="77"/>
                      <a:pt x="334" y="87"/>
                      <a:pt x="334" y="93"/>
                    </a:cubicBezTo>
                    <a:cubicBezTo>
                      <a:pt x="332" y="113"/>
                      <a:pt x="349" y="121"/>
                      <a:pt x="366" y="121"/>
                    </a:cubicBezTo>
                    <a:moveTo>
                      <a:pt x="217" y="119"/>
                    </a:moveTo>
                    <a:cubicBezTo>
                      <a:pt x="237" y="119"/>
                      <a:pt x="237" y="119"/>
                      <a:pt x="237" y="119"/>
                    </a:cubicBezTo>
                    <a:cubicBezTo>
                      <a:pt x="268" y="61"/>
                      <a:pt x="268" y="61"/>
                      <a:pt x="268" y="61"/>
                    </a:cubicBezTo>
                    <a:cubicBezTo>
                      <a:pt x="269" y="61"/>
                      <a:pt x="269" y="61"/>
                      <a:pt x="269" y="61"/>
                    </a:cubicBezTo>
                    <a:cubicBezTo>
                      <a:pt x="271" y="119"/>
                      <a:pt x="271" y="119"/>
                      <a:pt x="271" y="119"/>
                    </a:cubicBezTo>
                    <a:cubicBezTo>
                      <a:pt x="291" y="119"/>
                      <a:pt x="291" y="119"/>
                      <a:pt x="291" y="119"/>
                    </a:cubicBezTo>
                    <a:cubicBezTo>
                      <a:pt x="339" y="34"/>
                      <a:pt x="339" y="34"/>
                      <a:pt x="339" y="34"/>
                    </a:cubicBezTo>
                    <a:cubicBezTo>
                      <a:pt x="318" y="34"/>
                      <a:pt x="318" y="34"/>
                      <a:pt x="318" y="34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4" y="34"/>
                      <a:pt x="284" y="34"/>
                      <a:pt x="284" y="34"/>
                    </a:cubicBezTo>
                    <a:cubicBezTo>
                      <a:pt x="267" y="34"/>
                      <a:pt x="267" y="34"/>
                      <a:pt x="267" y="34"/>
                    </a:cubicBezTo>
                    <a:cubicBezTo>
                      <a:pt x="235" y="93"/>
                      <a:pt x="235" y="93"/>
                      <a:pt x="235" y="93"/>
                    </a:cubicBezTo>
                    <a:cubicBezTo>
                      <a:pt x="234" y="93"/>
                      <a:pt x="234" y="93"/>
                      <a:pt x="234" y="93"/>
                    </a:cubicBezTo>
                    <a:cubicBezTo>
                      <a:pt x="232" y="34"/>
                      <a:pt x="232" y="34"/>
                      <a:pt x="232" y="34"/>
                    </a:cubicBezTo>
                    <a:cubicBezTo>
                      <a:pt x="211" y="34"/>
                      <a:pt x="211" y="34"/>
                      <a:pt x="211" y="34"/>
                    </a:cubicBezTo>
                    <a:lnTo>
                      <a:pt x="217" y="119"/>
                    </a:lnTo>
                    <a:close/>
                    <a:moveTo>
                      <a:pt x="147" y="105"/>
                    </a:moveTo>
                    <a:cubicBezTo>
                      <a:pt x="138" y="105"/>
                      <a:pt x="131" y="100"/>
                      <a:pt x="131" y="91"/>
                    </a:cubicBezTo>
                    <a:cubicBezTo>
                      <a:pt x="132" y="90"/>
                      <a:pt x="132" y="89"/>
                      <a:pt x="132" y="88"/>
                    </a:cubicBezTo>
                    <a:cubicBezTo>
                      <a:pt x="137" y="67"/>
                      <a:pt x="137" y="67"/>
                      <a:pt x="137" y="67"/>
                    </a:cubicBezTo>
                    <a:cubicBezTo>
                      <a:pt x="140" y="56"/>
                      <a:pt x="149" y="50"/>
                      <a:pt x="160" y="50"/>
                    </a:cubicBezTo>
                    <a:cubicBezTo>
                      <a:pt x="168" y="50"/>
                      <a:pt x="176" y="54"/>
                      <a:pt x="175" y="63"/>
                    </a:cubicBezTo>
                    <a:cubicBezTo>
                      <a:pt x="175" y="64"/>
                      <a:pt x="175" y="65"/>
                      <a:pt x="175" y="66"/>
                    </a:cubicBezTo>
                    <a:cubicBezTo>
                      <a:pt x="170" y="87"/>
                      <a:pt x="170" y="87"/>
                      <a:pt x="170" y="87"/>
                    </a:cubicBezTo>
                    <a:cubicBezTo>
                      <a:pt x="167" y="98"/>
                      <a:pt x="158" y="105"/>
                      <a:pt x="147" y="105"/>
                    </a:cubicBezTo>
                    <a:moveTo>
                      <a:pt x="143" y="121"/>
                    </a:moveTo>
                    <a:cubicBezTo>
                      <a:pt x="164" y="121"/>
                      <a:pt x="185" y="107"/>
                      <a:pt x="191" y="86"/>
                    </a:cubicBezTo>
                    <a:cubicBezTo>
                      <a:pt x="192" y="80"/>
                      <a:pt x="193" y="74"/>
                      <a:pt x="195" y="68"/>
                    </a:cubicBezTo>
                    <a:cubicBezTo>
                      <a:pt x="195" y="66"/>
                      <a:pt x="196" y="64"/>
                      <a:pt x="196" y="62"/>
                    </a:cubicBezTo>
                    <a:cubicBezTo>
                      <a:pt x="197" y="43"/>
                      <a:pt x="182" y="33"/>
                      <a:pt x="164" y="33"/>
                    </a:cubicBezTo>
                    <a:cubicBezTo>
                      <a:pt x="143" y="33"/>
                      <a:pt x="122" y="47"/>
                      <a:pt x="116" y="68"/>
                    </a:cubicBezTo>
                    <a:cubicBezTo>
                      <a:pt x="115" y="75"/>
                      <a:pt x="113" y="81"/>
                      <a:pt x="111" y="88"/>
                    </a:cubicBezTo>
                    <a:cubicBezTo>
                      <a:pt x="111" y="90"/>
                      <a:pt x="110" y="92"/>
                      <a:pt x="110" y="94"/>
                    </a:cubicBezTo>
                    <a:cubicBezTo>
                      <a:pt x="109" y="113"/>
                      <a:pt x="125" y="121"/>
                      <a:pt x="143" y="121"/>
                    </a:cubicBezTo>
                    <a:moveTo>
                      <a:pt x="52" y="105"/>
                    </a:moveTo>
                    <a:cubicBezTo>
                      <a:pt x="43" y="105"/>
                      <a:pt x="35" y="100"/>
                      <a:pt x="36" y="91"/>
                    </a:cubicBezTo>
                    <a:cubicBezTo>
                      <a:pt x="36" y="90"/>
                      <a:pt x="36" y="89"/>
                      <a:pt x="37" y="88"/>
                    </a:cubicBezTo>
                    <a:cubicBezTo>
                      <a:pt x="42" y="68"/>
                      <a:pt x="42" y="68"/>
                      <a:pt x="42" y="68"/>
                    </a:cubicBezTo>
                    <a:cubicBezTo>
                      <a:pt x="44" y="57"/>
                      <a:pt x="54" y="49"/>
                      <a:pt x="65" y="49"/>
                    </a:cubicBezTo>
                    <a:cubicBezTo>
                      <a:pt x="74" y="49"/>
                      <a:pt x="81" y="54"/>
                      <a:pt x="81" y="63"/>
                    </a:cubicBezTo>
                    <a:cubicBezTo>
                      <a:pt x="80" y="64"/>
                      <a:pt x="80" y="65"/>
                      <a:pt x="80" y="66"/>
                    </a:cubicBezTo>
                    <a:cubicBezTo>
                      <a:pt x="75" y="87"/>
                      <a:pt x="75" y="87"/>
                      <a:pt x="75" y="87"/>
                    </a:cubicBezTo>
                    <a:cubicBezTo>
                      <a:pt x="72" y="98"/>
                      <a:pt x="63" y="105"/>
                      <a:pt x="52" y="105"/>
                    </a:cubicBezTo>
                    <a:moveTo>
                      <a:pt x="0" y="152"/>
                    </a:moveTo>
                    <a:cubicBezTo>
                      <a:pt x="21" y="152"/>
                      <a:pt x="21" y="152"/>
                      <a:pt x="21" y="152"/>
                    </a:cubicBezTo>
                    <a:cubicBezTo>
                      <a:pt x="31" y="111"/>
                      <a:pt x="31" y="111"/>
                      <a:pt x="31" y="111"/>
                    </a:cubicBezTo>
                    <a:cubicBezTo>
                      <a:pt x="32" y="111"/>
                      <a:pt x="32" y="111"/>
                      <a:pt x="32" y="111"/>
                    </a:cubicBezTo>
                    <a:cubicBezTo>
                      <a:pt x="35" y="118"/>
                      <a:pt x="43" y="121"/>
                      <a:pt x="51" y="121"/>
                    </a:cubicBezTo>
                    <a:cubicBezTo>
                      <a:pt x="73" y="121"/>
                      <a:pt x="90" y="108"/>
                      <a:pt x="95" y="87"/>
                    </a:cubicBezTo>
                    <a:cubicBezTo>
                      <a:pt x="97" y="80"/>
                      <a:pt x="99" y="73"/>
                      <a:pt x="101" y="66"/>
                    </a:cubicBezTo>
                    <a:cubicBezTo>
                      <a:pt x="101" y="63"/>
                      <a:pt x="102" y="61"/>
                      <a:pt x="102" y="59"/>
                    </a:cubicBezTo>
                    <a:cubicBezTo>
                      <a:pt x="103" y="42"/>
                      <a:pt x="91" y="33"/>
                      <a:pt x="75" y="33"/>
                    </a:cubicBezTo>
                    <a:cubicBezTo>
                      <a:pt x="65" y="33"/>
                      <a:pt x="55" y="37"/>
                      <a:pt x="48" y="44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50" y="34"/>
                      <a:pt x="50" y="34"/>
                      <a:pt x="50" y="34"/>
                    </a:cubicBezTo>
                    <a:cubicBezTo>
                      <a:pt x="30" y="34"/>
                      <a:pt x="30" y="34"/>
                      <a:pt x="30" y="34"/>
                    </a:cubicBez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</p:grpSp>
      </p:grpSp>
      <p:sp>
        <p:nvSpPr>
          <p:cNvPr id="64" name="Tijdelijke aanduiding voor titel 1">
            <a:extLst>
              <a:ext uri="{FF2B5EF4-FFF2-40B4-BE49-F238E27FC236}">
                <a16:creationId xmlns:a16="http://schemas.microsoft.com/office/drawing/2014/main" id="{DFA263BE-E6ED-4778-B9B5-5D40B1D9D24B}"/>
              </a:ext>
            </a:extLst>
          </p:cNvPr>
          <p:cNvSpPr txBox="1">
            <a:spLocks/>
          </p:cNvSpPr>
          <p:nvPr userDrawn="1"/>
        </p:nvSpPr>
        <p:spPr>
          <a:xfrm>
            <a:off x="5292080" y="150795"/>
            <a:ext cx="3497773" cy="144876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nl-NL" sz="3600" b="1" i="1" kern="1200">
                <a:solidFill>
                  <a:schemeClr val="bg1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defRPr>
            </a:lvl1pPr>
          </a:lstStyle>
          <a:p>
            <a:r>
              <a:rPr lang="pl-PL" dirty="0"/>
              <a:t>TYTUŁ…</a:t>
            </a:r>
          </a:p>
        </p:txBody>
      </p:sp>
      <p:sp>
        <p:nvSpPr>
          <p:cNvPr id="65" name="Symbol zastępczy obrazu 6">
            <a:extLst>
              <a:ext uri="{FF2B5EF4-FFF2-40B4-BE49-F238E27FC236}">
                <a16:creationId xmlns:a16="http://schemas.microsoft.com/office/drawing/2014/main" id="{30678B26-63AD-4D4A-AD8E-5F410710F62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314765" y="0"/>
            <a:ext cx="3829235" cy="5143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dirty="0"/>
              <a:t>Kliknij w ikonę, by wstawić obraz</a:t>
            </a:r>
          </a:p>
        </p:txBody>
      </p:sp>
    </p:spTree>
    <p:extLst>
      <p:ext uri="{BB962C8B-B14F-4D97-AF65-F5344CB8AC3E}">
        <p14:creationId xmlns:p14="http://schemas.microsoft.com/office/powerpoint/2010/main" val="416425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kst na niebieskim + 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hthoek 8">
            <a:extLst>
              <a:ext uri="{FF2B5EF4-FFF2-40B4-BE49-F238E27FC236}">
                <a16:creationId xmlns:a16="http://schemas.microsoft.com/office/drawing/2014/main" id="{9B38478A-333F-4D8F-87C7-D3DBF0951B08}"/>
              </a:ext>
            </a:extLst>
          </p:cNvPr>
          <p:cNvSpPr/>
          <p:nvPr userDrawn="1"/>
        </p:nvSpPr>
        <p:spPr>
          <a:xfrm>
            <a:off x="-25576" y="0"/>
            <a:ext cx="7405888" cy="5148500"/>
          </a:xfrm>
          <a:prstGeom prst="rect">
            <a:avLst/>
          </a:prstGeom>
          <a:solidFill>
            <a:srgbClr val="006FB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44000" tIns="144000" rIns="144000" bIns="144000" rtlCol="0" anchor="t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AU" sz="16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Helvetica Light" panose="020B0403020202020204" pitchFamily="34" charset="0"/>
              <a:ea typeface="+mn-ea"/>
              <a:cs typeface="+mn-cs"/>
            </a:endParaRPr>
          </a:p>
          <a:p>
            <a:pPr marL="342900" marR="0" lvl="0" indent="-34290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AU" sz="16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Helvetica Light" panose="020B0403020202020204" pitchFamily="34" charset="0"/>
              <a:ea typeface="+mn-ea"/>
              <a:cs typeface="+mn-cs"/>
            </a:endParaRPr>
          </a:p>
          <a:p>
            <a:pPr marL="342900" marR="0" lvl="0" indent="-34290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AU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Helvetica Light" panose="020B0403020202020204" pitchFamily="34" charset="0"/>
              <a:ea typeface="+mn-ea"/>
              <a:cs typeface="+mn-cs"/>
            </a:endParaRPr>
          </a:p>
        </p:txBody>
      </p:sp>
      <p:sp>
        <p:nvSpPr>
          <p:cNvPr id="42" name="Tytuł 3">
            <a:extLst>
              <a:ext uri="{FF2B5EF4-FFF2-40B4-BE49-F238E27FC236}">
                <a16:creationId xmlns:a16="http://schemas.microsoft.com/office/drawing/2014/main" id="{8A8737CD-7B31-4805-A5E2-188D85A628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670" y="515027"/>
            <a:ext cx="6414586" cy="3708066"/>
          </a:xfrm>
        </p:spPr>
        <p:txBody>
          <a:bodyPr anchor="t"/>
          <a:lstStyle>
            <a:lvl1pPr marL="0" indent="0" algn="l">
              <a:lnSpc>
                <a:spcPct val="120000"/>
              </a:lnSpc>
              <a:buClr>
                <a:schemeClr val="bg1"/>
              </a:buClr>
              <a:buFont typeface="Wingdings" panose="05000000000000000000" pitchFamily="2" charset="2"/>
              <a:buNone/>
              <a:defRPr sz="2000" b="0"/>
            </a:lvl1pPr>
          </a:lstStyle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Tytuł...</a:t>
            </a:r>
            <a:b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pl-PL" sz="1400" b="1" dirty="0">
                <a:solidFill>
                  <a:sysClr val="window" lastClr="FFFFFF"/>
                </a:solidFill>
                <a:latin typeface="Helvetica Light" panose="020B0403020202020204" pitchFamily="34" charset="0"/>
              </a:rPr>
              <a:t>…</a:t>
            </a:r>
            <a:br>
              <a:rPr lang="pl-PL" sz="1400" b="1" dirty="0">
                <a:solidFill>
                  <a:sysClr val="window" lastClr="FFFFFF"/>
                </a:solidFill>
                <a:latin typeface="Helvetica Light" panose="020B0403020202020204" pitchFamily="34" charset="0"/>
              </a:rPr>
            </a:br>
            <a:r>
              <a:rPr lang="pl-PL" sz="1400" b="1" dirty="0">
                <a:solidFill>
                  <a:sysClr val="window" lastClr="FFFFFF"/>
                </a:solidFill>
                <a:latin typeface="Helvetica Light" panose="020B0403020202020204" pitchFamily="34" charset="0"/>
              </a:rPr>
              <a:t>…</a:t>
            </a:r>
            <a:br>
              <a:rPr lang="pl-PL" sz="1400" b="1" dirty="0">
                <a:solidFill>
                  <a:sysClr val="window" lastClr="FFFFFF"/>
                </a:solidFill>
                <a:latin typeface="Helvetica Light" panose="020B0403020202020204" pitchFamily="34" charset="0"/>
              </a:rPr>
            </a:br>
            <a:r>
              <a:rPr lang="pl-PL" sz="1400" b="1" dirty="0">
                <a:solidFill>
                  <a:sysClr val="window" lastClr="FFFFFF"/>
                </a:solidFill>
                <a:latin typeface="Helvetica Light" panose="020B0403020202020204" pitchFamily="34" charset="0"/>
              </a:rPr>
              <a:t>…</a:t>
            </a:r>
            <a:br>
              <a:rPr lang="pl-PL" sz="1400" b="1" dirty="0">
                <a:solidFill>
                  <a:sysClr val="window" lastClr="FFFFFF"/>
                </a:solidFill>
                <a:latin typeface="Helvetica Light" panose="020B0403020202020204" pitchFamily="34" charset="0"/>
              </a:rPr>
            </a:br>
            <a:r>
              <a:rPr lang="pl-PL" sz="1400" b="1" dirty="0">
                <a:solidFill>
                  <a:sysClr val="window" lastClr="FFFFFF"/>
                </a:solidFill>
                <a:latin typeface="Helvetica Light" panose="020B0403020202020204" pitchFamily="34" charset="0"/>
              </a:rPr>
              <a:t>…</a:t>
            </a:r>
            <a:br>
              <a:rPr lang="en-AU" sz="1400" b="1" dirty="0">
                <a:solidFill>
                  <a:sysClr val="window" lastClr="FFFFFF"/>
                </a:solidFill>
                <a:latin typeface="Helvetica Light" panose="020B0403020202020204" pitchFamily="34" charset="0"/>
              </a:rPr>
            </a:br>
            <a:endParaRPr lang="pl-PL" dirty="0"/>
          </a:p>
        </p:txBody>
      </p:sp>
      <p:grpSp>
        <p:nvGrpSpPr>
          <p:cNvPr id="43" name="Grupa 42">
            <a:extLst>
              <a:ext uri="{FF2B5EF4-FFF2-40B4-BE49-F238E27FC236}">
                <a16:creationId xmlns:a16="http://schemas.microsoft.com/office/drawing/2014/main" id="{EAD27708-104D-471C-AF89-4D64257323FC}"/>
              </a:ext>
            </a:extLst>
          </p:cNvPr>
          <p:cNvGrpSpPr/>
          <p:nvPr userDrawn="1"/>
        </p:nvGrpSpPr>
        <p:grpSpPr>
          <a:xfrm>
            <a:off x="467544" y="3991372"/>
            <a:ext cx="1223596" cy="1152128"/>
            <a:chOff x="-1841049" y="1581492"/>
            <a:chExt cx="1223596" cy="1152128"/>
          </a:xfrm>
        </p:grpSpPr>
        <p:sp>
          <p:nvSpPr>
            <p:cNvPr id="44" name="Prostokąt 43">
              <a:extLst>
                <a:ext uri="{FF2B5EF4-FFF2-40B4-BE49-F238E27FC236}">
                  <a16:creationId xmlns:a16="http://schemas.microsoft.com/office/drawing/2014/main" id="{F98505E8-2DB8-4538-A84E-3274305E7913}"/>
                </a:ext>
              </a:extLst>
            </p:cNvPr>
            <p:cNvSpPr/>
            <p:nvPr/>
          </p:nvSpPr>
          <p:spPr>
            <a:xfrm>
              <a:off x="-1841049" y="1581492"/>
              <a:ext cx="1223596" cy="11521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45" name="Group 4">
              <a:extLst>
                <a:ext uri="{FF2B5EF4-FFF2-40B4-BE49-F238E27FC236}">
                  <a16:creationId xmlns:a16="http://schemas.microsoft.com/office/drawing/2014/main" id="{8B99D0B0-FBAB-4EDE-8B35-EA0C6B5B6A8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-1692696" y="1711666"/>
              <a:ext cx="926890" cy="912846"/>
              <a:chOff x="2124" y="394"/>
              <a:chExt cx="3432" cy="3380"/>
            </a:xfrm>
          </p:grpSpPr>
          <p:sp>
            <p:nvSpPr>
              <p:cNvPr id="46" name="AutoShape 3">
                <a:extLst>
                  <a:ext uri="{FF2B5EF4-FFF2-40B4-BE49-F238E27FC236}">
                    <a16:creationId xmlns:a16="http://schemas.microsoft.com/office/drawing/2014/main" id="{E6BD4303-4E39-4816-9542-E17CD657882D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2126" y="546"/>
                <a:ext cx="3428" cy="3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47" name="Freeform 5">
                <a:extLst>
                  <a:ext uri="{FF2B5EF4-FFF2-40B4-BE49-F238E27FC236}">
                    <a16:creationId xmlns:a16="http://schemas.microsoft.com/office/drawing/2014/main" id="{5FF7590A-9517-4119-A259-197CFD9F5F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4" y="670"/>
                <a:ext cx="1100" cy="940"/>
              </a:xfrm>
              <a:custGeom>
                <a:avLst/>
                <a:gdLst>
                  <a:gd name="T0" fmla="*/ 133 w 463"/>
                  <a:gd name="T1" fmla="*/ 162 h 396"/>
                  <a:gd name="T2" fmla="*/ 165 w 463"/>
                  <a:gd name="T3" fmla="*/ 144 h 396"/>
                  <a:gd name="T4" fmla="*/ 230 w 463"/>
                  <a:gd name="T5" fmla="*/ 205 h 396"/>
                  <a:gd name="T6" fmla="*/ 199 w 463"/>
                  <a:gd name="T7" fmla="*/ 225 h 396"/>
                  <a:gd name="T8" fmla="*/ 206 w 463"/>
                  <a:gd name="T9" fmla="*/ 232 h 396"/>
                  <a:gd name="T10" fmla="*/ 235 w 463"/>
                  <a:gd name="T11" fmla="*/ 259 h 396"/>
                  <a:gd name="T12" fmla="*/ 254 w 463"/>
                  <a:gd name="T13" fmla="*/ 278 h 396"/>
                  <a:gd name="T14" fmla="*/ 266 w 463"/>
                  <a:gd name="T15" fmla="*/ 289 h 396"/>
                  <a:gd name="T16" fmla="*/ 272 w 463"/>
                  <a:gd name="T17" fmla="*/ 296 h 396"/>
                  <a:gd name="T18" fmla="*/ 300 w 463"/>
                  <a:gd name="T19" fmla="*/ 322 h 396"/>
                  <a:gd name="T20" fmla="*/ 307 w 463"/>
                  <a:gd name="T21" fmla="*/ 329 h 396"/>
                  <a:gd name="T22" fmla="*/ 337 w 463"/>
                  <a:gd name="T23" fmla="*/ 358 h 396"/>
                  <a:gd name="T24" fmla="*/ 376 w 463"/>
                  <a:gd name="T25" fmla="*/ 396 h 396"/>
                  <a:gd name="T26" fmla="*/ 424 w 463"/>
                  <a:gd name="T27" fmla="*/ 346 h 396"/>
                  <a:gd name="T28" fmla="*/ 452 w 463"/>
                  <a:gd name="T29" fmla="*/ 293 h 396"/>
                  <a:gd name="T30" fmla="*/ 462 w 463"/>
                  <a:gd name="T31" fmla="*/ 241 h 396"/>
                  <a:gd name="T32" fmla="*/ 457 w 463"/>
                  <a:gd name="T33" fmla="*/ 192 h 396"/>
                  <a:gd name="T34" fmla="*/ 440 w 463"/>
                  <a:gd name="T35" fmla="*/ 148 h 396"/>
                  <a:gd name="T36" fmla="*/ 414 w 463"/>
                  <a:gd name="T37" fmla="*/ 109 h 396"/>
                  <a:gd name="T38" fmla="*/ 381 w 463"/>
                  <a:gd name="T39" fmla="*/ 76 h 396"/>
                  <a:gd name="T40" fmla="*/ 341 w 463"/>
                  <a:gd name="T41" fmla="*/ 48 h 396"/>
                  <a:gd name="T42" fmla="*/ 298 w 463"/>
                  <a:gd name="T43" fmla="*/ 28 h 396"/>
                  <a:gd name="T44" fmla="*/ 254 w 463"/>
                  <a:gd name="T45" fmla="*/ 14 h 396"/>
                  <a:gd name="T46" fmla="*/ 166 w 463"/>
                  <a:gd name="T47" fmla="*/ 1 h 396"/>
                  <a:gd name="T48" fmla="*/ 0 w 463"/>
                  <a:gd name="T49" fmla="*/ 33 h 396"/>
                  <a:gd name="T50" fmla="*/ 11 w 463"/>
                  <a:gd name="T51" fmla="*/ 43 h 396"/>
                  <a:gd name="T52" fmla="*/ 24 w 463"/>
                  <a:gd name="T53" fmla="*/ 56 h 396"/>
                  <a:gd name="T54" fmla="*/ 56 w 463"/>
                  <a:gd name="T55" fmla="*/ 87 h 396"/>
                  <a:gd name="T56" fmla="*/ 91 w 463"/>
                  <a:gd name="T57" fmla="*/ 121 h 396"/>
                  <a:gd name="T58" fmla="*/ 132 w 463"/>
                  <a:gd name="T59" fmla="*/ 161 h 396"/>
                  <a:gd name="T60" fmla="*/ 133 w 463"/>
                  <a:gd name="T61" fmla="*/ 162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3" h="396">
                    <a:moveTo>
                      <a:pt x="133" y="162"/>
                    </a:moveTo>
                    <a:cubicBezTo>
                      <a:pt x="165" y="144"/>
                      <a:pt x="165" y="144"/>
                      <a:pt x="165" y="144"/>
                    </a:cubicBezTo>
                    <a:cubicBezTo>
                      <a:pt x="230" y="205"/>
                      <a:pt x="230" y="205"/>
                      <a:pt x="230" y="205"/>
                    </a:cubicBezTo>
                    <a:cubicBezTo>
                      <a:pt x="199" y="225"/>
                      <a:pt x="199" y="225"/>
                      <a:pt x="199" y="225"/>
                    </a:cubicBezTo>
                    <a:cubicBezTo>
                      <a:pt x="206" y="232"/>
                      <a:pt x="206" y="232"/>
                      <a:pt x="206" y="232"/>
                    </a:cubicBezTo>
                    <a:cubicBezTo>
                      <a:pt x="235" y="259"/>
                      <a:pt x="235" y="259"/>
                      <a:pt x="235" y="259"/>
                    </a:cubicBezTo>
                    <a:cubicBezTo>
                      <a:pt x="254" y="278"/>
                      <a:pt x="254" y="278"/>
                      <a:pt x="254" y="278"/>
                    </a:cubicBezTo>
                    <a:cubicBezTo>
                      <a:pt x="266" y="289"/>
                      <a:pt x="266" y="289"/>
                      <a:pt x="266" y="289"/>
                    </a:cubicBezTo>
                    <a:cubicBezTo>
                      <a:pt x="272" y="296"/>
                      <a:pt x="272" y="296"/>
                      <a:pt x="272" y="296"/>
                    </a:cubicBezTo>
                    <a:cubicBezTo>
                      <a:pt x="300" y="322"/>
                      <a:pt x="300" y="322"/>
                      <a:pt x="300" y="322"/>
                    </a:cubicBezTo>
                    <a:cubicBezTo>
                      <a:pt x="307" y="329"/>
                      <a:pt x="307" y="329"/>
                      <a:pt x="307" y="329"/>
                    </a:cubicBezTo>
                    <a:cubicBezTo>
                      <a:pt x="337" y="358"/>
                      <a:pt x="337" y="358"/>
                      <a:pt x="337" y="358"/>
                    </a:cubicBezTo>
                    <a:cubicBezTo>
                      <a:pt x="376" y="396"/>
                      <a:pt x="376" y="396"/>
                      <a:pt x="376" y="396"/>
                    </a:cubicBezTo>
                    <a:cubicBezTo>
                      <a:pt x="395" y="381"/>
                      <a:pt x="411" y="364"/>
                      <a:pt x="424" y="346"/>
                    </a:cubicBezTo>
                    <a:cubicBezTo>
                      <a:pt x="436" y="329"/>
                      <a:pt x="446" y="312"/>
                      <a:pt x="452" y="293"/>
                    </a:cubicBezTo>
                    <a:cubicBezTo>
                      <a:pt x="458" y="276"/>
                      <a:pt x="461" y="259"/>
                      <a:pt x="462" y="241"/>
                    </a:cubicBezTo>
                    <a:cubicBezTo>
                      <a:pt x="463" y="225"/>
                      <a:pt x="461" y="208"/>
                      <a:pt x="457" y="192"/>
                    </a:cubicBezTo>
                    <a:cubicBezTo>
                      <a:pt x="454" y="177"/>
                      <a:pt x="448" y="162"/>
                      <a:pt x="440" y="148"/>
                    </a:cubicBezTo>
                    <a:cubicBezTo>
                      <a:pt x="433" y="134"/>
                      <a:pt x="425" y="121"/>
                      <a:pt x="414" y="109"/>
                    </a:cubicBezTo>
                    <a:cubicBezTo>
                      <a:pt x="404" y="97"/>
                      <a:pt x="393" y="86"/>
                      <a:pt x="381" y="76"/>
                    </a:cubicBezTo>
                    <a:cubicBezTo>
                      <a:pt x="368" y="66"/>
                      <a:pt x="355" y="57"/>
                      <a:pt x="341" y="48"/>
                    </a:cubicBezTo>
                    <a:cubicBezTo>
                      <a:pt x="327" y="41"/>
                      <a:pt x="313" y="34"/>
                      <a:pt x="298" y="28"/>
                    </a:cubicBezTo>
                    <a:cubicBezTo>
                      <a:pt x="284" y="22"/>
                      <a:pt x="269" y="17"/>
                      <a:pt x="254" y="14"/>
                    </a:cubicBezTo>
                    <a:cubicBezTo>
                      <a:pt x="226" y="6"/>
                      <a:pt x="196" y="2"/>
                      <a:pt x="166" y="1"/>
                    </a:cubicBezTo>
                    <a:cubicBezTo>
                      <a:pt x="108" y="0"/>
                      <a:pt x="50" y="11"/>
                      <a:pt x="0" y="33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24" y="56"/>
                      <a:pt x="24" y="56"/>
                      <a:pt x="24" y="56"/>
                    </a:cubicBezTo>
                    <a:cubicBezTo>
                      <a:pt x="56" y="87"/>
                      <a:pt x="56" y="87"/>
                      <a:pt x="56" y="87"/>
                    </a:cubicBezTo>
                    <a:cubicBezTo>
                      <a:pt x="91" y="121"/>
                      <a:pt x="91" y="121"/>
                      <a:pt x="91" y="121"/>
                    </a:cubicBezTo>
                    <a:cubicBezTo>
                      <a:pt x="132" y="161"/>
                      <a:pt x="132" y="161"/>
                      <a:pt x="132" y="161"/>
                    </a:cubicBezTo>
                    <a:lnTo>
                      <a:pt x="133" y="16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48" name="Freeform 6">
                <a:extLst>
                  <a:ext uri="{FF2B5EF4-FFF2-40B4-BE49-F238E27FC236}">
                    <a16:creationId xmlns:a16="http://schemas.microsoft.com/office/drawing/2014/main" id="{32F67AAD-E57C-4688-915A-EA9721AD88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4" y="653"/>
                <a:ext cx="1400" cy="1226"/>
              </a:xfrm>
              <a:custGeom>
                <a:avLst/>
                <a:gdLst>
                  <a:gd name="T0" fmla="*/ 409 w 589"/>
                  <a:gd name="T1" fmla="*/ 241 h 516"/>
                  <a:gd name="T2" fmla="*/ 362 w 589"/>
                  <a:gd name="T3" fmla="*/ 271 h 516"/>
                  <a:gd name="T4" fmla="*/ 296 w 589"/>
                  <a:gd name="T5" fmla="*/ 204 h 516"/>
                  <a:gd name="T6" fmla="*/ 343 w 589"/>
                  <a:gd name="T7" fmla="*/ 177 h 516"/>
                  <a:gd name="T8" fmla="*/ 333 w 589"/>
                  <a:gd name="T9" fmla="*/ 168 h 516"/>
                  <a:gd name="T10" fmla="*/ 308 w 589"/>
                  <a:gd name="T11" fmla="*/ 143 h 516"/>
                  <a:gd name="T12" fmla="*/ 263 w 589"/>
                  <a:gd name="T13" fmla="*/ 100 h 516"/>
                  <a:gd name="T14" fmla="*/ 224 w 589"/>
                  <a:gd name="T15" fmla="*/ 62 h 516"/>
                  <a:gd name="T16" fmla="*/ 190 w 589"/>
                  <a:gd name="T17" fmla="*/ 29 h 516"/>
                  <a:gd name="T18" fmla="*/ 160 w 589"/>
                  <a:gd name="T19" fmla="*/ 0 h 516"/>
                  <a:gd name="T20" fmla="*/ 120 w 589"/>
                  <a:gd name="T21" fmla="*/ 25 h 516"/>
                  <a:gd name="T22" fmla="*/ 84 w 589"/>
                  <a:gd name="T23" fmla="*/ 55 h 516"/>
                  <a:gd name="T24" fmla="*/ 54 w 589"/>
                  <a:gd name="T25" fmla="*/ 89 h 516"/>
                  <a:gd name="T26" fmla="*/ 29 w 589"/>
                  <a:gd name="T27" fmla="*/ 129 h 516"/>
                  <a:gd name="T28" fmla="*/ 11 w 589"/>
                  <a:gd name="T29" fmla="*/ 173 h 516"/>
                  <a:gd name="T30" fmla="*/ 1 w 589"/>
                  <a:gd name="T31" fmla="*/ 223 h 516"/>
                  <a:gd name="T32" fmla="*/ 3 w 589"/>
                  <a:gd name="T33" fmla="*/ 277 h 516"/>
                  <a:gd name="T34" fmla="*/ 20 w 589"/>
                  <a:gd name="T35" fmla="*/ 335 h 516"/>
                  <a:gd name="T36" fmla="*/ 54 w 589"/>
                  <a:gd name="T37" fmla="*/ 392 h 516"/>
                  <a:gd name="T38" fmla="*/ 105 w 589"/>
                  <a:gd name="T39" fmla="*/ 442 h 516"/>
                  <a:gd name="T40" fmla="*/ 172 w 589"/>
                  <a:gd name="T41" fmla="*/ 482 h 516"/>
                  <a:gd name="T42" fmla="*/ 253 w 589"/>
                  <a:gd name="T43" fmla="*/ 507 h 516"/>
                  <a:gd name="T44" fmla="*/ 342 w 589"/>
                  <a:gd name="T45" fmla="*/ 515 h 516"/>
                  <a:gd name="T46" fmla="*/ 433 w 589"/>
                  <a:gd name="T47" fmla="*/ 501 h 516"/>
                  <a:gd name="T48" fmla="*/ 518 w 589"/>
                  <a:gd name="T49" fmla="*/ 467 h 516"/>
                  <a:gd name="T50" fmla="*/ 589 w 589"/>
                  <a:gd name="T51" fmla="*/ 415 h 516"/>
                  <a:gd name="T52" fmla="*/ 409 w 589"/>
                  <a:gd name="T53" fmla="*/ 241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89" h="516">
                    <a:moveTo>
                      <a:pt x="409" y="241"/>
                    </a:moveTo>
                    <a:cubicBezTo>
                      <a:pt x="362" y="271"/>
                      <a:pt x="362" y="271"/>
                      <a:pt x="362" y="271"/>
                    </a:cubicBezTo>
                    <a:cubicBezTo>
                      <a:pt x="296" y="204"/>
                      <a:pt x="296" y="204"/>
                      <a:pt x="296" y="204"/>
                    </a:cubicBezTo>
                    <a:cubicBezTo>
                      <a:pt x="343" y="177"/>
                      <a:pt x="343" y="177"/>
                      <a:pt x="343" y="177"/>
                    </a:cubicBezTo>
                    <a:cubicBezTo>
                      <a:pt x="333" y="168"/>
                      <a:pt x="333" y="168"/>
                      <a:pt x="333" y="168"/>
                    </a:cubicBezTo>
                    <a:cubicBezTo>
                      <a:pt x="325" y="159"/>
                      <a:pt x="316" y="151"/>
                      <a:pt x="308" y="143"/>
                    </a:cubicBezTo>
                    <a:cubicBezTo>
                      <a:pt x="292" y="128"/>
                      <a:pt x="277" y="114"/>
                      <a:pt x="263" y="100"/>
                    </a:cubicBezTo>
                    <a:cubicBezTo>
                      <a:pt x="249" y="87"/>
                      <a:pt x="236" y="74"/>
                      <a:pt x="224" y="62"/>
                    </a:cubicBezTo>
                    <a:cubicBezTo>
                      <a:pt x="212" y="51"/>
                      <a:pt x="201" y="40"/>
                      <a:pt x="190" y="29"/>
                    </a:cubicBezTo>
                    <a:cubicBezTo>
                      <a:pt x="179" y="19"/>
                      <a:pt x="169" y="9"/>
                      <a:pt x="160" y="0"/>
                    </a:cubicBezTo>
                    <a:cubicBezTo>
                      <a:pt x="145" y="8"/>
                      <a:pt x="132" y="16"/>
                      <a:pt x="120" y="25"/>
                    </a:cubicBezTo>
                    <a:cubicBezTo>
                      <a:pt x="107" y="35"/>
                      <a:pt x="95" y="44"/>
                      <a:pt x="84" y="55"/>
                    </a:cubicBezTo>
                    <a:cubicBezTo>
                      <a:pt x="73" y="66"/>
                      <a:pt x="63" y="77"/>
                      <a:pt x="54" y="89"/>
                    </a:cubicBezTo>
                    <a:cubicBezTo>
                      <a:pt x="44" y="102"/>
                      <a:pt x="36" y="115"/>
                      <a:pt x="29" y="129"/>
                    </a:cubicBezTo>
                    <a:cubicBezTo>
                      <a:pt x="21" y="143"/>
                      <a:pt x="15" y="158"/>
                      <a:pt x="11" y="173"/>
                    </a:cubicBezTo>
                    <a:cubicBezTo>
                      <a:pt x="6" y="189"/>
                      <a:pt x="3" y="206"/>
                      <a:pt x="1" y="223"/>
                    </a:cubicBezTo>
                    <a:cubicBezTo>
                      <a:pt x="0" y="240"/>
                      <a:pt x="0" y="258"/>
                      <a:pt x="3" y="277"/>
                    </a:cubicBezTo>
                    <a:cubicBezTo>
                      <a:pt x="6" y="296"/>
                      <a:pt x="12" y="315"/>
                      <a:pt x="20" y="335"/>
                    </a:cubicBezTo>
                    <a:cubicBezTo>
                      <a:pt x="28" y="355"/>
                      <a:pt x="40" y="374"/>
                      <a:pt x="54" y="392"/>
                    </a:cubicBezTo>
                    <a:cubicBezTo>
                      <a:pt x="68" y="410"/>
                      <a:pt x="85" y="427"/>
                      <a:pt x="105" y="442"/>
                    </a:cubicBezTo>
                    <a:cubicBezTo>
                      <a:pt x="125" y="458"/>
                      <a:pt x="147" y="471"/>
                      <a:pt x="172" y="482"/>
                    </a:cubicBezTo>
                    <a:cubicBezTo>
                      <a:pt x="197" y="493"/>
                      <a:pt x="224" y="502"/>
                      <a:pt x="253" y="507"/>
                    </a:cubicBezTo>
                    <a:cubicBezTo>
                      <a:pt x="282" y="513"/>
                      <a:pt x="312" y="516"/>
                      <a:pt x="342" y="515"/>
                    </a:cubicBezTo>
                    <a:cubicBezTo>
                      <a:pt x="373" y="514"/>
                      <a:pt x="403" y="509"/>
                      <a:pt x="433" y="501"/>
                    </a:cubicBezTo>
                    <a:cubicBezTo>
                      <a:pt x="463" y="493"/>
                      <a:pt x="491" y="482"/>
                      <a:pt x="518" y="467"/>
                    </a:cubicBezTo>
                    <a:cubicBezTo>
                      <a:pt x="544" y="452"/>
                      <a:pt x="568" y="435"/>
                      <a:pt x="589" y="415"/>
                    </a:cubicBezTo>
                    <a:lnTo>
                      <a:pt x="409" y="241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49" name="Freeform 7">
                <a:extLst>
                  <a:ext uri="{FF2B5EF4-FFF2-40B4-BE49-F238E27FC236}">
                    <a16:creationId xmlns:a16="http://schemas.microsoft.com/office/drawing/2014/main" id="{B66D55E5-7A3D-44C1-BE71-B1FF5B1E64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4" y="435"/>
                <a:ext cx="1078" cy="833"/>
              </a:xfrm>
              <a:custGeom>
                <a:avLst/>
                <a:gdLst>
                  <a:gd name="T0" fmla="*/ 0 w 454"/>
                  <a:gd name="T1" fmla="*/ 83 h 351"/>
                  <a:gd name="T2" fmla="*/ 298 w 454"/>
                  <a:gd name="T3" fmla="*/ 351 h 351"/>
                  <a:gd name="T4" fmla="*/ 0 w 454"/>
                  <a:gd name="T5" fmla="*/ 83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4" h="351">
                    <a:moveTo>
                      <a:pt x="0" y="83"/>
                    </a:moveTo>
                    <a:cubicBezTo>
                      <a:pt x="0" y="83"/>
                      <a:pt x="454" y="0"/>
                      <a:pt x="298" y="351"/>
                    </a:cubicBezTo>
                    <a:cubicBezTo>
                      <a:pt x="298" y="351"/>
                      <a:pt x="332" y="125"/>
                      <a:pt x="0" y="8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50" name="Freeform 8">
                <a:extLst>
                  <a:ext uri="{FF2B5EF4-FFF2-40B4-BE49-F238E27FC236}">
                    <a16:creationId xmlns:a16="http://schemas.microsoft.com/office/drawing/2014/main" id="{12927C13-C82A-4345-BC5D-0E69712437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4" y="1598"/>
                <a:ext cx="1287" cy="371"/>
              </a:xfrm>
              <a:custGeom>
                <a:avLst/>
                <a:gdLst>
                  <a:gd name="T0" fmla="*/ 474 w 542"/>
                  <a:gd name="T1" fmla="*/ 87 h 156"/>
                  <a:gd name="T2" fmla="*/ 389 w 542"/>
                  <a:gd name="T3" fmla="*/ 120 h 156"/>
                  <a:gd name="T4" fmla="*/ 298 w 542"/>
                  <a:gd name="T5" fmla="*/ 132 h 156"/>
                  <a:gd name="T6" fmla="*/ 208 w 542"/>
                  <a:gd name="T7" fmla="*/ 125 h 156"/>
                  <a:gd name="T8" fmla="*/ 127 w 542"/>
                  <a:gd name="T9" fmla="*/ 100 h 156"/>
                  <a:gd name="T10" fmla="*/ 59 w 542"/>
                  <a:gd name="T11" fmla="*/ 60 h 156"/>
                  <a:gd name="T12" fmla="*/ 7 w 542"/>
                  <a:gd name="T13" fmla="*/ 9 h 156"/>
                  <a:gd name="T14" fmla="*/ 0 w 542"/>
                  <a:gd name="T15" fmla="*/ 0 h 156"/>
                  <a:gd name="T16" fmla="*/ 7 w 542"/>
                  <a:gd name="T17" fmla="*/ 9 h 156"/>
                  <a:gd name="T18" fmla="*/ 54 w 542"/>
                  <a:gd name="T19" fmla="*/ 63 h 156"/>
                  <a:gd name="T20" fmla="*/ 119 w 542"/>
                  <a:gd name="T21" fmla="*/ 108 h 156"/>
                  <a:gd name="T22" fmla="*/ 198 w 542"/>
                  <a:gd name="T23" fmla="*/ 140 h 156"/>
                  <a:gd name="T24" fmla="*/ 287 w 542"/>
                  <a:gd name="T25" fmla="*/ 154 h 156"/>
                  <a:gd name="T26" fmla="*/ 379 w 542"/>
                  <a:gd name="T27" fmla="*/ 148 h 156"/>
                  <a:gd name="T28" fmla="*/ 466 w 542"/>
                  <a:gd name="T29" fmla="*/ 122 h 156"/>
                  <a:gd name="T30" fmla="*/ 540 w 542"/>
                  <a:gd name="T31" fmla="*/ 77 h 156"/>
                  <a:gd name="T32" fmla="*/ 542 w 542"/>
                  <a:gd name="T33" fmla="*/ 39 h 156"/>
                  <a:gd name="T34" fmla="*/ 474 w 542"/>
                  <a:gd name="T35" fmla="*/ 87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42" h="156">
                    <a:moveTo>
                      <a:pt x="474" y="87"/>
                    </a:moveTo>
                    <a:cubicBezTo>
                      <a:pt x="448" y="102"/>
                      <a:pt x="419" y="111"/>
                      <a:pt x="389" y="120"/>
                    </a:cubicBezTo>
                    <a:cubicBezTo>
                      <a:pt x="359" y="128"/>
                      <a:pt x="329" y="131"/>
                      <a:pt x="298" y="132"/>
                    </a:cubicBezTo>
                    <a:cubicBezTo>
                      <a:pt x="267" y="133"/>
                      <a:pt x="237" y="131"/>
                      <a:pt x="208" y="125"/>
                    </a:cubicBezTo>
                    <a:cubicBezTo>
                      <a:pt x="179" y="120"/>
                      <a:pt x="152" y="111"/>
                      <a:pt x="127" y="100"/>
                    </a:cubicBezTo>
                    <a:cubicBezTo>
                      <a:pt x="102" y="89"/>
                      <a:pt x="79" y="76"/>
                      <a:pt x="59" y="60"/>
                    </a:cubicBezTo>
                    <a:cubicBezTo>
                      <a:pt x="39" y="45"/>
                      <a:pt x="22" y="28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  <a:cubicBezTo>
                      <a:pt x="2" y="3"/>
                      <a:pt x="4" y="6"/>
                      <a:pt x="7" y="9"/>
                    </a:cubicBezTo>
                    <a:cubicBezTo>
                      <a:pt x="20" y="29"/>
                      <a:pt x="36" y="47"/>
                      <a:pt x="54" y="63"/>
                    </a:cubicBezTo>
                    <a:cubicBezTo>
                      <a:pt x="73" y="80"/>
                      <a:pt x="95" y="95"/>
                      <a:pt x="119" y="108"/>
                    </a:cubicBezTo>
                    <a:cubicBezTo>
                      <a:pt x="143" y="121"/>
                      <a:pt x="170" y="132"/>
                      <a:pt x="198" y="140"/>
                    </a:cubicBezTo>
                    <a:cubicBezTo>
                      <a:pt x="227" y="148"/>
                      <a:pt x="256" y="153"/>
                      <a:pt x="287" y="154"/>
                    </a:cubicBezTo>
                    <a:cubicBezTo>
                      <a:pt x="318" y="156"/>
                      <a:pt x="349" y="154"/>
                      <a:pt x="379" y="148"/>
                    </a:cubicBezTo>
                    <a:cubicBezTo>
                      <a:pt x="409" y="143"/>
                      <a:pt x="438" y="134"/>
                      <a:pt x="466" y="122"/>
                    </a:cubicBezTo>
                    <a:cubicBezTo>
                      <a:pt x="493" y="110"/>
                      <a:pt x="518" y="95"/>
                      <a:pt x="540" y="77"/>
                    </a:cubicBezTo>
                    <a:cubicBezTo>
                      <a:pt x="542" y="39"/>
                      <a:pt x="542" y="39"/>
                      <a:pt x="542" y="39"/>
                    </a:cubicBezTo>
                    <a:cubicBezTo>
                      <a:pt x="522" y="58"/>
                      <a:pt x="499" y="73"/>
                      <a:pt x="474" y="8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51" name="Freeform 9">
                <a:extLst>
                  <a:ext uri="{FF2B5EF4-FFF2-40B4-BE49-F238E27FC236}">
                    <a16:creationId xmlns:a16="http://schemas.microsoft.com/office/drawing/2014/main" id="{31D5DF98-E61D-424D-9BEF-5A3AC14D89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1" y="1100"/>
                <a:ext cx="207" cy="154"/>
              </a:xfrm>
              <a:custGeom>
                <a:avLst/>
                <a:gdLst>
                  <a:gd name="T0" fmla="*/ 0 w 207"/>
                  <a:gd name="T1" fmla="*/ 76 h 154"/>
                  <a:gd name="T2" fmla="*/ 128 w 207"/>
                  <a:gd name="T3" fmla="*/ 0 h 154"/>
                  <a:gd name="T4" fmla="*/ 207 w 207"/>
                  <a:gd name="T5" fmla="*/ 73 h 154"/>
                  <a:gd name="T6" fmla="*/ 78 w 207"/>
                  <a:gd name="T7" fmla="*/ 154 h 154"/>
                  <a:gd name="T8" fmla="*/ 0 w 207"/>
                  <a:gd name="T9" fmla="*/ 76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154">
                    <a:moveTo>
                      <a:pt x="0" y="76"/>
                    </a:moveTo>
                    <a:lnTo>
                      <a:pt x="128" y="0"/>
                    </a:lnTo>
                    <a:lnTo>
                      <a:pt x="207" y="73"/>
                    </a:lnTo>
                    <a:lnTo>
                      <a:pt x="78" y="15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52" name="Freeform 10">
                <a:extLst>
                  <a:ext uri="{FF2B5EF4-FFF2-40B4-BE49-F238E27FC236}">
                    <a16:creationId xmlns:a16="http://schemas.microsoft.com/office/drawing/2014/main" id="{CE6EEB5E-BBBD-4DC2-8C41-E2A2D5FA0B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3" y="394"/>
                <a:ext cx="829" cy="665"/>
              </a:xfrm>
              <a:custGeom>
                <a:avLst/>
                <a:gdLst>
                  <a:gd name="T0" fmla="*/ 0 w 349"/>
                  <a:gd name="T1" fmla="*/ 71 h 280"/>
                  <a:gd name="T2" fmla="*/ 224 w 349"/>
                  <a:gd name="T3" fmla="*/ 280 h 280"/>
                  <a:gd name="T4" fmla="*/ 0 w 349"/>
                  <a:gd name="T5" fmla="*/ 71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9" h="280">
                    <a:moveTo>
                      <a:pt x="0" y="71"/>
                    </a:moveTo>
                    <a:cubicBezTo>
                      <a:pt x="0" y="71"/>
                      <a:pt x="349" y="0"/>
                      <a:pt x="224" y="280"/>
                    </a:cubicBezTo>
                    <a:cubicBezTo>
                      <a:pt x="224" y="280"/>
                      <a:pt x="301" y="82"/>
                      <a:pt x="0" y="71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53" name="Freeform 11">
                <a:extLst>
                  <a:ext uri="{FF2B5EF4-FFF2-40B4-BE49-F238E27FC236}">
                    <a16:creationId xmlns:a16="http://schemas.microsoft.com/office/drawing/2014/main" id="{CCB298F0-A5D7-4A55-968B-E563FC4749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8" y="2864"/>
                <a:ext cx="1264" cy="383"/>
              </a:xfrm>
              <a:custGeom>
                <a:avLst/>
                <a:gdLst>
                  <a:gd name="T0" fmla="*/ 61 w 532"/>
                  <a:gd name="T1" fmla="*/ 113 h 161"/>
                  <a:gd name="T2" fmla="*/ 138 w 532"/>
                  <a:gd name="T3" fmla="*/ 69 h 161"/>
                  <a:gd name="T4" fmla="*/ 223 w 532"/>
                  <a:gd name="T5" fmla="*/ 36 h 161"/>
                  <a:gd name="T6" fmla="*/ 311 w 532"/>
                  <a:gd name="T7" fmla="*/ 15 h 161"/>
                  <a:gd name="T8" fmla="*/ 393 w 532"/>
                  <a:gd name="T9" fmla="*/ 9 h 161"/>
                  <a:gd name="T10" fmla="*/ 466 w 532"/>
                  <a:gd name="T11" fmla="*/ 14 h 161"/>
                  <a:gd name="T12" fmla="*/ 524 w 532"/>
                  <a:gd name="T13" fmla="*/ 32 h 161"/>
                  <a:gd name="T14" fmla="*/ 532 w 532"/>
                  <a:gd name="T15" fmla="*/ 35 h 161"/>
                  <a:gd name="T16" fmla="*/ 525 w 532"/>
                  <a:gd name="T17" fmla="*/ 31 h 161"/>
                  <a:gd name="T18" fmla="*/ 470 w 532"/>
                  <a:gd name="T19" fmla="*/ 11 h 161"/>
                  <a:gd name="T20" fmla="*/ 400 w 532"/>
                  <a:gd name="T21" fmla="*/ 1 h 161"/>
                  <a:gd name="T22" fmla="*/ 318 w 532"/>
                  <a:gd name="T23" fmla="*/ 4 h 161"/>
                  <a:gd name="T24" fmla="*/ 230 w 532"/>
                  <a:gd name="T25" fmla="*/ 19 h 161"/>
                  <a:gd name="T26" fmla="*/ 143 w 532"/>
                  <a:gd name="T27" fmla="*/ 48 h 161"/>
                  <a:gd name="T28" fmla="*/ 64 w 532"/>
                  <a:gd name="T29" fmla="*/ 89 h 161"/>
                  <a:gd name="T30" fmla="*/ 0 w 532"/>
                  <a:gd name="T31" fmla="*/ 137 h 161"/>
                  <a:gd name="T32" fmla="*/ 5 w 532"/>
                  <a:gd name="T33" fmla="*/ 161 h 161"/>
                  <a:gd name="T34" fmla="*/ 61 w 532"/>
                  <a:gd name="T35" fmla="*/ 11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2" h="161">
                    <a:moveTo>
                      <a:pt x="61" y="113"/>
                    </a:moveTo>
                    <a:cubicBezTo>
                      <a:pt x="84" y="97"/>
                      <a:pt x="110" y="83"/>
                      <a:pt x="138" y="69"/>
                    </a:cubicBezTo>
                    <a:cubicBezTo>
                      <a:pt x="165" y="56"/>
                      <a:pt x="194" y="45"/>
                      <a:pt x="223" y="36"/>
                    </a:cubicBezTo>
                    <a:cubicBezTo>
                      <a:pt x="252" y="27"/>
                      <a:pt x="282" y="20"/>
                      <a:pt x="311" y="15"/>
                    </a:cubicBezTo>
                    <a:cubicBezTo>
                      <a:pt x="339" y="11"/>
                      <a:pt x="367" y="9"/>
                      <a:pt x="393" y="9"/>
                    </a:cubicBezTo>
                    <a:cubicBezTo>
                      <a:pt x="419" y="8"/>
                      <a:pt x="443" y="10"/>
                      <a:pt x="466" y="14"/>
                    </a:cubicBezTo>
                    <a:cubicBezTo>
                      <a:pt x="487" y="18"/>
                      <a:pt x="507" y="24"/>
                      <a:pt x="524" y="32"/>
                    </a:cubicBezTo>
                    <a:cubicBezTo>
                      <a:pt x="527" y="33"/>
                      <a:pt x="530" y="34"/>
                      <a:pt x="532" y="35"/>
                    </a:cubicBezTo>
                    <a:cubicBezTo>
                      <a:pt x="530" y="34"/>
                      <a:pt x="527" y="33"/>
                      <a:pt x="525" y="31"/>
                    </a:cubicBezTo>
                    <a:cubicBezTo>
                      <a:pt x="509" y="23"/>
                      <a:pt x="490" y="16"/>
                      <a:pt x="470" y="11"/>
                    </a:cubicBezTo>
                    <a:cubicBezTo>
                      <a:pt x="448" y="6"/>
                      <a:pt x="425" y="3"/>
                      <a:pt x="400" y="1"/>
                    </a:cubicBezTo>
                    <a:cubicBezTo>
                      <a:pt x="374" y="0"/>
                      <a:pt x="346" y="1"/>
                      <a:pt x="318" y="4"/>
                    </a:cubicBezTo>
                    <a:cubicBezTo>
                      <a:pt x="289" y="7"/>
                      <a:pt x="259" y="12"/>
                      <a:pt x="230" y="19"/>
                    </a:cubicBezTo>
                    <a:cubicBezTo>
                      <a:pt x="200" y="27"/>
                      <a:pt x="171" y="37"/>
                      <a:pt x="143" y="48"/>
                    </a:cubicBezTo>
                    <a:cubicBezTo>
                      <a:pt x="114" y="60"/>
                      <a:pt x="88" y="74"/>
                      <a:pt x="64" y="89"/>
                    </a:cubicBezTo>
                    <a:cubicBezTo>
                      <a:pt x="40" y="104"/>
                      <a:pt x="18" y="120"/>
                      <a:pt x="0" y="137"/>
                    </a:cubicBezTo>
                    <a:cubicBezTo>
                      <a:pt x="5" y="161"/>
                      <a:pt x="5" y="161"/>
                      <a:pt x="5" y="161"/>
                    </a:cubicBezTo>
                    <a:cubicBezTo>
                      <a:pt x="21" y="144"/>
                      <a:pt x="40" y="128"/>
                      <a:pt x="61" y="11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54" name="Freeform 12">
                <a:extLst>
                  <a:ext uri="{FF2B5EF4-FFF2-40B4-BE49-F238E27FC236}">
                    <a16:creationId xmlns:a16="http://schemas.microsoft.com/office/drawing/2014/main" id="{1DC21FB9-8779-42C7-90DE-C4A7E8AB3C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13" y="2178"/>
                <a:ext cx="411" cy="480"/>
              </a:xfrm>
              <a:custGeom>
                <a:avLst/>
                <a:gdLst>
                  <a:gd name="T0" fmla="*/ 83 w 173"/>
                  <a:gd name="T1" fmla="*/ 158 h 202"/>
                  <a:gd name="T2" fmla="*/ 67 w 173"/>
                  <a:gd name="T3" fmla="*/ 167 h 202"/>
                  <a:gd name="T4" fmla="*/ 56 w 173"/>
                  <a:gd name="T5" fmla="*/ 153 h 202"/>
                  <a:gd name="T6" fmla="*/ 87 w 173"/>
                  <a:gd name="T7" fmla="*/ 92 h 202"/>
                  <a:gd name="T8" fmla="*/ 97 w 173"/>
                  <a:gd name="T9" fmla="*/ 98 h 202"/>
                  <a:gd name="T10" fmla="*/ 83 w 173"/>
                  <a:gd name="T11" fmla="*/ 158 h 202"/>
                  <a:gd name="T12" fmla="*/ 168 w 173"/>
                  <a:gd name="T13" fmla="*/ 33 h 202"/>
                  <a:gd name="T14" fmla="*/ 173 w 173"/>
                  <a:gd name="T15" fmla="*/ 0 h 202"/>
                  <a:gd name="T16" fmla="*/ 118 w 173"/>
                  <a:gd name="T17" fmla="*/ 8 h 202"/>
                  <a:gd name="T18" fmla="*/ 109 w 173"/>
                  <a:gd name="T19" fmla="*/ 61 h 202"/>
                  <a:gd name="T20" fmla="*/ 90 w 173"/>
                  <a:gd name="T21" fmla="*/ 57 h 202"/>
                  <a:gd name="T22" fmla="*/ 1 w 173"/>
                  <a:gd name="T23" fmla="*/ 157 h 202"/>
                  <a:gd name="T24" fmla="*/ 48 w 173"/>
                  <a:gd name="T25" fmla="*/ 202 h 202"/>
                  <a:gd name="T26" fmla="*/ 85 w 173"/>
                  <a:gd name="T27" fmla="*/ 188 h 202"/>
                  <a:gd name="T28" fmla="*/ 86 w 173"/>
                  <a:gd name="T29" fmla="*/ 198 h 202"/>
                  <a:gd name="T30" fmla="*/ 132 w 173"/>
                  <a:gd name="T31" fmla="*/ 198 h 202"/>
                  <a:gd name="T32" fmla="*/ 139 w 173"/>
                  <a:gd name="T33" fmla="*/ 143 h 202"/>
                  <a:gd name="T34" fmla="*/ 168 w 173"/>
                  <a:gd name="T35" fmla="*/ 33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3" h="202">
                    <a:moveTo>
                      <a:pt x="83" y="158"/>
                    </a:moveTo>
                    <a:cubicBezTo>
                      <a:pt x="80" y="162"/>
                      <a:pt x="73" y="167"/>
                      <a:pt x="67" y="167"/>
                    </a:cubicBezTo>
                    <a:cubicBezTo>
                      <a:pt x="59" y="167"/>
                      <a:pt x="56" y="162"/>
                      <a:pt x="56" y="153"/>
                    </a:cubicBezTo>
                    <a:cubicBezTo>
                      <a:pt x="56" y="144"/>
                      <a:pt x="63" y="92"/>
                      <a:pt x="87" y="92"/>
                    </a:cubicBezTo>
                    <a:cubicBezTo>
                      <a:pt x="92" y="92"/>
                      <a:pt x="96" y="95"/>
                      <a:pt x="97" y="98"/>
                    </a:cubicBezTo>
                    <a:lnTo>
                      <a:pt x="83" y="158"/>
                    </a:lnTo>
                    <a:close/>
                    <a:moveTo>
                      <a:pt x="168" y="33"/>
                    </a:moveTo>
                    <a:cubicBezTo>
                      <a:pt x="171" y="22"/>
                      <a:pt x="173" y="7"/>
                      <a:pt x="173" y="0"/>
                    </a:cubicBezTo>
                    <a:cubicBezTo>
                      <a:pt x="118" y="8"/>
                      <a:pt x="118" y="8"/>
                      <a:pt x="118" y="8"/>
                    </a:cubicBezTo>
                    <a:cubicBezTo>
                      <a:pt x="118" y="16"/>
                      <a:pt x="117" y="29"/>
                      <a:pt x="109" y="61"/>
                    </a:cubicBezTo>
                    <a:cubicBezTo>
                      <a:pt x="104" y="60"/>
                      <a:pt x="97" y="57"/>
                      <a:pt x="90" y="57"/>
                    </a:cubicBezTo>
                    <a:cubicBezTo>
                      <a:pt x="20" y="57"/>
                      <a:pt x="0" y="122"/>
                      <a:pt x="1" y="157"/>
                    </a:cubicBezTo>
                    <a:cubicBezTo>
                      <a:pt x="2" y="185"/>
                      <a:pt x="18" y="202"/>
                      <a:pt x="48" y="202"/>
                    </a:cubicBezTo>
                    <a:cubicBezTo>
                      <a:pt x="65" y="202"/>
                      <a:pt x="78" y="196"/>
                      <a:pt x="85" y="188"/>
                    </a:cubicBezTo>
                    <a:cubicBezTo>
                      <a:pt x="85" y="191"/>
                      <a:pt x="85" y="196"/>
                      <a:pt x="86" y="198"/>
                    </a:cubicBezTo>
                    <a:cubicBezTo>
                      <a:pt x="132" y="198"/>
                      <a:pt x="132" y="198"/>
                      <a:pt x="132" y="198"/>
                    </a:cubicBezTo>
                    <a:cubicBezTo>
                      <a:pt x="130" y="188"/>
                      <a:pt x="131" y="178"/>
                      <a:pt x="139" y="143"/>
                    </a:cubicBezTo>
                    <a:lnTo>
                      <a:pt x="168" y="33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55" name="Freeform 13">
                <a:extLst>
                  <a:ext uri="{FF2B5EF4-FFF2-40B4-BE49-F238E27FC236}">
                    <a16:creationId xmlns:a16="http://schemas.microsoft.com/office/drawing/2014/main" id="{9C306FDB-D233-41B0-80BA-92D64BE7696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38" y="2311"/>
                <a:ext cx="361" cy="347"/>
              </a:xfrm>
              <a:custGeom>
                <a:avLst/>
                <a:gdLst>
                  <a:gd name="T0" fmla="*/ 63 w 152"/>
                  <a:gd name="T1" fmla="*/ 56 h 146"/>
                  <a:gd name="T2" fmla="*/ 87 w 152"/>
                  <a:gd name="T3" fmla="*/ 33 h 146"/>
                  <a:gd name="T4" fmla="*/ 99 w 152"/>
                  <a:gd name="T5" fmla="*/ 43 h 146"/>
                  <a:gd name="T6" fmla="*/ 74 w 152"/>
                  <a:gd name="T7" fmla="*/ 58 h 146"/>
                  <a:gd name="T8" fmla="*/ 63 w 152"/>
                  <a:gd name="T9" fmla="*/ 56 h 146"/>
                  <a:gd name="T10" fmla="*/ 55 w 152"/>
                  <a:gd name="T11" fmla="*/ 88 h 146"/>
                  <a:gd name="T12" fmla="*/ 73 w 152"/>
                  <a:gd name="T13" fmla="*/ 89 h 146"/>
                  <a:gd name="T14" fmla="*/ 152 w 152"/>
                  <a:gd name="T15" fmla="*/ 40 h 146"/>
                  <a:gd name="T16" fmla="*/ 93 w 152"/>
                  <a:gd name="T17" fmla="*/ 0 h 146"/>
                  <a:gd name="T18" fmla="*/ 0 w 152"/>
                  <a:gd name="T19" fmla="*/ 95 h 146"/>
                  <a:gd name="T20" fmla="*/ 66 w 152"/>
                  <a:gd name="T21" fmla="*/ 146 h 146"/>
                  <a:gd name="T22" fmla="*/ 130 w 152"/>
                  <a:gd name="T23" fmla="*/ 128 h 146"/>
                  <a:gd name="T24" fmla="*/ 120 w 152"/>
                  <a:gd name="T25" fmla="*/ 99 h 146"/>
                  <a:gd name="T26" fmla="*/ 76 w 152"/>
                  <a:gd name="T27" fmla="*/ 113 h 146"/>
                  <a:gd name="T28" fmla="*/ 54 w 152"/>
                  <a:gd name="T29" fmla="*/ 96 h 146"/>
                  <a:gd name="T30" fmla="*/ 55 w 152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2" h="146">
                    <a:moveTo>
                      <a:pt x="63" y="56"/>
                    </a:moveTo>
                    <a:cubicBezTo>
                      <a:pt x="67" y="42"/>
                      <a:pt x="74" y="33"/>
                      <a:pt x="87" y="33"/>
                    </a:cubicBezTo>
                    <a:cubicBezTo>
                      <a:pt x="95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9" y="58"/>
                      <a:pt x="65" y="57"/>
                      <a:pt x="63" y="56"/>
                    </a:cubicBezTo>
                    <a:close/>
                    <a:moveTo>
                      <a:pt x="55" y="88"/>
                    </a:moveTo>
                    <a:cubicBezTo>
                      <a:pt x="57" y="88"/>
                      <a:pt x="65" y="89"/>
                      <a:pt x="73" y="89"/>
                    </a:cubicBezTo>
                    <a:cubicBezTo>
                      <a:pt x="125" y="89"/>
                      <a:pt x="152" y="65"/>
                      <a:pt x="152" y="40"/>
                    </a:cubicBezTo>
                    <a:cubicBezTo>
                      <a:pt x="152" y="11"/>
                      <a:pt x="126" y="0"/>
                      <a:pt x="93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1" y="146"/>
                      <a:pt x="66" y="146"/>
                    </a:cubicBezTo>
                    <a:cubicBezTo>
                      <a:pt x="82" y="146"/>
                      <a:pt x="105" y="141"/>
                      <a:pt x="130" y="128"/>
                    </a:cubicBezTo>
                    <a:cubicBezTo>
                      <a:pt x="120" y="99"/>
                      <a:pt x="120" y="99"/>
                      <a:pt x="120" y="99"/>
                    </a:cubicBezTo>
                    <a:cubicBezTo>
                      <a:pt x="107" y="107"/>
                      <a:pt x="89" y="113"/>
                      <a:pt x="76" y="113"/>
                    </a:cubicBezTo>
                    <a:cubicBezTo>
                      <a:pt x="60" y="113"/>
                      <a:pt x="54" y="109"/>
                      <a:pt x="54" y="96"/>
                    </a:cubicBezTo>
                    <a:cubicBezTo>
                      <a:pt x="54" y="95"/>
                      <a:pt x="54" y="90"/>
                      <a:pt x="55" y="8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56" name="Freeform 14">
                <a:extLst>
                  <a:ext uri="{FF2B5EF4-FFF2-40B4-BE49-F238E27FC236}">
                    <a16:creationId xmlns:a16="http://schemas.microsoft.com/office/drawing/2014/main" id="{4A0CD89D-45CE-4021-A50E-581A2BC8B9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2" y="2183"/>
                <a:ext cx="387" cy="465"/>
              </a:xfrm>
              <a:custGeom>
                <a:avLst/>
                <a:gdLst>
                  <a:gd name="T0" fmla="*/ 41 w 163"/>
                  <a:gd name="T1" fmla="*/ 8 h 196"/>
                  <a:gd name="T2" fmla="*/ 97 w 163"/>
                  <a:gd name="T3" fmla="*/ 0 h 196"/>
                  <a:gd name="T4" fmla="*/ 92 w 163"/>
                  <a:gd name="T5" fmla="*/ 33 h 196"/>
                  <a:gd name="T6" fmla="*/ 87 w 163"/>
                  <a:gd name="T7" fmla="*/ 54 h 196"/>
                  <a:gd name="T8" fmla="*/ 84 w 163"/>
                  <a:gd name="T9" fmla="*/ 65 h 196"/>
                  <a:gd name="T10" fmla="*/ 123 w 163"/>
                  <a:gd name="T11" fmla="*/ 55 h 196"/>
                  <a:gd name="T12" fmla="*/ 163 w 163"/>
                  <a:gd name="T13" fmla="*/ 81 h 196"/>
                  <a:gd name="T14" fmla="*/ 161 w 163"/>
                  <a:gd name="T15" fmla="*/ 95 h 196"/>
                  <a:gd name="T16" fmla="*/ 136 w 163"/>
                  <a:gd name="T17" fmla="*/ 196 h 196"/>
                  <a:gd name="T18" fmla="*/ 83 w 163"/>
                  <a:gd name="T19" fmla="*/ 196 h 196"/>
                  <a:gd name="T20" fmla="*/ 105 w 163"/>
                  <a:gd name="T21" fmla="*/ 105 h 196"/>
                  <a:gd name="T22" fmla="*/ 107 w 163"/>
                  <a:gd name="T23" fmla="*/ 96 h 196"/>
                  <a:gd name="T24" fmla="*/ 97 w 163"/>
                  <a:gd name="T25" fmla="*/ 91 h 196"/>
                  <a:gd name="T26" fmla="*/ 76 w 163"/>
                  <a:gd name="T27" fmla="*/ 99 h 196"/>
                  <a:gd name="T28" fmla="*/ 53 w 163"/>
                  <a:gd name="T29" fmla="*/ 196 h 196"/>
                  <a:gd name="T30" fmla="*/ 0 w 163"/>
                  <a:gd name="T31" fmla="*/ 196 h 196"/>
                  <a:gd name="T32" fmla="*/ 33 w 163"/>
                  <a:gd name="T33" fmla="*/ 58 h 196"/>
                  <a:gd name="T34" fmla="*/ 41 w 163"/>
                  <a:gd name="T35" fmla="*/ 8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3" h="196">
                    <a:moveTo>
                      <a:pt x="41" y="8"/>
                    </a:moveTo>
                    <a:cubicBezTo>
                      <a:pt x="97" y="0"/>
                      <a:pt x="97" y="0"/>
                      <a:pt x="97" y="0"/>
                    </a:cubicBezTo>
                    <a:cubicBezTo>
                      <a:pt x="97" y="7"/>
                      <a:pt x="95" y="22"/>
                      <a:pt x="92" y="33"/>
                    </a:cubicBezTo>
                    <a:cubicBezTo>
                      <a:pt x="87" y="54"/>
                      <a:pt x="87" y="54"/>
                      <a:pt x="87" y="54"/>
                    </a:cubicBezTo>
                    <a:cubicBezTo>
                      <a:pt x="86" y="57"/>
                      <a:pt x="85" y="62"/>
                      <a:pt x="84" y="65"/>
                    </a:cubicBezTo>
                    <a:cubicBezTo>
                      <a:pt x="93" y="59"/>
                      <a:pt x="106" y="55"/>
                      <a:pt x="123" y="55"/>
                    </a:cubicBezTo>
                    <a:cubicBezTo>
                      <a:pt x="144" y="55"/>
                      <a:pt x="162" y="60"/>
                      <a:pt x="163" y="81"/>
                    </a:cubicBezTo>
                    <a:cubicBezTo>
                      <a:pt x="163" y="85"/>
                      <a:pt x="162" y="90"/>
                      <a:pt x="161" y="95"/>
                    </a:cubicBezTo>
                    <a:cubicBezTo>
                      <a:pt x="136" y="196"/>
                      <a:pt x="136" y="196"/>
                      <a:pt x="136" y="196"/>
                    </a:cubicBezTo>
                    <a:cubicBezTo>
                      <a:pt x="83" y="196"/>
                      <a:pt x="83" y="196"/>
                      <a:pt x="83" y="196"/>
                    </a:cubicBezTo>
                    <a:cubicBezTo>
                      <a:pt x="105" y="105"/>
                      <a:pt x="105" y="105"/>
                      <a:pt x="105" y="105"/>
                    </a:cubicBezTo>
                    <a:cubicBezTo>
                      <a:pt x="106" y="102"/>
                      <a:pt x="107" y="99"/>
                      <a:pt x="107" y="96"/>
                    </a:cubicBezTo>
                    <a:cubicBezTo>
                      <a:pt x="107" y="92"/>
                      <a:pt x="104" y="91"/>
                      <a:pt x="97" y="91"/>
                    </a:cubicBezTo>
                    <a:cubicBezTo>
                      <a:pt x="90" y="91"/>
                      <a:pt x="81" y="95"/>
                      <a:pt x="76" y="99"/>
                    </a:cubicBezTo>
                    <a:cubicBezTo>
                      <a:pt x="53" y="196"/>
                      <a:pt x="53" y="196"/>
                      <a:pt x="53" y="196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33" y="58"/>
                      <a:pt x="33" y="58"/>
                      <a:pt x="33" y="58"/>
                    </a:cubicBezTo>
                    <a:cubicBezTo>
                      <a:pt x="41" y="26"/>
                      <a:pt x="42" y="16"/>
                      <a:pt x="41" y="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57" name="Freeform 15">
                <a:extLst>
                  <a:ext uri="{FF2B5EF4-FFF2-40B4-BE49-F238E27FC236}">
                    <a16:creationId xmlns:a16="http://schemas.microsoft.com/office/drawing/2014/main" id="{5576FADD-941F-4572-BD87-B01D930C13E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39" y="2311"/>
                <a:ext cx="358" cy="347"/>
              </a:xfrm>
              <a:custGeom>
                <a:avLst/>
                <a:gdLst>
                  <a:gd name="T0" fmla="*/ 63 w 151"/>
                  <a:gd name="T1" fmla="*/ 56 h 146"/>
                  <a:gd name="T2" fmla="*/ 87 w 151"/>
                  <a:gd name="T3" fmla="*/ 33 h 146"/>
                  <a:gd name="T4" fmla="*/ 99 w 151"/>
                  <a:gd name="T5" fmla="*/ 43 h 146"/>
                  <a:gd name="T6" fmla="*/ 74 w 151"/>
                  <a:gd name="T7" fmla="*/ 58 h 146"/>
                  <a:gd name="T8" fmla="*/ 63 w 151"/>
                  <a:gd name="T9" fmla="*/ 56 h 146"/>
                  <a:gd name="T10" fmla="*/ 54 w 151"/>
                  <a:gd name="T11" fmla="*/ 88 h 146"/>
                  <a:gd name="T12" fmla="*/ 73 w 151"/>
                  <a:gd name="T13" fmla="*/ 89 h 146"/>
                  <a:gd name="T14" fmla="*/ 151 w 151"/>
                  <a:gd name="T15" fmla="*/ 40 h 146"/>
                  <a:gd name="T16" fmla="*/ 92 w 151"/>
                  <a:gd name="T17" fmla="*/ 0 h 146"/>
                  <a:gd name="T18" fmla="*/ 0 w 151"/>
                  <a:gd name="T19" fmla="*/ 95 h 146"/>
                  <a:gd name="T20" fmla="*/ 65 w 151"/>
                  <a:gd name="T21" fmla="*/ 146 h 146"/>
                  <a:gd name="T22" fmla="*/ 130 w 151"/>
                  <a:gd name="T23" fmla="*/ 128 h 146"/>
                  <a:gd name="T24" fmla="*/ 119 w 151"/>
                  <a:gd name="T25" fmla="*/ 99 h 146"/>
                  <a:gd name="T26" fmla="*/ 75 w 151"/>
                  <a:gd name="T27" fmla="*/ 113 h 146"/>
                  <a:gd name="T28" fmla="*/ 53 w 151"/>
                  <a:gd name="T29" fmla="*/ 96 h 146"/>
                  <a:gd name="T30" fmla="*/ 54 w 151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1" h="146">
                    <a:moveTo>
                      <a:pt x="63" y="56"/>
                    </a:moveTo>
                    <a:cubicBezTo>
                      <a:pt x="66" y="42"/>
                      <a:pt x="73" y="33"/>
                      <a:pt x="87" y="33"/>
                    </a:cubicBezTo>
                    <a:cubicBezTo>
                      <a:pt x="94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8" y="58"/>
                      <a:pt x="64" y="57"/>
                      <a:pt x="63" y="56"/>
                    </a:cubicBezTo>
                    <a:close/>
                    <a:moveTo>
                      <a:pt x="54" y="88"/>
                    </a:moveTo>
                    <a:cubicBezTo>
                      <a:pt x="57" y="88"/>
                      <a:pt x="64" y="89"/>
                      <a:pt x="73" y="89"/>
                    </a:cubicBezTo>
                    <a:cubicBezTo>
                      <a:pt x="124" y="89"/>
                      <a:pt x="151" y="65"/>
                      <a:pt x="151" y="40"/>
                    </a:cubicBezTo>
                    <a:cubicBezTo>
                      <a:pt x="151" y="11"/>
                      <a:pt x="125" y="0"/>
                      <a:pt x="92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0" y="146"/>
                      <a:pt x="65" y="146"/>
                    </a:cubicBezTo>
                    <a:cubicBezTo>
                      <a:pt x="81" y="146"/>
                      <a:pt x="105" y="141"/>
                      <a:pt x="130" y="128"/>
                    </a:cubicBezTo>
                    <a:cubicBezTo>
                      <a:pt x="119" y="99"/>
                      <a:pt x="119" y="99"/>
                      <a:pt x="119" y="99"/>
                    </a:cubicBezTo>
                    <a:cubicBezTo>
                      <a:pt x="106" y="107"/>
                      <a:pt x="89" y="113"/>
                      <a:pt x="75" y="113"/>
                    </a:cubicBezTo>
                    <a:cubicBezTo>
                      <a:pt x="59" y="113"/>
                      <a:pt x="53" y="109"/>
                      <a:pt x="53" y="96"/>
                    </a:cubicBezTo>
                    <a:cubicBezTo>
                      <a:pt x="53" y="95"/>
                      <a:pt x="54" y="90"/>
                      <a:pt x="54" y="8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58" name="Freeform 16">
                <a:extLst>
                  <a:ext uri="{FF2B5EF4-FFF2-40B4-BE49-F238E27FC236}">
                    <a16:creationId xmlns:a16="http://schemas.microsoft.com/office/drawing/2014/main" id="{7390C9D6-BE79-4E9B-9972-515BBB4EA8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49" y="2313"/>
                <a:ext cx="388" cy="349"/>
              </a:xfrm>
              <a:custGeom>
                <a:avLst/>
                <a:gdLst>
                  <a:gd name="T0" fmla="*/ 163 w 163"/>
                  <a:gd name="T1" fmla="*/ 0 h 147"/>
                  <a:gd name="T2" fmla="*/ 141 w 163"/>
                  <a:gd name="T3" fmla="*/ 90 h 147"/>
                  <a:gd name="T4" fmla="*/ 141 w 163"/>
                  <a:gd name="T5" fmla="*/ 132 h 147"/>
                  <a:gd name="T6" fmla="*/ 91 w 163"/>
                  <a:gd name="T7" fmla="*/ 147 h 147"/>
                  <a:gd name="T8" fmla="*/ 86 w 163"/>
                  <a:gd name="T9" fmla="*/ 130 h 147"/>
                  <a:gd name="T10" fmla="*/ 39 w 163"/>
                  <a:gd name="T11" fmla="*/ 145 h 147"/>
                  <a:gd name="T12" fmla="*/ 0 w 163"/>
                  <a:gd name="T13" fmla="*/ 117 h 147"/>
                  <a:gd name="T14" fmla="*/ 5 w 163"/>
                  <a:gd name="T15" fmla="*/ 87 h 147"/>
                  <a:gd name="T16" fmla="*/ 25 w 163"/>
                  <a:gd name="T17" fmla="*/ 6 h 147"/>
                  <a:gd name="T18" fmla="*/ 79 w 163"/>
                  <a:gd name="T19" fmla="*/ 0 h 147"/>
                  <a:gd name="T20" fmla="*/ 57 w 163"/>
                  <a:gd name="T21" fmla="*/ 92 h 147"/>
                  <a:gd name="T22" fmla="*/ 65 w 163"/>
                  <a:gd name="T23" fmla="*/ 107 h 147"/>
                  <a:gd name="T24" fmla="*/ 87 w 163"/>
                  <a:gd name="T25" fmla="*/ 94 h 147"/>
                  <a:gd name="T26" fmla="*/ 108 w 163"/>
                  <a:gd name="T27" fmla="*/ 6 h 147"/>
                  <a:gd name="T28" fmla="*/ 163 w 163"/>
                  <a:gd name="T29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3" h="147">
                    <a:moveTo>
                      <a:pt x="163" y="0"/>
                    </a:moveTo>
                    <a:cubicBezTo>
                      <a:pt x="141" y="90"/>
                      <a:pt x="141" y="90"/>
                      <a:pt x="141" y="90"/>
                    </a:cubicBezTo>
                    <a:cubicBezTo>
                      <a:pt x="137" y="105"/>
                      <a:pt x="137" y="117"/>
                      <a:pt x="141" y="132"/>
                    </a:cubicBezTo>
                    <a:cubicBezTo>
                      <a:pt x="91" y="147"/>
                      <a:pt x="91" y="147"/>
                      <a:pt x="91" y="147"/>
                    </a:cubicBezTo>
                    <a:cubicBezTo>
                      <a:pt x="89" y="143"/>
                      <a:pt x="87" y="133"/>
                      <a:pt x="86" y="130"/>
                    </a:cubicBezTo>
                    <a:cubicBezTo>
                      <a:pt x="73" y="139"/>
                      <a:pt x="57" y="145"/>
                      <a:pt x="39" y="145"/>
                    </a:cubicBezTo>
                    <a:cubicBezTo>
                      <a:pt x="19" y="145"/>
                      <a:pt x="0" y="139"/>
                      <a:pt x="0" y="117"/>
                    </a:cubicBezTo>
                    <a:cubicBezTo>
                      <a:pt x="0" y="111"/>
                      <a:pt x="2" y="102"/>
                      <a:pt x="5" y="87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7" y="92"/>
                      <a:pt x="57" y="92"/>
                      <a:pt x="57" y="92"/>
                    </a:cubicBezTo>
                    <a:cubicBezTo>
                      <a:pt x="54" y="103"/>
                      <a:pt x="56" y="107"/>
                      <a:pt x="65" y="107"/>
                    </a:cubicBezTo>
                    <a:cubicBezTo>
                      <a:pt x="73" y="107"/>
                      <a:pt x="80" y="104"/>
                      <a:pt x="87" y="94"/>
                    </a:cubicBezTo>
                    <a:cubicBezTo>
                      <a:pt x="108" y="6"/>
                      <a:pt x="108" y="6"/>
                      <a:pt x="108" y="6"/>
                    </a:cubicBez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59" name="Freeform 17">
                <a:extLst>
                  <a:ext uri="{FF2B5EF4-FFF2-40B4-BE49-F238E27FC236}">
                    <a16:creationId xmlns:a16="http://schemas.microsoft.com/office/drawing/2014/main" id="{9A803490-C960-43D2-A4F5-BE06C98A82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6" y="2313"/>
                <a:ext cx="385" cy="345"/>
              </a:xfrm>
              <a:custGeom>
                <a:avLst/>
                <a:gdLst>
                  <a:gd name="T0" fmla="*/ 0 w 162"/>
                  <a:gd name="T1" fmla="*/ 127 h 145"/>
                  <a:gd name="T2" fmla="*/ 25 w 162"/>
                  <a:gd name="T3" fmla="*/ 97 h 145"/>
                  <a:gd name="T4" fmla="*/ 73 w 162"/>
                  <a:gd name="T5" fmla="*/ 111 h 145"/>
                  <a:gd name="T6" fmla="*/ 92 w 162"/>
                  <a:gd name="T7" fmla="*/ 99 h 145"/>
                  <a:gd name="T8" fmla="*/ 71 w 162"/>
                  <a:gd name="T9" fmla="*/ 88 h 145"/>
                  <a:gd name="T10" fmla="*/ 58 w 162"/>
                  <a:gd name="T11" fmla="*/ 85 h 145"/>
                  <a:gd name="T12" fmla="*/ 26 w 162"/>
                  <a:gd name="T13" fmla="*/ 51 h 145"/>
                  <a:gd name="T14" fmla="*/ 103 w 162"/>
                  <a:gd name="T15" fmla="*/ 0 h 145"/>
                  <a:gd name="T16" fmla="*/ 162 w 162"/>
                  <a:gd name="T17" fmla="*/ 12 h 145"/>
                  <a:gd name="T18" fmla="*/ 139 w 162"/>
                  <a:gd name="T19" fmla="*/ 41 h 145"/>
                  <a:gd name="T20" fmla="*/ 102 w 162"/>
                  <a:gd name="T21" fmla="*/ 32 h 145"/>
                  <a:gd name="T22" fmla="*/ 86 w 162"/>
                  <a:gd name="T23" fmla="*/ 43 h 145"/>
                  <a:gd name="T24" fmla="*/ 103 w 162"/>
                  <a:gd name="T25" fmla="*/ 52 h 145"/>
                  <a:gd name="T26" fmla="*/ 117 w 162"/>
                  <a:gd name="T27" fmla="*/ 55 h 145"/>
                  <a:gd name="T28" fmla="*/ 149 w 162"/>
                  <a:gd name="T29" fmla="*/ 88 h 145"/>
                  <a:gd name="T30" fmla="*/ 66 w 162"/>
                  <a:gd name="T31" fmla="*/ 145 h 145"/>
                  <a:gd name="T32" fmla="*/ 0 w 162"/>
                  <a:gd name="T33" fmla="*/ 127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2" h="145">
                    <a:moveTo>
                      <a:pt x="0" y="127"/>
                    </a:moveTo>
                    <a:cubicBezTo>
                      <a:pt x="25" y="97"/>
                      <a:pt x="25" y="97"/>
                      <a:pt x="25" y="97"/>
                    </a:cubicBezTo>
                    <a:cubicBezTo>
                      <a:pt x="35" y="103"/>
                      <a:pt x="55" y="111"/>
                      <a:pt x="73" y="111"/>
                    </a:cubicBezTo>
                    <a:cubicBezTo>
                      <a:pt x="82" y="111"/>
                      <a:pt x="92" y="107"/>
                      <a:pt x="92" y="99"/>
                    </a:cubicBezTo>
                    <a:cubicBezTo>
                      <a:pt x="92" y="93"/>
                      <a:pt x="87" y="91"/>
                      <a:pt x="71" y="88"/>
                    </a:cubicBezTo>
                    <a:cubicBezTo>
                      <a:pt x="58" y="85"/>
                      <a:pt x="58" y="85"/>
                      <a:pt x="58" y="85"/>
                    </a:cubicBezTo>
                    <a:cubicBezTo>
                      <a:pt x="37" y="81"/>
                      <a:pt x="26" y="69"/>
                      <a:pt x="26" y="51"/>
                    </a:cubicBezTo>
                    <a:cubicBezTo>
                      <a:pt x="26" y="25"/>
                      <a:pt x="52" y="0"/>
                      <a:pt x="103" y="0"/>
                    </a:cubicBezTo>
                    <a:cubicBezTo>
                      <a:pt x="125" y="0"/>
                      <a:pt x="142" y="4"/>
                      <a:pt x="162" y="12"/>
                    </a:cubicBezTo>
                    <a:cubicBezTo>
                      <a:pt x="139" y="41"/>
                      <a:pt x="139" y="41"/>
                      <a:pt x="139" y="41"/>
                    </a:cubicBezTo>
                    <a:cubicBezTo>
                      <a:pt x="126" y="35"/>
                      <a:pt x="112" y="32"/>
                      <a:pt x="102" y="32"/>
                    </a:cubicBezTo>
                    <a:cubicBezTo>
                      <a:pt x="98" y="32"/>
                      <a:pt x="86" y="33"/>
                      <a:pt x="86" y="43"/>
                    </a:cubicBezTo>
                    <a:cubicBezTo>
                      <a:pt x="86" y="46"/>
                      <a:pt x="90" y="49"/>
                      <a:pt x="103" y="52"/>
                    </a:cubicBezTo>
                    <a:cubicBezTo>
                      <a:pt x="117" y="55"/>
                      <a:pt x="117" y="55"/>
                      <a:pt x="117" y="55"/>
                    </a:cubicBezTo>
                    <a:cubicBezTo>
                      <a:pt x="137" y="60"/>
                      <a:pt x="149" y="68"/>
                      <a:pt x="149" y="88"/>
                    </a:cubicBezTo>
                    <a:cubicBezTo>
                      <a:pt x="149" y="111"/>
                      <a:pt x="122" y="145"/>
                      <a:pt x="66" y="145"/>
                    </a:cubicBezTo>
                    <a:cubicBezTo>
                      <a:pt x="43" y="145"/>
                      <a:pt x="20" y="138"/>
                      <a:pt x="0" y="12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60" name="Freeform 18">
                <a:extLst>
                  <a:ext uri="{FF2B5EF4-FFF2-40B4-BE49-F238E27FC236}">
                    <a16:creationId xmlns:a16="http://schemas.microsoft.com/office/drawing/2014/main" id="{95E45975-E773-4D28-8E25-261DA04217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5" y="2045"/>
                <a:ext cx="45" cy="33"/>
              </a:xfrm>
              <a:custGeom>
                <a:avLst/>
                <a:gdLst>
                  <a:gd name="T0" fmla="*/ 3 w 19"/>
                  <a:gd name="T1" fmla="*/ 12 h 14"/>
                  <a:gd name="T2" fmla="*/ 9 w 19"/>
                  <a:gd name="T3" fmla="*/ 14 h 14"/>
                  <a:gd name="T4" fmla="*/ 9 w 19"/>
                  <a:gd name="T5" fmla="*/ 14 h 14"/>
                  <a:gd name="T6" fmla="*/ 18 w 19"/>
                  <a:gd name="T7" fmla="*/ 7 h 14"/>
                  <a:gd name="T8" fmla="*/ 9 w 19"/>
                  <a:gd name="T9" fmla="*/ 0 h 14"/>
                  <a:gd name="T10" fmla="*/ 0 w 19"/>
                  <a:gd name="T11" fmla="*/ 7 h 14"/>
                  <a:gd name="T12" fmla="*/ 3 w 19"/>
                  <a:gd name="T1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14">
                    <a:moveTo>
                      <a:pt x="3" y="12"/>
                    </a:moveTo>
                    <a:cubicBezTo>
                      <a:pt x="4" y="13"/>
                      <a:pt x="7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4" y="14"/>
                      <a:pt x="18" y="11"/>
                      <a:pt x="18" y="7"/>
                    </a:cubicBezTo>
                    <a:cubicBezTo>
                      <a:pt x="19" y="3"/>
                      <a:pt x="14" y="0"/>
                      <a:pt x="9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9"/>
                      <a:pt x="1" y="10"/>
                      <a:pt x="3" y="12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61" name="Freeform 19">
                <a:extLst>
                  <a:ext uri="{FF2B5EF4-FFF2-40B4-BE49-F238E27FC236}">
                    <a16:creationId xmlns:a16="http://schemas.microsoft.com/office/drawing/2014/main" id="{71DE30CF-3AF7-47E3-B13C-F008F18A93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0" y="2230"/>
                <a:ext cx="232" cy="41"/>
              </a:xfrm>
              <a:custGeom>
                <a:avLst/>
                <a:gdLst>
                  <a:gd name="T0" fmla="*/ 95 w 98"/>
                  <a:gd name="T1" fmla="*/ 0 h 17"/>
                  <a:gd name="T2" fmla="*/ 4 w 98"/>
                  <a:gd name="T3" fmla="*/ 0 h 17"/>
                  <a:gd name="T4" fmla="*/ 0 w 98"/>
                  <a:gd name="T5" fmla="*/ 3 h 17"/>
                  <a:gd name="T6" fmla="*/ 0 w 98"/>
                  <a:gd name="T7" fmla="*/ 13 h 17"/>
                  <a:gd name="T8" fmla="*/ 4 w 98"/>
                  <a:gd name="T9" fmla="*/ 17 h 17"/>
                  <a:gd name="T10" fmla="*/ 95 w 98"/>
                  <a:gd name="T11" fmla="*/ 17 h 17"/>
                  <a:gd name="T12" fmla="*/ 98 w 98"/>
                  <a:gd name="T13" fmla="*/ 13 h 17"/>
                  <a:gd name="T14" fmla="*/ 98 w 98"/>
                  <a:gd name="T15" fmla="*/ 3 h 17"/>
                  <a:gd name="T16" fmla="*/ 95 w 98"/>
                  <a:gd name="T1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17">
                    <a:moveTo>
                      <a:pt x="95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5"/>
                      <a:pt x="2" y="17"/>
                      <a:pt x="4" y="17"/>
                    </a:cubicBezTo>
                    <a:cubicBezTo>
                      <a:pt x="95" y="17"/>
                      <a:pt x="95" y="17"/>
                      <a:pt x="95" y="17"/>
                    </a:cubicBezTo>
                    <a:cubicBezTo>
                      <a:pt x="97" y="17"/>
                      <a:pt x="98" y="15"/>
                      <a:pt x="98" y="13"/>
                    </a:cubicBezTo>
                    <a:cubicBezTo>
                      <a:pt x="98" y="3"/>
                      <a:pt x="98" y="3"/>
                      <a:pt x="98" y="3"/>
                    </a:cubicBezTo>
                    <a:cubicBezTo>
                      <a:pt x="98" y="1"/>
                      <a:pt x="97" y="0"/>
                      <a:pt x="95" y="0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62" name="Freeform 20">
                <a:extLst>
                  <a:ext uri="{FF2B5EF4-FFF2-40B4-BE49-F238E27FC236}">
                    <a16:creationId xmlns:a16="http://schemas.microsoft.com/office/drawing/2014/main" id="{CDD476F8-3E8D-4C56-A61E-8E9513AD8F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" y="2083"/>
                <a:ext cx="400" cy="140"/>
              </a:xfrm>
              <a:custGeom>
                <a:avLst/>
                <a:gdLst>
                  <a:gd name="T0" fmla="*/ 164 w 168"/>
                  <a:gd name="T1" fmla="*/ 18 h 59"/>
                  <a:gd name="T2" fmla="*/ 109 w 168"/>
                  <a:gd name="T3" fmla="*/ 0 h 59"/>
                  <a:gd name="T4" fmla="*/ 109 w 168"/>
                  <a:gd name="T5" fmla="*/ 0 h 59"/>
                  <a:gd name="T6" fmla="*/ 89 w 168"/>
                  <a:gd name="T7" fmla="*/ 0 h 59"/>
                  <a:gd name="T8" fmla="*/ 89 w 168"/>
                  <a:gd name="T9" fmla="*/ 0 h 59"/>
                  <a:gd name="T10" fmla="*/ 86 w 168"/>
                  <a:gd name="T11" fmla="*/ 0 h 59"/>
                  <a:gd name="T12" fmla="*/ 86 w 168"/>
                  <a:gd name="T13" fmla="*/ 0 h 59"/>
                  <a:gd name="T14" fmla="*/ 82 w 168"/>
                  <a:gd name="T15" fmla="*/ 0 h 59"/>
                  <a:gd name="T16" fmla="*/ 82 w 168"/>
                  <a:gd name="T17" fmla="*/ 0 h 59"/>
                  <a:gd name="T18" fmla="*/ 81 w 168"/>
                  <a:gd name="T19" fmla="*/ 0 h 59"/>
                  <a:gd name="T20" fmla="*/ 80 w 168"/>
                  <a:gd name="T21" fmla="*/ 0 h 59"/>
                  <a:gd name="T22" fmla="*/ 80 w 168"/>
                  <a:gd name="T23" fmla="*/ 0 h 59"/>
                  <a:gd name="T24" fmla="*/ 79 w 168"/>
                  <a:gd name="T25" fmla="*/ 0 h 59"/>
                  <a:gd name="T26" fmla="*/ 79 w 168"/>
                  <a:gd name="T27" fmla="*/ 0 h 59"/>
                  <a:gd name="T28" fmla="*/ 59 w 168"/>
                  <a:gd name="T29" fmla="*/ 0 h 59"/>
                  <a:gd name="T30" fmla="*/ 59 w 168"/>
                  <a:gd name="T31" fmla="*/ 0 h 59"/>
                  <a:gd name="T32" fmla="*/ 4 w 168"/>
                  <a:gd name="T33" fmla="*/ 18 h 59"/>
                  <a:gd name="T34" fmla="*/ 33 w 168"/>
                  <a:gd name="T35" fmla="*/ 59 h 59"/>
                  <a:gd name="T36" fmla="*/ 34 w 168"/>
                  <a:gd name="T37" fmla="*/ 59 h 59"/>
                  <a:gd name="T38" fmla="*/ 34 w 168"/>
                  <a:gd name="T39" fmla="*/ 59 h 59"/>
                  <a:gd name="T40" fmla="*/ 35 w 168"/>
                  <a:gd name="T41" fmla="*/ 58 h 59"/>
                  <a:gd name="T42" fmla="*/ 34 w 168"/>
                  <a:gd name="T43" fmla="*/ 57 h 59"/>
                  <a:gd name="T44" fmla="*/ 20 w 168"/>
                  <a:gd name="T45" fmla="*/ 20 h 59"/>
                  <a:gd name="T46" fmla="*/ 48 w 168"/>
                  <a:gd name="T47" fmla="*/ 3 h 59"/>
                  <a:gd name="T48" fmla="*/ 29 w 168"/>
                  <a:gd name="T49" fmla="*/ 17 h 59"/>
                  <a:gd name="T50" fmla="*/ 56 w 168"/>
                  <a:gd name="T51" fmla="*/ 59 h 59"/>
                  <a:gd name="T52" fmla="*/ 56 w 168"/>
                  <a:gd name="T53" fmla="*/ 59 h 59"/>
                  <a:gd name="T54" fmla="*/ 56 w 168"/>
                  <a:gd name="T55" fmla="*/ 59 h 59"/>
                  <a:gd name="T56" fmla="*/ 57 w 168"/>
                  <a:gd name="T57" fmla="*/ 58 h 59"/>
                  <a:gd name="T58" fmla="*/ 57 w 168"/>
                  <a:gd name="T59" fmla="*/ 57 h 59"/>
                  <a:gd name="T60" fmla="*/ 49 w 168"/>
                  <a:gd name="T61" fmla="*/ 23 h 59"/>
                  <a:gd name="T62" fmla="*/ 80 w 168"/>
                  <a:gd name="T63" fmla="*/ 2 h 59"/>
                  <a:gd name="T64" fmla="*/ 81 w 168"/>
                  <a:gd name="T65" fmla="*/ 2 h 59"/>
                  <a:gd name="T66" fmla="*/ 82 w 168"/>
                  <a:gd name="T67" fmla="*/ 2 h 59"/>
                  <a:gd name="T68" fmla="*/ 82 w 168"/>
                  <a:gd name="T69" fmla="*/ 2 h 59"/>
                  <a:gd name="T70" fmla="*/ 83 w 168"/>
                  <a:gd name="T71" fmla="*/ 2 h 59"/>
                  <a:gd name="T72" fmla="*/ 83 w 168"/>
                  <a:gd name="T73" fmla="*/ 58 h 59"/>
                  <a:gd name="T74" fmla="*/ 84 w 168"/>
                  <a:gd name="T75" fmla="*/ 59 h 59"/>
                  <a:gd name="T76" fmla="*/ 84 w 168"/>
                  <a:gd name="T77" fmla="*/ 59 h 59"/>
                  <a:gd name="T78" fmla="*/ 85 w 168"/>
                  <a:gd name="T79" fmla="*/ 58 h 59"/>
                  <a:gd name="T80" fmla="*/ 85 w 168"/>
                  <a:gd name="T81" fmla="*/ 2 h 59"/>
                  <a:gd name="T82" fmla="*/ 86 w 168"/>
                  <a:gd name="T83" fmla="*/ 2 h 59"/>
                  <a:gd name="T84" fmla="*/ 119 w 168"/>
                  <a:gd name="T85" fmla="*/ 23 h 59"/>
                  <a:gd name="T86" fmla="*/ 111 w 168"/>
                  <a:gd name="T87" fmla="*/ 57 h 59"/>
                  <a:gd name="T88" fmla="*/ 111 w 168"/>
                  <a:gd name="T89" fmla="*/ 58 h 59"/>
                  <a:gd name="T90" fmla="*/ 112 w 168"/>
                  <a:gd name="T91" fmla="*/ 59 h 59"/>
                  <a:gd name="T92" fmla="*/ 112 w 168"/>
                  <a:gd name="T93" fmla="*/ 59 h 59"/>
                  <a:gd name="T94" fmla="*/ 112 w 168"/>
                  <a:gd name="T95" fmla="*/ 59 h 59"/>
                  <a:gd name="T96" fmla="*/ 140 w 168"/>
                  <a:gd name="T97" fmla="*/ 17 h 59"/>
                  <a:gd name="T98" fmla="*/ 120 w 168"/>
                  <a:gd name="T99" fmla="*/ 3 h 59"/>
                  <a:gd name="T100" fmla="*/ 148 w 168"/>
                  <a:gd name="T101" fmla="*/ 20 h 59"/>
                  <a:gd name="T102" fmla="*/ 134 w 168"/>
                  <a:gd name="T103" fmla="*/ 57 h 59"/>
                  <a:gd name="T104" fmla="*/ 134 w 168"/>
                  <a:gd name="T105" fmla="*/ 58 h 59"/>
                  <a:gd name="T106" fmla="*/ 135 w 168"/>
                  <a:gd name="T107" fmla="*/ 59 h 59"/>
                  <a:gd name="T108" fmla="*/ 135 w 168"/>
                  <a:gd name="T109" fmla="*/ 59 h 59"/>
                  <a:gd name="T110" fmla="*/ 135 w 168"/>
                  <a:gd name="T111" fmla="*/ 59 h 59"/>
                  <a:gd name="T112" fmla="*/ 164 w 168"/>
                  <a:gd name="T113" fmla="*/ 1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8" h="59">
                    <a:moveTo>
                      <a:pt x="164" y="18"/>
                    </a:moveTo>
                    <a:cubicBezTo>
                      <a:pt x="161" y="6"/>
                      <a:pt x="143" y="0"/>
                      <a:pt x="109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8" y="0"/>
                      <a:pt x="87" y="0"/>
                      <a:pt x="86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1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79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26" y="0"/>
                      <a:pt x="7" y="6"/>
                      <a:pt x="4" y="18"/>
                    </a:cubicBezTo>
                    <a:cubicBezTo>
                      <a:pt x="0" y="35"/>
                      <a:pt x="32" y="58"/>
                      <a:pt x="33" y="59"/>
                    </a:cubicBezTo>
                    <a:cubicBezTo>
                      <a:pt x="33" y="59"/>
                      <a:pt x="34" y="59"/>
                      <a:pt x="34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9"/>
                      <a:pt x="35" y="59"/>
                      <a:pt x="35" y="58"/>
                    </a:cubicBezTo>
                    <a:cubicBezTo>
                      <a:pt x="35" y="58"/>
                      <a:pt x="35" y="57"/>
                      <a:pt x="34" y="57"/>
                    </a:cubicBezTo>
                    <a:cubicBezTo>
                      <a:pt x="21" y="42"/>
                      <a:pt x="17" y="29"/>
                      <a:pt x="20" y="20"/>
                    </a:cubicBezTo>
                    <a:cubicBezTo>
                      <a:pt x="24" y="9"/>
                      <a:pt x="38" y="5"/>
                      <a:pt x="48" y="3"/>
                    </a:cubicBezTo>
                    <a:cubicBezTo>
                      <a:pt x="37" y="6"/>
                      <a:pt x="30" y="10"/>
                      <a:pt x="29" y="17"/>
                    </a:cubicBezTo>
                    <a:cubicBezTo>
                      <a:pt x="24" y="34"/>
                      <a:pt x="55" y="58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7" y="59"/>
                      <a:pt x="57" y="59"/>
                      <a:pt x="57" y="58"/>
                    </a:cubicBezTo>
                    <a:cubicBezTo>
                      <a:pt x="57" y="58"/>
                      <a:pt x="57" y="58"/>
                      <a:pt x="57" y="57"/>
                    </a:cubicBezTo>
                    <a:cubicBezTo>
                      <a:pt x="48" y="44"/>
                      <a:pt x="46" y="33"/>
                      <a:pt x="49" y="23"/>
                    </a:cubicBezTo>
                    <a:cubicBezTo>
                      <a:pt x="55" y="9"/>
                      <a:pt x="73" y="4"/>
                      <a:pt x="80" y="2"/>
                    </a:cubicBezTo>
                    <a:cubicBezTo>
                      <a:pt x="80" y="2"/>
                      <a:pt x="80" y="2"/>
                      <a:pt x="81" y="2"/>
                    </a:cubicBezTo>
                    <a:cubicBezTo>
                      <a:pt x="81" y="2"/>
                      <a:pt x="81" y="2"/>
                      <a:pt x="82" y="2"/>
                    </a:cubicBezTo>
                    <a:cubicBezTo>
                      <a:pt x="82" y="2"/>
                      <a:pt x="82" y="2"/>
                      <a:pt x="82" y="2"/>
                    </a:cubicBezTo>
                    <a:cubicBezTo>
                      <a:pt x="82" y="2"/>
                      <a:pt x="83" y="2"/>
                      <a:pt x="83" y="2"/>
                    </a:cubicBezTo>
                    <a:cubicBezTo>
                      <a:pt x="82" y="4"/>
                      <a:pt x="68" y="26"/>
                      <a:pt x="83" y="58"/>
                    </a:cubicBezTo>
                    <a:cubicBezTo>
                      <a:pt x="83" y="59"/>
                      <a:pt x="84" y="59"/>
                      <a:pt x="84" y="59"/>
                    </a:cubicBezTo>
                    <a:cubicBezTo>
                      <a:pt x="84" y="59"/>
                      <a:pt x="84" y="59"/>
                      <a:pt x="84" y="59"/>
                    </a:cubicBezTo>
                    <a:cubicBezTo>
                      <a:pt x="84" y="59"/>
                      <a:pt x="85" y="59"/>
                      <a:pt x="85" y="58"/>
                    </a:cubicBezTo>
                    <a:cubicBezTo>
                      <a:pt x="100" y="27"/>
                      <a:pt x="87" y="4"/>
                      <a:pt x="85" y="2"/>
                    </a:cubicBezTo>
                    <a:cubicBezTo>
                      <a:pt x="85" y="2"/>
                      <a:pt x="86" y="2"/>
                      <a:pt x="86" y="2"/>
                    </a:cubicBezTo>
                    <a:cubicBezTo>
                      <a:pt x="89" y="2"/>
                      <a:pt x="113" y="7"/>
                      <a:pt x="119" y="23"/>
                    </a:cubicBezTo>
                    <a:cubicBezTo>
                      <a:pt x="123" y="33"/>
                      <a:pt x="120" y="44"/>
                      <a:pt x="111" y="57"/>
                    </a:cubicBezTo>
                    <a:cubicBezTo>
                      <a:pt x="111" y="58"/>
                      <a:pt x="111" y="58"/>
                      <a:pt x="111" y="58"/>
                    </a:cubicBezTo>
                    <a:cubicBezTo>
                      <a:pt x="111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4" y="58"/>
                      <a:pt x="145" y="34"/>
                      <a:pt x="140" y="17"/>
                    </a:cubicBezTo>
                    <a:cubicBezTo>
                      <a:pt x="138" y="10"/>
                      <a:pt x="131" y="6"/>
                      <a:pt x="120" y="3"/>
                    </a:cubicBezTo>
                    <a:cubicBezTo>
                      <a:pt x="130" y="5"/>
                      <a:pt x="144" y="9"/>
                      <a:pt x="148" y="20"/>
                    </a:cubicBezTo>
                    <a:cubicBezTo>
                      <a:pt x="152" y="29"/>
                      <a:pt x="147" y="42"/>
                      <a:pt x="134" y="57"/>
                    </a:cubicBezTo>
                    <a:cubicBezTo>
                      <a:pt x="134" y="57"/>
                      <a:pt x="134" y="58"/>
                      <a:pt x="134" y="58"/>
                    </a:cubicBezTo>
                    <a:cubicBezTo>
                      <a:pt x="134" y="59"/>
                      <a:pt x="134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6" y="58"/>
                      <a:pt x="168" y="35"/>
                      <a:pt x="164" y="18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63" name="Freeform 21">
                <a:extLst>
                  <a:ext uri="{FF2B5EF4-FFF2-40B4-BE49-F238E27FC236}">
                    <a16:creationId xmlns:a16="http://schemas.microsoft.com/office/drawing/2014/main" id="{20DBD38E-31BC-43AD-864D-4EB3E7CFA00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24" y="3411"/>
                <a:ext cx="3432" cy="363"/>
              </a:xfrm>
              <a:custGeom>
                <a:avLst/>
                <a:gdLst>
                  <a:gd name="T0" fmla="*/ 1412 w 1445"/>
                  <a:gd name="T1" fmla="*/ 48 h 153"/>
                  <a:gd name="T2" fmla="*/ 1402 w 1445"/>
                  <a:gd name="T3" fmla="*/ 84 h 153"/>
                  <a:gd name="T4" fmla="*/ 1396 w 1445"/>
                  <a:gd name="T5" fmla="*/ 121 h 153"/>
                  <a:gd name="T6" fmla="*/ 1330 w 1445"/>
                  <a:gd name="T7" fmla="*/ 48 h 153"/>
                  <a:gd name="T8" fmla="*/ 1320 w 1445"/>
                  <a:gd name="T9" fmla="*/ 84 h 153"/>
                  <a:gd name="T10" fmla="*/ 1314 w 1445"/>
                  <a:gd name="T11" fmla="*/ 121 h 153"/>
                  <a:gd name="T12" fmla="*/ 1257 w 1445"/>
                  <a:gd name="T13" fmla="*/ 69 h 153"/>
                  <a:gd name="T14" fmla="*/ 1233 w 1445"/>
                  <a:gd name="T15" fmla="*/ 105 h 153"/>
                  <a:gd name="T16" fmla="*/ 1249 w 1445"/>
                  <a:gd name="T17" fmla="*/ 33 h 153"/>
                  <a:gd name="T18" fmla="*/ 1143 w 1445"/>
                  <a:gd name="T19" fmla="*/ 119 h 153"/>
                  <a:gd name="T20" fmla="*/ 1194 w 1445"/>
                  <a:gd name="T21" fmla="*/ 33 h 153"/>
                  <a:gd name="T22" fmla="*/ 1123 w 1445"/>
                  <a:gd name="T23" fmla="*/ 119 h 153"/>
                  <a:gd name="T24" fmla="*/ 1097 w 1445"/>
                  <a:gd name="T25" fmla="*/ 63 h 153"/>
                  <a:gd name="T26" fmla="*/ 1124 w 1445"/>
                  <a:gd name="T27" fmla="*/ 34 h 153"/>
                  <a:gd name="T28" fmla="*/ 1038 w 1445"/>
                  <a:gd name="T29" fmla="*/ 65 h 153"/>
                  <a:gd name="T30" fmla="*/ 1086 w 1445"/>
                  <a:gd name="T31" fmla="*/ 107 h 153"/>
                  <a:gd name="T32" fmla="*/ 1053 w 1445"/>
                  <a:gd name="T33" fmla="*/ 153 h 153"/>
                  <a:gd name="T34" fmla="*/ 986 w 1445"/>
                  <a:gd name="T35" fmla="*/ 50 h 153"/>
                  <a:gd name="T36" fmla="*/ 969 w 1445"/>
                  <a:gd name="T37" fmla="*/ 121 h 153"/>
                  <a:gd name="T38" fmla="*/ 942 w 1445"/>
                  <a:gd name="T39" fmla="*/ 68 h 153"/>
                  <a:gd name="T40" fmla="*/ 885 w 1445"/>
                  <a:gd name="T41" fmla="*/ 119 h 153"/>
                  <a:gd name="T42" fmla="*/ 935 w 1445"/>
                  <a:gd name="T43" fmla="*/ 33 h 153"/>
                  <a:gd name="T44" fmla="*/ 865 w 1445"/>
                  <a:gd name="T45" fmla="*/ 119 h 153"/>
                  <a:gd name="T46" fmla="*/ 826 w 1445"/>
                  <a:gd name="T47" fmla="*/ 49 h 153"/>
                  <a:gd name="T48" fmla="*/ 761 w 1445"/>
                  <a:gd name="T49" fmla="*/ 152 h 153"/>
                  <a:gd name="T50" fmla="*/ 856 w 1445"/>
                  <a:gd name="T51" fmla="*/ 87 h 153"/>
                  <a:gd name="T52" fmla="*/ 808 w 1445"/>
                  <a:gd name="T53" fmla="*/ 44 h 153"/>
                  <a:gd name="T54" fmla="*/ 661 w 1445"/>
                  <a:gd name="T55" fmla="*/ 89 h 153"/>
                  <a:gd name="T56" fmla="*/ 676 w 1445"/>
                  <a:gd name="T57" fmla="*/ 102 h 153"/>
                  <a:gd name="T58" fmla="*/ 709 w 1445"/>
                  <a:gd name="T59" fmla="*/ 44 h 153"/>
                  <a:gd name="T60" fmla="*/ 639 w 1445"/>
                  <a:gd name="T61" fmla="*/ 93 h 153"/>
                  <a:gd name="T62" fmla="*/ 666 w 1445"/>
                  <a:gd name="T63" fmla="*/ 137 h 153"/>
                  <a:gd name="T64" fmla="*/ 558 w 1445"/>
                  <a:gd name="T65" fmla="*/ 119 h 153"/>
                  <a:gd name="T66" fmla="*/ 592 w 1445"/>
                  <a:gd name="T67" fmla="*/ 119 h 153"/>
                  <a:gd name="T68" fmla="*/ 577 w 1445"/>
                  <a:gd name="T69" fmla="*/ 45 h 153"/>
                  <a:gd name="T70" fmla="*/ 518 w 1445"/>
                  <a:gd name="T71" fmla="*/ 21 h 153"/>
                  <a:gd name="T72" fmla="*/ 493 w 1445"/>
                  <a:gd name="T73" fmla="*/ 119 h 153"/>
                  <a:gd name="T74" fmla="*/ 424 w 1445"/>
                  <a:gd name="T75" fmla="*/ 119 h 153"/>
                  <a:gd name="T76" fmla="*/ 501 w 1445"/>
                  <a:gd name="T77" fmla="*/ 33 h 153"/>
                  <a:gd name="T78" fmla="*/ 445 w 1445"/>
                  <a:gd name="T79" fmla="*/ 34 h 153"/>
                  <a:gd name="T80" fmla="*/ 397 w 1445"/>
                  <a:gd name="T81" fmla="*/ 62 h 153"/>
                  <a:gd name="T82" fmla="*/ 401 w 1445"/>
                  <a:gd name="T83" fmla="*/ 97 h 153"/>
                  <a:gd name="T84" fmla="*/ 418 w 1445"/>
                  <a:gd name="T85" fmla="*/ 59 h 153"/>
                  <a:gd name="T86" fmla="*/ 217 w 1445"/>
                  <a:gd name="T87" fmla="*/ 119 h 153"/>
                  <a:gd name="T88" fmla="*/ 291 w 1445"/>
                  <a:gd name="T89" fmla="*/ 119 h 153"/>
                  <a:gd name="T90" fmla="*/ 284 w 1445"/>
                  <a:gd name="T91" fmla="*/ 34 h 153"/>
                  <a:gd name="T92" fmla="*/ 211 w 1445"/>
                  <a:gd name="T93" fmla="*/ 34 h 153"/>
                  <a:gd name="T94" fmla="*/ 137 w 1445"/>
                  <a:gd name="T95" fmla="*/ 67 h 153"/>
                  <a:gd name="T96" fmla="*/ 147 w 1445"/>
                  <a:gd name="T97" fmla="*/ 105 h 153"/>
                  <a:gd name="T98" fmla="*/ 164 w 1445"/>
                  <a:gd name="T99" fmla="*/ 33 h 153"/>
                  <a:gd name="T100" fmla="*/ 52 w 1445"/>
                  <a:gd name="T101" fmla="*/ 105 h 153"/>
                  <a:gd name="T102" fmla="*/ 81 w 1445"/>
                  <a:gd name="T103" fmla="*/ 63 h 153"/>
                  <a:gd name="T104" fmla="*/ 21 w 1445"/>
                  <a:gd name="T105" fmla="*/ 152 h 153"/>
                  <a:gd name="T106" fmla="*/ 101 w 1445"/>
                  <a:gd name="T107" fmla="*/ 66 h 153"/>
                  <a:gd name="T108" fmla="*/ 50 w 1445"/>
                  <a:gd name="T109" fmla="*/ 34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45" h="153">
                    <a:moveTo>
                      <a:pt x="1396" y="121"/>
                    </a:moveTo>
                    <a:cubicBezTo>
                      <a:pt x="1415" y="121"/>
                      <a:pt x="1436" y="114"/>
                      <a:pt x="1437" y="91"/>
                    </a:cubicBezTo>
                    <a:cubicBezTo>
                      <a:pt x="1438" y="74"/>
                      <a:pt x="1414" y="70"/>
                      <a:pt x="1402" y="65"/>
                    </a:cubicBezTo>
                    <a:cubicBezTo>
                      <a:pt x="1397" y="63"/>
                      <a:pt x="1395" y="62"/>
                      <a:pt x="1395" y="58"/>
                    </a:cubicBezTo>
                    <a:cubicBezTo>
                      <a:pt x="1396" y="50"/>
                      <a:pt x="1405" y="48"/>
                      <a:pt x="1412" y="48"/>
                    </a:cubicBezTo>
                    <a:cubicBezTo>
                      <a:pt x="1420" y="48"/>
                      <a:pt x="1428" y="51"/>
                      <a:pt x="1432" y="55"/>
                    </a:cubicBezTo>
                    <a:cubicBezTo>
                      <a:pt x="1445" y="43"/>
                      <a:pt x="1445" y="43"/>
                      <a:pt x="1445" y="43"/>
                    </a:cubicBezTo>
                    <a:cubicBezTo>
                      <a:pt x="1437" y="35"/>
                      <a:pt x="1427" y="32"/>
                      <a:pt x="1415" y="32"/>
                    </a:cubicBezTo>
                    <a:cubicBezTo>
                      <a:pt x="1395" y="32"/>
                      <a:pt x="1378" y="42"/>
                      <a:pt x="1376" y="60"/>
                    </a:cubicBezTo>
                    <a:cubicBezTo>
                      <a:pt x="1375" y="77"/>
                      <a:pt x="1390" y="80"/>
                      <a:pt x="1402" y="84"/>
                    </a:cubicBezTo>
                    <a:cubicBezTo>
                      <a:pt x="1410" y="86"/>
                      <a:pt x="1418" y="88"/>
                      <a:pt x="1417" y="95"/>
                    </a:cubicBezTo>
                    <a:cubicBezTo>
                      <a:pt x="1416" y="105"/>
                      <a:pt x="1405" y="105"/>
                      <a:pt x="1398" y="105"/>
                    </a:cubicBezTo>
                    <a:cubicBezTo>
                      <a:pt x="1389" y="105"/>
                      <a:pt x="1380" y="101"/>
                      <a:pt x="1375" y="95"/>
                    </a:cubicBezTo>
                    <a:cubicBezTo>
                      <a:pt x="1361" y="107"/>
                      <a:pt x="1361" y="107"/>
                      <a:pt x="1361" y="107"/>
                    </a:cubicBezTo>
                    <a:cubicBezTo>
                      <a:pt x="1368" y="117"/>
                      <a:pt x="1382" y="121"/>
                      <a:pt x="1396" y="121"/>
                    </a:cubicBezTo>
                    <a:moveTo>
                      <a:pt x="1314" y="121"/>
                    </a:moveTo>
                    <a:cubicBezTo>
                      <a:pt x="1333" y="121"/>
                      <a:pt x="1354" y="114"/>
                      <a:pt x="1355" y="91"/>
                    </a:cubicBezTo>
                    <a:cubicBezTo>
                      <a:pt x="1356" y="74"/>
                      <a:pt x="1332" y="70"/>
                      <a:pt x="1320" y="65"/>
                    </a:cubicBezTo>
                    <a:cubicBezTo>
                      <a:pt x="1316" y="63"/>
                      <a:pt x="1313" y="62"/>
                      <a:pt x="1313" y="58"/>
                    </a:cubicBezTo>
                    <a:cubicBezTo>
                      <a:pt x="1314" y="50"/>
                      <a:pt x="1323" y="48"/>
                      <a:pt x="1330" y="48"/>
                    </a:cubicBezTo>
                    <a:cubicBezTo>
                      <a:pt x="1338" y="48"/>
                      <a:pt x="1346" y="51"/>
                      <a:pt x="1350" y="55"/>
                    </a:cubicBezTo>
                    <a:cubicBezTo>
                      <a:pt x="1364" y="43"/>
                      <a:pt x="1364" y="43"/>
                      <a:pt x="1364" y="43"/>
                    </a:cubicBezTo>
                    <a:cubicBezTo>
                      <a:pt x="1355" y="35"/>
                      <a:pt x="1345" y="32"/>
                      <a:pt x="1333" y="32"/>
                    </a:cubicBezTo>
                    <a:cubicBezTo>
                      <a:pt x="1314" y="32"/>
                      <a:pt x="1296" y="42"/>
                      <a:pt x="1294" y="60"/>
                    </a:cubicBezTo>
                    <a:cubicBezTo>
                      <a:pt x="1293" y="77"/>
                      <a:pt x="1308" y="80"/>
                      <a:pt x="1320" y="84"/>
                    </a:cubicBezTo>
                    <a:cubicBezTo>
                      <a:pt x="1328" y="86"/>
                      <a:pt x="1336" y="88"/>
                      <a:pt x="1335" y="95"/>
                    </a:cubicBezTo>
                    <a:cubicBezTo>
                      <a:pt x="1335" y="105"/>
                      <a:pt x="1323" y="105"/>
                      <a:pt x="1316" y="105"/>
                    </a:cubicBezTo>
                    <a:cubicBezTo>
                      <a:pt x="1307" y="105"/>
                      <a:pt x="1298" y="101"/>
                      <a:pt x="1293" y="95"/>
                    </a:cubicBezTo>
                    <a:cubicBezTo>
                      <a:pt x="1280" y="107"/>
                      <a:pt x="1280" y="107"/>
                      <a:pt x="1280" y="107"/>
                    </a:cubicBezTo>
                    <a:cubicBezTo>
                      <a:pt x="1287" y="117"/>
                      <a:pt x="1300" y="121"/>
                      <a:pt x="1314" y="121"/>
                    </a:cubicBezTo>
                    <a:moveTo>
                      <a:pt x="1222" y="69"/>
                    </a:moveTo>
                    <a:cubicBezTo>
                      <a:pt x="1222" y="67"/>
                      <a:pt x="1223" y="66"/>
                      <a:pt x="1223" y="64"/>
                    </a:cubicBezTo>
                    <a:cubicBezTo>
                      <a:pt x="1227" y="55"/>
                      <a:pt x="1234" y="49"/>
                      <a:pt x="1245" y="49"/>
                    </a:cubicBezTo>
                    <a:cubicBezTo>
                      <a:pt x="1253" y="49"/>
                      <a:pt x="1259" y="54"/>
                      <a:pt x="1259" y="62"/>
                    </a:cubicBezTo>
                    <a:cubicBezTo>
                      <a:pt x="1259" y="64"/>
                      <a:pt x="1258" y="66"/>
                      <a:pt x="1257" y="69"/>
                    </a:cubicBezTo>
                    <a:lnTo>
                      <a:pt x="1222" y="69"/>
                    </a:lnTo>
                    <a:close/>
                    <a:moveTo>
                      <a:pt x="1228" y="121"/>
                    </a:moveTo>
                    <a:cubicBezTo>
                      <a:pt x="1244" y="121"/>
                      <a:pt x="1260" y="117"/>
                      <a:pt x="1268" y="110"/>
                    </a:cubicBezTo>
                    <a:cubicBezTo>
                      <a:pt x="1263" y="97"/>
                      <a:pt x="1263" y="97"/>
                      <a:pt x="1263" y="97"/>
                    </a:cubicBezTo>
                    <a:cubicBezTo>
                      <a:pt x="1257" y="99"/>
                      <a:pt x="1246" y="105"/>
                      <a:pt x="1233" y="105"/>
                    </a:cubicBezTo>
                    <a:cubicBezTo>
                      <a:pt x="1224" y="105"/>
                      <a:pt x="1216" y="100"/>
                      <a:pt x="1217" y="91"/>
                    </a:cubicBezTo>
                    <a:cubicBezTo>
                      <a:pt x="1217" y="88"/>
                      <a:pt x="1218" y="85"/>
                      <a:pt x="1218" y="82"/>
                    </a:cubicBezTo>
                    <a:cubicBezTo>
                      <a:pt x="1274" y="82"/>
                      <a:pt x="1274" y="82"/>
                      <a:pt x="1274" y="82"/>
                    </a:cubicBezTo>
                    <a:cubicBezTo>
                      <a:pt x="1276" y="76"/>
                      <a:pt x="1279" y="66"/>
                      <a:pt x="1279" y="59"/>
                    </a:cubicBezTo>
                    <a:cubicBezTo>
                      <a:pt x="1280" y="41"/>
                      <a:pt x="1266" y="33"/>
                      <a:pt x="1249" y="33"/>
                    </a:cubicBezTo>
                    <a:cubicBezTo>
                      <a:pt x="1226" y="33"/>
                      <a:pt x="1206" y="47"/>
                      <a:pt x="1200" y="70"/>
                    </a:cubicBezTo>
                    <a:cubicBezTo>
                      <a:pt x="1199" y="77"/>
                      <a:pt x="1196" y="87"/>
                      <a:pt x="1195" y="93"/>
                    </a:cubicBezTo>
                    <a:cubicBezTo>
                      <a:pt x="1194" y="113"/>
                      <a:pt x="1210" y="121"/>
                      <a:pt x="1228" y="121"/>
                    </a:cubicBezTo>
                    <a:moveTo>
                      <a:pt x="1123" y="119"/>
                    </a:moveTo>
                    <a:cubicBezTo>
                      <a:pt x="1143" y="119"/>
                      <a:pt x="1143" y="119"/>
                      <a:pt x="1143" y="119"/>
                    </a:cubicBezTo>
                    <a:cubicBezTo>
                      <a:pt x="1154" y="76"/>
                      <a:pt x="1154" y="76"/>
                      <a:pt x="1154" y="76"/>
                    </a:cubicBezTo>
                    <a:cubicBezTo>
                      <a:pt x="1158" y="60"/>
                      <a:pt x="1170" y="51"/>
                      <a:pt x="1186" y="51"/>
                    </a:cubicBezTo>
                    <a:cubicBezTo>
                      <a:pt x="1189" y="51"/>
                      <a:pt x="1193" y="51"/>
                      <a:pt x="1195" y="51"/>
                    </a:cubicBezTo>
                    <a:cubicBezTo>
                      <a:pt x="1200" y="33"/>
                      <a:pt x="1200" y="33"/>
                      <a:pt x="1200" y="33"/>
                    </a:cubicBezTo>
                    <a:cubicBezTo>
                      <a:pt x="1198" y="33"/>
                      <a:pt x="1196" y="33"/>
                      <a:pt x="1194" y="33"/>
                    </a:cubicBezTo>
                    <a:cubicBezTo>
                      <a:pt x="1183" y="33"/>
                      <a:pt x="1169" y="39"/>
                      <a:pt x="1161" y="48"/>
                    </a:cubicBezTo>
                    <a:cubicBezTo>
                      <a:pt x="1161" y="48"/>
                      <a:pt x="1161" y="48"/>
                      <a:pt x="1161" y="48"/>
                    </a:cubicBezTo>
                    <a:cubicBezTo>
                      <a:pt x="1164" y="34"/>
                      <a:pt x="1164" y="34"/>
                      <a:pt x="1164" y="34"/>
                    </a:cubicBezTo>
                    <a:cubicBezTo>
                      <a:pt x="1144" y="34"/>
                      <a:pt x="1144" y="34"/>
                      <a:pt x="1144" y="34"/>
                    </a:cubicBezTo>
                    <a:lnTo>
                      <a:pt x="1123" y="119"/>
                    </a:lnTo>
                    <a:close/>
                    <a:moveTo>
                      <a:pt x="1069" y="102"/>
                    </a:moveTo>
                    <a:cubicBezTo>
                      <a:pt x="1060" y="102"/>
                      <a:pt x="1053" y="98"/>
                      <a:pt x="1054" y="89"/>
                    </a:cubicBezTo>
                    <a:cubicBezTo>
                      <a:pt x="1054" y="88"/>
                      <a:pt x="1054" y="87"/>
                      <a:pt x="1059" y="67"/>
                    </a:cubicBezTo>
                    <a:cubicBezTo>
                      <a:pt x="1062" y="55"/>
                      <a:pt x="1069" y="49"/>
                      <a:pt x="1080" y="49"/>
                    </a:cubicBezTo>
                    <a:cubicBezTo>
                      <a:pt x="1091" y="49"/>
                      <a:pt x="1098" y="54"/>
                      <a:pt x="1097" y="63"/>
                    </a:cubicBezTo>
                    <a:cubicBezTo>
                      <a:pt x="1097" y="64"/>
                      <a:pt x="1097" y="65"/>
                      <a:pt x="1092" y="85"/>
                    </a:cubicBezTo>
                    <a:cubicBezTo>
                      <a:pt x="1089" y="96"/>
                      <a:pt x="1080" y="102"/>
                      <a:pt x="1069" y="102"/>
                    </a:cubicBezTo>
                    <a:moveTo>
                      <a:pt x="1053" y="153"/>
                    </a:moveTo>
                    <a:cubicBezTo>
                      <a:pt x="1078" y="153"/>
                      <a:pt x="1097" y="140"/>
                      <a:pt x="1104" y="116"/>
                    </a:cubicBezTo>
                    <a:cubicBezTo>
                      <a:pt x="1124" y="34"/>
                      <a:pt x="1124" y="34"/>
                      <a:pt x="1124" y="34"/>
                    </a:cubicBezTo>
                    <a:cubicBezTo>
                      <a:pt x="1104" y="34"/>
                      <a:pt x="1104" y="34"/>
                      <a:pt x="1104" y="34"/>
                    </a:cubicBezTo>
                    <a:cubicBezTo>
                      <a:pt x="1102" y="44"/>
                      <a:pt x="1102" y="44"/>
                      <a:pt x="1102" y="44"/>
                    </a:cubicBezTo>
                    <a:cubicBezTo>
                      <a:pt x="1101" y="44"/>
                      <a:pt x="1101" y="44"/>
                      <a:pt x="1101" y="44"/>
                    </a:cubicBezTo>
                    <a:cubicBezTo>
                      <a:pt x="1098" y="36"/>
                      <a:pt x="1087" y="33"/>
                      <a:pt x="1079" y="33"/>
                    </a:cubicBezTo>
                    <a:cubicBezTo>
                      <a:pt x="1057" y="33"/>
                      <a:pt x="1044" y="45"/>
                      <a:pt x="1038" y="65"/>
                    </a:cubicBezTo>
                    <a:cubicBezTo>
                      <a:pt x="1037" y="70"/>
                      <a:pt x="1035" y="77"/>
                      <a:pt x="1034" y="84"/>
                    </a:cubicBezTo>
                    <a:cubicBezTo>
                      <a:pt x="1033" y="87"/>
                      <a:pt x="1032" y="90"/>
                      <a:pt x="1032" y="93"/>
                    </a:cubicBezTo>
                    <a:cubicBezTo>
                      <a:pt x="1031" y="111"/>
                      <a:pt x="1043" y="118"/>
                      <a:pt x="1060" y="118"/>
                    </a:cubicBezTo>
                    <a:cubicBezTo>
                      <a:pt x="1069" y="118"/>
                      <a:pt x="1079" y="114"/>
                      <a:pt x="1085" y="107"/>
                    </a:cubicBezTo>
                    <a:cubicBezTo>
                      <a:pt x="1086" y="107"/>
                      <a:pt x="1086" y="107"/>
                      <a:pt x="1086" y="107"/>
                    </a:cubicBezTo>
                    <a:cubicBezTo>
                      <a:pt x="1085" y="110"/>
                      <a:pt x="1084" y="114"/>
                      <a:pt x="1084" y="117"/>
                    </a:cubicBezTo>
                    <a:cubicBezTo>
                      <a:pt x="1080" y="129"/>
                      <a:pt x="1072" y="137"/>
                      <a:pt x="1059" y="137"/>
                    </a:cubicBezTo>
                    <a:cubicBezTo>
                      <a:pt x="1051" y="137"/>
                      <a:pt x="1044" y="135"/>
                      <a:pt x="1039" y="129"/>
                    </a:cubicBezTo>
                    <a:cubicBezTo>
                      <a:pt x="1024" y="139"/>
                      <a:pt x="1024" y="139"/>
                      <a:pt x="1024" y="139"/>
                    </a:cubicBezTo>
                    <a:cubicBezTo>
                      <a:pt x="1028" y="148"/>
                      <a:pt x="1040" y="153"/>
                      <a:pt x="1053" y="153"/>
                    </a:cubicBezTo>
                    <a:moveTo>
                      <a:pt x="973" y="105"/>
                    </a:moveTo>
                    <a:cubicBezTo>
                      <a:pt x="964" y="105"/>
                      <a:pt x="957" y="100"/>
                      <a:pt x="958" y="91"/>
                    </a:cubicBezTo>
                    <a:cubicBezTo>
                      <a:pt x="958" y="90"/>
                      <a:pt x="958" y="89"/>
                      <a:pt x="958" y="88"/>
                    </a:cubicBezTo>
                    <a:cubicBezTo>
                      <a:pt x="963" y="67"/>
                      <a:pt x="963" y="67"/>
                      <a:pt x="963" y="67"/>
                    </a:cubicBezTo>
                    <a:cubicBezTo>
                      <a:pt x="966" y="56"/>
                      <a:pt x="975" y="50"/>
                      <a:pt x="986" y="50"/>
                    </a:cubicBezTo>
                    <a:cubicBezTo>
                      <a:pt x="995" y="50"/>
                      <a:pt x="1002" y="54"/>
                      <a:pt x="1002" y="63"/>
                    </a:cubicBezTo>
                    <a:cubicBezTo>
                      <a:pt x="1001" y="64"/>
                      <a:pt x="1001" y="65"/>
                      <a:pt x="1001" y="66"/>
                    </a:cubicBezTo>
                    <a:cubicBezTo>
                      <a:pt x="996" y="87"/>
                      <a:pt x="996" y="87"/>
                      <a:pt x="996" y="87"/>
                    </a:cubicBezTo>
                    <a:cubicBezTo>
                      <a:pt x="993" y="98"/>
                      <a:pt x="984" y="105"/>
                      <a:pt x="973" y="105"/>
                    </a:cubicBezTo>
                    <a:moveTo>
                      <a:pt x="969" y="121"/>
                    </a:moveTo>
                    <a:cubicBezTo>
                      <a:pt x="990" y="121"/>
                      <a:pt x="1011" y="107"/>
                      <a:pt x="1017" y="86"/>
                    </a:cubicBezTo>
                    <a:cubicBezTo>
                      <a:pt x="1018" y="80"/>
                      <a:pt x="1020" y="74"/>
                      <a:pt x="1021" y="68"/>
                    </a:cubicBezTo>
                    <a:cubicBezTo>
                      <a:pt x="1022" y="66"/>
                      <a:pt x="1022" y="64"/>
                      <a:pt x="1022" y="62"/>
                    </a:cubicBezTo>
                    <a:cubicBezTo>
                      <a:pt x="1023" y="43"/>
                      <a:pt x="1008" y="33"/>
                      <a:pt x="990" y="33"/>
                    </a:cubicBezTo>
                    <a:cubicBezTo>
                      <a:pt x="969" y="33"/>
                      <a:pt x="948" y="47"/>
                      <a:pt x="942" y="68"/>
                    </a:cubicBezTo>
                    <a:cubicBezTo>
                      <a:pt x="941" y="75"/>
                      <a:pt x="939" y="81"/>
                      <a:pt x="937" y="88"/>
                    </a:cubicBezTo>
                    <a:cubicBezTo>
                      <a:pt x="937" y="90"/>
                      <a:pt x="937" y="92"/>
                      <a:pt x="937" y="94"/>
                    </a:cubicBezTo>
                    <a:cubicBezTo>
                      <a:pt x="935" y="113"/>
                      <a:pt x="952" y="121"/>
                      <a:pt x="969" y="121"/>
                    </a:cubicBezTo>
                    <a:moveTo>
                      <a:pt x="865" y="119"/>
                    </a:moveTo>
                    <a:cubicBezTo>
                      <a:pt x="885" y="119"/>
                      <a:pt x="885" y="119"/>
                      <a:pt x="885" y="119"/>
                    </a:cubicBezTo>
                    <a:cubicBezTo>
                      <a:pt x="896" y="76"/>
                      <a:pt x="896" y="76"/>
                      <a:pt x="896" y="76"/>
                    </a:cubicBezTo>
                    <a:cubicBezTo>
                      <a:pt x="899" y="60"/>
                      <a:pt x="911" y="51"/>
                      <a:pt x="928" y="51"/>
                    </a:cubicBezTo>
                    <a:cubicBezTo>
                      <a:pt x="930" y="51"/>
                      <a:pt x="934" y="51"/>
                      <a:pt x="937" y="51"/>
                    </a:cubicBezTo>
                    <a:cubicBezTo>
                      <a:pt x="942" y="33"/>
                      <a:pt x="942" y="33"/>
                      <a:pt x="942" y="33"/>
                    </a:cubicBezTo>
                    <a:cubicBezTo>
                      <a:pt x="940" y="33"/>
                      <a:pt x="937" y="33"/>
                      <a:pt x="935" y="33"/>
                    </a:cubicBezTo>
                    <a:cubicBezTo>
                      <a:pt x="925" y="33"/>
                      <a:pt x="910" y="39"/>
                      <a:pt x="903" y="48"/>
                    </a:cubicBezTo>
                    <a:cubicBezTo>
                      <a:pt x="902" y="48"/>
                      <a:pt x="902" y="48"/>
                      <a:pt x="902" y="48"/>
                    </a:cubicBezTo>
                    <a:cubicBezTo>
                      <a:pt x="906" y="34"/>
                      <a:pt x="906" y="34"/>
                      <a:pt x="906" y="34"/>
                    </a:cubicBezTo>
                    <a:cubicBezTo>
                      <a:pt x="886" y="34"/>
                      <a:pt x="886" y="34"/>
                      <a:pt x="886" y="34"/>
                    </a:cubicBezTo>
                    <a:lnTo>
                      <a:pt x="865" y="119"/>
                    </a:lnTo>
                    <a:close/>
                    <a:moveTo>
                      <a:pt x="813" y="105"/>
                    </a:moveTo>
                    <a:cubicBezTo>
                      <a:pt x="804" y="105"/>
                      <a:pt x="796" y="100"/>
                      <a:pt x="797" y="91"/>
                    </a:cubicBezTo>
                    <a:cubicBezTo>
                      <a:pt x="797" y="90"/>
                      <a:pt x="797" y="89"/>
                      <a:pt x="797" y="88"/>
                    </a:cubicBezTo>
                    <a:cubicBezTo>
                      <a:pt x="802" y="68"/>
                      <a:pt x="802" y="68"/>
                      <a:pt x="802" y="68"/>
                    </a:cubicBezTo>
                    <a:cubicBezTo>
                      <a:pt x="805" y="57"/>
                      <a:pt x="815" y="49"/>
                      <a:pt x="826" y="49"/>
                    </a:cubicBezTo>
                    <a:cubicBezTo>
                      <a:pt x="834" y="49"/>
                      <a:pt x="842" y="54"/>
                      <a:pt x="841" y="63"/>
                    </a:cubicBezTo>
                    <a:cubicBezTo>
                      <a:pt x="841" y="64"/>
                      <a:pt x="841" y="65"/>
                      <a:pt x="841" y="66"/>
                    </a:cubicBezTo>
                    <a:cubicBezTo>
                      <a:pt x="835" y="87"/>
                      <a:pt x="835" y="87"/>
                      <a:pt x="835" y="87"/>
                    </a:cubicBezTo>
                    <a:cubicBezTo>
                      <a:pt x="832" y="98"/>
                      <a:pt x="824" y="105"/>
                      <a:pt x="813" y="105"/>
                    </a:cubicBezTo>
                    <a:moveTo>
                      <a:pt x="761" y="152"/>
                    </a:moveTo>
                    <a:cubicBezTo>
                      <a:pt x="781" y="152"/>
                      <a:pt x="781" y="152"/>
                      <a:pt x="781" y="152"/>
                    </a:cubicBezTo>
                    <a:cubicBezTo>
                      <a:pt x="792" y="111"/>
                      <a:pt x="792" y="111"/>
                      <a:pt x="792" y="111"/>
                    </a:cubicBezTo>
                    <a:cubicBezTo>
                      <a:pt x="793" y="111"/>
                      <a:pt x="793" y="111"/>
                      <a:pt x="793" y="111"/>
                    </a:cubicBezTo>
                    <a:cubicBezTo>
                      <a:pt x="796" y="118"/>
                      <a:pt x="804" y="121"/>
                      <a:pt x="812" y="121"/>
                    </a:cubicBezTo>
                    <a:cubicBezTo>
                      <a:pt x="834" y="121"/>
                      <a:pt x="851" y="108"/>
                      <a:pt x="856" y="87"/>
                    </a:cubicBezTo>
                    <a:cubicBezTo>
                      <a:pt x="858" y="80"/>
                      <a:pt x="860" y="73"/>
                      <a:pt x="861" y="66"/>
                    </a:cubicBezTo>
                    <a:cubicBezTo>
                      <a:pt x="862" y="63"/>
                      <a:pt x="862" y="61"/>
                      <a:pt x="862" y="59"/>
                    </a:cubicBezTo>
                    <a:cubicBezTo>
                      <a:pt x="864" y="42"/>
                      <a:pt x="852" y="33"/>
                      <a:pt x="836" y="33"/>
                    </a:cubicBezTo>
                    <a:cubicBezTo>
                      <a:pt x="826" y="33"/>
                      <a:pt x="816" y="37"/>
                      <a:pt x="808" y="44"/>
                    </a:cubicBezTo>
                    <a:cubicBezTo>
                      <a:pt x="808" y="44"/>
                      <a:pt x="808" y="44"/>
                      <a:pt x="808" y="44"/>
                    </a:cubicBezTo>
                    <a:cubicBezTo>
                      <a:pt x="810" y="34"/>
                      <a:pt x="810" y="34"/>
                      <a:pt x="810" y="34"/>
                    </a:cubicBezTo>
                    <a:cubicBezTo>
                      <a:pt x="791" y="34"/>
                      <a:pt x="791" y="34"/>
                      <a:pt x="791" y="34"/>
                    </a:cubicBezTo>
                    <a:lnTo>
                      <a:pt x="761" y="152"/>
                    </a:lnTo>
                    <a:close/>
                    <a:moveTo>
                      <a:pt x="676" y="102"/>
                    </a:moveTo>
                    <a:cubicBezTo>
                      <a:pt x="667" y="102"/>
                      <a:pt x="660" y="98"/>
                      <a:pt x="661" y="89"/>
                    </a:cubicBezTo>
                    <a:cubicBezTo>
                      <a:pt x="661" y="88"/>
                      <a:pt x="661" y="87"/>
                      <a:pt x="666" y="67"/>
                    </a:cubicBezTo>
                    <a:cubicBezTo>
                      <a:pt x="668" y="55"/>
                      <a:pt x="676" y="49"/>
                      <a:pt x="687" y="49"/>
                    </a:cubicBezTo>
                    <a:cubicBezTo>
                      <a:pt x="698" y="49"/>
                      <a:pt x="704" y="54"/>
                      <a:pt x="704" y="63"/>
                    </a:cubicBezTo>
                    <a:cubicBezTo>
                      <a:pt x="704" y="64"/>
                      <a:pt x="703" y="65"/>
                      <a:pt x="698" y="85"/>
                    </a:cubicBezTo>
                    <a:cubicBezTo>
                      <a:pt x="696" y="96"/>
                      <a:pt x="687" y="102"/>
                      <a:pt x="676" y="102"/>
                    </a:cubicBezTo>
                    <a:moveTo>
                      <a:pt x="660" y="153"/>
                    </a:moveTo>
                    <a:cubicBezTo>
                      <a:pt x="685" y="153"/>
                      <a:pt x="704" y="140"/>
                      <a:pt x="710" y="116"/>
                    </a:cubicBezTo>
                    <a:cubicBezTo>
                      <a:pt x="731" y="34"/>
                      <a:pt x="731" y="34"/>
                      <a:pt x="731" y="34"/>
                    </a:cubicBezTo>
                    <a:cubicBezTo>
                      <a:pt x="711" y="34"/>
                      <a:pt x="711" y="34"/>
                      <a:pt x="711" y="34"/>
                    </a:cubicBezTo>
                    <a:cubicBezTo>
                      <a:pt x="709" y="44"/>
                      <a:pt x="709" y="44"/>
                      <a:pt x="709" y="44"/>
                    </a:cubicBezTo>
                    <a:cubicBezTo>
                      <a:pt x="708" y="44"/>
                      <a:pt x="708" y="44"/>
                      <a:pt x="708" y="44"/>
                    </a:cubicBezTo>
                    <a:cubicBezTo>
                      <a:pt x="705" y="36"/>
                      <a:pt x="694" y="33"/>
                      <a:pt x="686" y="33"/>
                    </a:cubicBezTo>
                    <a:cubicBezTo>
                      <a:pt x="664" y="33"/>
                      <a:pt x="650" y="45"/>
                      <a:pt x="645" y="65"/>
                    </a:cubicBezTo>
                    <a:cubicBezTo>
                      <a:pt x="644" y="70"/>
                      <a:pt x="642" y="77"/>
                      <a:pt x="641" y="84"/>
                    </a:cubicBezTo>
                    <a:cubicBezTo>
                      <a:pt x="640" y="87"/>
                      <a:pt x="639" y="90"/>
                      <a:pt x="639" y="93"/>
                    </a:cubicBezTo>
                    <a:cubicBezTo>
                      <a:pt x="638" y="111"/>
                      <a:pt x="650" y="118"/>
                      <a:pt x="666" y="118"/>
                    </a:cubicBezTo>
                    <a:cubicBezTo>
                      <a:pt x="676" y="118"/>
                      <a:pt x="685" y="114"/>
                      <a:pt x="692" y="107"/>
                    </a:cubicBezTo>
                    <a:cubicBezTo>
                      <a:pt x="693" y="107"/>
                      <a:pt x="693" y="107"/>
                      <a:pt x="693" y="107"/>
                    </a:cubicBezTo>
                    <a:cubicBezTo>
                      <a:pt x="692" y="110"/>
                      <a:pt x="691" y="114"/>
                      <a:pt x="690" y="117"/>
                    </a:cubicBezTo>
                    <a:cubicBezTo>
                      <a:pt x="687" y="129"/>
                      <a:pt x="678" y="137"/>
                      <a:pt x="666" y="137"/>
                    </a:cubicBezTo>
                    <a:cubicBezTo>
                      <a:pt x="658" y="137"/>
                      <a:pt x="651" y="135"/>
                      <a:pt x="646" y="129"/>
                    </a:cubicBezTo>
                    <a:cubicBezTo>
                      <a:pt x="631" y="139"/>
                      <a:pt x="631" y="139"/>
                      <a:pt x="631" y="139"/>
                    </a:cubicBezTo>
                    <a:cubicBezTo>
                      <a:pt x="635" y="148"/>
                      <a:pt x="647" y="153"/>
                      <a:pt x="660" y="153"/>
                    </a:cubicBezTo>
                    <a:moveTo>
                      <a:pt x="538" y="119"/>
                    </a:moveTo>
                    <a:cubicBezTo>
                      <a:pt x="558" y="119"/>
                      <a:pt x="558" y="119"/>
                      <a:pt x="558" y="119"/>
                    </a:cubicBezTo>
                    <a:cubicBezTo>
                      <a:pt x="570" y="72"/>
                      <a:pt x="570" y="72"/>
                      <a:pt x="570" y="72"/>
                    </a:cubicBezTo>
                    <a:cubicBezTo>
                      <a:pt x="573" y="59"/>
                      <a:pt x="580" y="50"/>
                      <a:pt x="593" y="50"/>
                    </a:cubicBezTo>
                    <a:cubicBezTo>
                      <a:pt x="602" y="50"/>
                      <a:pt x="607" y="55"/>
                      <a:pt x="606" y="62"/>
                    </a:cubicBezTo>
                    <a:cubicBezTo>
                      <a:pt x="606" y="64"/>
                      <a:pt x="605" y="68"/>
                      <a:pt x="605" y="70"/>
                    </a:cubicBezTo>
                    <a:cubicBezTo>
                      <a:pt x="592" y="119"/>
                      <a:pt x="592" y="119"/>
                      <a:pt x="592" y="119"/>
                    </a:cubicBezTo>
                    <a:cubicBezTo>
                      <a:pt x="613" y="119"/>
                      <a:pt x="613" y="119"/>
                      <a:pt x="613" y="119"/>
                    </a:cubicBezTo>
                    <a:cubicBezTo>
                      <a:pt x="626" y="65"/>
                      <a:pt x="626" y="65"/>
                      <a:pt x="626" y="65"/>
                    </a:cubicBezTo>
                    <a:cubicBezTo>
                      <a:pt x="627" y="62"/>
                      <a:pt x="628" y="57"/>
                      <a:pt x="628" y="55"/>
                    </a:cubicBezTo>
                    <a:cubicBezTo>
                      <a:pt x="629" y="43"/>
                      <a:pt x="620" y="33"/>
                      <a:pt x="604" y="33"/>
                    </a:cubicBezTo>
                    <a:cubicBezTo>
                      <a:pt x="594" y="33"/>
                      <a:pt x="584" y="37"/>
                      <a:pt x="577" y="45"/>
                    </a:cubicBezTo>
                    <a:cubicBezTo>
                      <a:pt x="576" y="45"/>
                      <a:pt x="576" y="45"/>
                      <a:pt x="576" y="45"/>
                    </a:cubicBezTo>
                    <a:cubicBezTo>
                      <a:pt x="578" y="34"/>
                      <a:pt x="578" y="34"/>
                      <a:pt x="578" y="34"/>
                    </a:cubicBezTo>
                    <a:cubicBezTo>
                      <a:pt x="559" y="34"/>
                      <a:pt x="559" y="34"/>
                      <a:pt x="559" y="34"/>
                    </a:cubicBezTo>
                    <a:lnTo>
                      <a:pt x="538" y="119"/>
                    </a:lnTo>
                    <a:close/>
                    <a:moveTo>
                      <a:pt x="518" y="21"/>
                    </a:moveTo>
                    <a:cubicBezTo>
                      <a:pt x="538" y="21"/>
                      <a:pt x="538" y="21"/>
                      <a:pt x="538" y="21"/>
                    </a:cubicBezTo>
                    <a:cubicBezTo>
                      <a:pt x="544" y="0"/>
                      <a:pt x="544" y="0"/>
                      <a:pt x="544" y="0"/>
                    </a:cubicBezTo>
                    <a:cubicBezTo>
                      <a:pt x="523" y="0"/>
                      <a:pt x="523" y="0"/>
                      <a:pt x="523" y="0"/>
                    </a:cubicBezTo>
                    <a:lnTo>
                      <a:pt x="518" y="21"/>
                    </a:lnTo>
                    <a:close/>
                    <a:moveTo>
                      <a:pt x="493" y="119"/>
                    </a:moveTo>
                    <a:cubicBezTo>
                      <a:pt x="514" y="119"/>
                      <a:pt x="514" y="119"/>
                      <a:pt x="514" y="119"/>
                    </a:cubicBezTo>
                    <a:cubicBezTo>
                      <a:pt x="535" y="34"/>
                      <a:pt x="535" y="34"/>
                      <a:pt x="535" y="34"/>
                    </a:cubicBezTo>
                    <a:cubicBezTo>
                      <a:pt x="515" y="34"/>
                      <a:pt x="515" y="34"/>
                      <a:pt x="515" y="34"/>
                    </a:cubicBezTo>
                    <a:lnTo>
                      <a:pt x="493" y="119"/>
                    </a:lnTo>
                    <a:close/>
                    <a:moveTo>
                      <a:pt x="424" y="119"/>
                    </a:moveTo>
                    <a:cubicBezTo>
                      <a:pt x="444" y="119"/>
                      <a:pt x="444" y="119"/>
                      <a:pt x="444" y="119"/>
                    </a:cubicBezTo>
                    <a:cubicBezTo>
                      <a:pt x="455" y="76"/>
                      <a:pt x="455" y="76"/>
                      <a:pt x="455" y="76"/>
                    </a:cubicBezTo>
                    <a:cubicBezTo>
                      <a:pt x="459" y="60"/>
                      <a:pt x="471" y="51"/>
                      <a:pt x="487" y="51"/>
                    </a:cubicBezTo>
                    <a:cubicBezTo>
                      <a:pt x="490" y="51"/>
                      <a:pt x="494" y="51"/>
                      <a:pt x="497" y="51"/>
                    </a:cubicBezTo>
                    <a:cubicBezTo>
                      <a:pt x="501" y="33"/>
                      <a:pt x="501" y="33"/>
                      <a:pt x="501" y="33"/>
                    </a:cubicBezTo>
                    <a:cubicBezTo>
                      <a:pt x="499" y="33"/>
                      <a:pt x="497" y="33"/>
                      <a:pt x="495" y="33"/>
                    </a:cubicBezTo>
                    <a:cubicBezTo>
                      <a:pt x="484" y="33"/>
                      <a:pt x="470" y="39"/>
                      <a:pt x="463" y="48"/>
                    </a:cubicBezTo>
                    <a:cubicBezTo>
                      <a:pt x="462" y="48"/>
                      <a:pt x="462" y="48"/>
                      <a:pt x="462" y="48"/>
                    </a:cubicBezTo>
                    <a:cubicBezTo>
                      <a:pt x="465" y="34"/>
                      <a:pt x="465" y="34"/>
                      <a:pt x="465" y="34"/>
                    </a:cubicBezTo>
                    <a:cubicBezTo>
                      <a:pt x="445" y="34"/>
                      <a:pt x="445" y="34"/>
                      <a:pt x="445" y="34"/>
                    </a:cubicBezTo>
                    <a:lnTo>
                      <a:pt x="424" y="119"/>
                    </a:lnTo>
                    <a:close/>
                    <a:moveTo>
                      <a:pt x="360" y="69"/>
                    </a:moveTo>
                    <a:cubicBezTo>
                      <a:pt x="361" y="67"/>
                      <a:pt x="361" y="66"/>
                      <a:pt x="362" y="64"/>
                    </a:cubicBezTo>
                    <a:cubicBezTo>
                      <a:pt x="365" y="55"/>
                      <a:pt x="373" y="49"/>
                      <a:pt x="384" y="49"/>
                    </a:cubicBezTo>
                    <a:cubicBezTo>
                      <a:pt x="392" y="49"/>
                      <a:pt x="398" y="54"/>
                      <a:pt x="397" y="62"/>
                    </a:cubicBezTo>
                    <a:cubicBezTo>
                      <a:pt x="397" y="64"/>
                      <a:pt x="397" y="66"/>
                      <a:pt x="396" y="69"/>
                    </a:cubicBezTo>
                    <a:lnTo>
                      <a:pt x="360" y="69"/>
                    </a:lnTo>
                    <a:close/>
                    <a:moveTo>
                      <a:pt x="366" y="121"/>
                    </a:moveTo>
                    <a:cubicBezTo>
                      <a:pt x="383" y="121"/>
                      <a:pt x="399" y="117"/>
                      <a:pt x="407" y="110"/>
                    </a:cubicBezTo>
                    <a:cubicBezTo>
                      <a:pt x="401" y="97"/>
                      <a:pt x="401" y="97"/>
                      <a:pt x="401" y="97"/>
                    </a:cubicBezTo>
                    <a:cubicBezTo>
                      <a:pt x="396" y="99"/>
                      <a:pt x="384" y="105"/>
                      <a:pt x="372" y="105"/>
                    </a:cubicBezTo>
                    <a:cubicBezTo>
                      <a:pt x="363" y="105"/>
                      <a:pt x="355" y="100"/>
                      <a:pt x="355" y="91"/>
                    </a:cubicBezTo>
                    <a:cubicBezTo>
                      <a:pt x="355" y="88"/>
                      <a:pt x="356" y="85"/>
                      <a:pt x="357" y="82"/>
                    </a:cubicBezTo>
                    <a:cubicBezTo>
                      <a:pt x="413" y="82"/>
                      <a:pt x="413" y="82"/>
                      <a:pt x="413" y="82"/>
                    </a:cubicBezTo>
                    <a:cubicBezTo>
                      <a:pt x="414" y="76"/>
                      <a:pt x="417" y="66"/>
                      <a:pt x="418" y="59"/>
                    </a:cubicBezTo>
                    <a:cubicBezTo>
                      <a:pt x="419" y="41"/>
                      <a:pt x="405" y="33"/>
                      <a:pt x="388" y="33"/>
                    </a:cubicBezTo>
                    <a:cubicBezTo>
                      <a:pt x="365" y="33"/>
                      <a:pt x="345" y="47"/>
                      <a:pt x="339" y="70"/>
                    </a:cubicBezTo>
                    <a:cubicBezTo>
                      <a:pt x="337" y="77"/>
                      <a:pt x="334" y="87"/>
                      <a:pt x="334" y="93"/>
                    </a:cubicBezTo>
                    <a:cubicBezTo>
                      <a:pt x="332" y="113"/>
                      <a:pt x="349" y="121"/>
                      <a:pt x="366" y="121"/>
                    </a:cubicBezTo>
                    <a:moveTo>
                      <a:pt x="217" y="119"/>
                    </a:moveTo>
                    <a:cubicBezTo>
                      <a:pt x="237" y="119"/>
                      <a:pt x="237" y="119"/>
                      <a:pt x="237" y="119"/>
                    </a:cubicBezTo>
                    <a:cubicBezTo>
                      <a:pt x="268" y="61"/>
                      <a:pt x="268" y="61"/>
                      <a:pt x="268" y="61"/>
                    </a:cubicBezTo>
                    <a:cubicBezTo>
                      <a:pt x="269" y="61"/>
                      <a:pt x="269" y="61"/>
                      <a:pt x="269" y="61"/>
                    </a:cubicBezTo>
                    <a:cubicBezTo>
                      <a:pt x="271" y="119"/>
                      <a:pt x="271" y="119"/>
                      <a:pt x="271" y="119"/>
                    </a:cubicBezTo>
                    <a:cubicBezTo>
                      <a:pt x="291" y="119"/>
                      <a:pt x="291" y="119"/>
                      <a:pt x="291" y="119"/>
                    </a:cubicBezTo>
                    <a:cubicBezTo>
                      <a:pt x="339" y="34"/>
                      <a:pt x="339" y="34"/>
                      <a:pt x="339" y="34"/>
                    </a:cubicBezTo>
                    <a:cubicBezTo>
                      <a:pt x="318" y="34"/>
                      <a:pt x="318" y="34"/>
                      <a:pt x="318" y="34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4" y="34"/>
                      <a:pt x="284" y="34"/>
                      <a:pt x="284" y="34"/>
                    </a:cubicBezTo>
                    <a:cubicBezTo>
                      <a:pt x="267" y="34"/>
                      <a:pt x="267" y="34"/>
                      <a:pt x="267" y="34"/>
                    </a:cubicBezTo>
                    <a:cubicBezTo>
                      <a:pt x="235" y="93"/>
                      <a:pt x="235" y="93"/>
                      <a:pt x="235" y="93"/>
                    </a:cubicBezTo>
                    <a:cubicBezTo>
                      <a:pt x="234" y="93"/>
                      <a:pt x="234" y="93"/>
                      <a:pt x="234" y="93"/>
                    </a:cubicBezTo>
                    <a:cubicBezTo>
                      <a:pt x="232" y="34"/>
                      <a:pt x="232" y="34"/>
                      <a:pt x="232" y="34"/>
                    </a:cubicBezTo>
                    <a:cubicBezTo>
                      <a:pt x="211" y="34"/>
                      <a:pt x="211" y="34"/>
                      <a:pt x="211" y="34"/>
                    </a:cubicBezTo>
                    <a:lnTo>
                      <a:pt x="217" y="119"/>
                    </a:lnTo>
                    <a:close/>
                    <a:moveTo>
                      <a:pt x="147" y="105"/>
                    </a:moveTo>
                    <a:cubicBezTo>
                      <a:pt x="138" y="105"/>
                      <a:pt x="131" y="100"/>
                      <a:pt x="131" y="91"/>
                    </a:cubicBezTo>
                    <a:cubicBezTo>
                      <a:pt x="132" y="90"/>
                      <a:pt x="132" y="89"/>
                      <a:pt x="132" y="88"/>
                    </a:cubicBezTo>
                    <a:cubicBezTo>
                      <a:pt x="137" y="67"/>
                      <a:pt x="137" y="67"/>
                      <a:pt x="137" y="67"/>
                    </a:cubicBezTo>
                    <a:cubicBezTo>
                      <a:pt x="140" y="56"/>
                      <a:pt x="149" y="50"/>
                      <a:pt x="160" y="50"/>
                    </a:cubicBezTo>
                    <a:cubicBezTo>
                      <a:pt x="168" y="50"/>
                      <a:pt x="176" y="54"/>
                      <a:pt x="175" y="63"/>
                    </a:cubicBezTo>
                    <a:cubicBezTo>
                      <a:pt x="175" y="64"/>
                      <a:pt x="175" y="65"/>
                      <a:pt x="175" y="66"/>
                    </a:cubicBezTo>
                    <a:cubicBezTo>
                      <a:pt x="170" y="87"/>
                      <a:pt x="170" y="87"/>
                      <a:pt x="170" y="87"/>
                    </a:cubicBezTo>
                    <a:cubicBezTo>
                      <a:pt x="167" y="98"/>
                      <a:pt x="158" y="105"/>
                      <a:pt x="147" y="105"/>
                    </a:cubicBezTo>
                    <a:moveTo>
                      <a:pt x="143" y="121"/>
                    </a:moveTo>
                    <a:cubicBezTo>
                      <a:pt x="164" y="121"/>
                      <a:pt x="185" y="107"/>
                      <a:pt x="191" y="86"/>
                    </a:cubicBezTo>
                    <a:cubicBezTo>
                      <a:pt x="192" y="80"/>
                      <a:pt x="193" y="74"/>
                      <a:pt x="195" y="68"/>
                    </a:cubicBezTo>
                    <a:cubicBezTo>
                      <a:pt x="195" y="66"/>
                      <a:pt x="196" y="64"/>
                      <a:pt x="196" y="62"/>
                    </a:cubicBezTo>
                    <a:cubicBezTo>
                      <a:pt x="197" y="43"/>
                      <a:pt x="182" y="33"/>
                      <a:pt x="164" y="33"/>
                    </a:cubicBezTo>
                    <a:cubicBezTo>
                      <a:pt x="143" y="33"/>
                      <a:pt x="122" y="47"/>
                      <a:pt x="116" y="68"/>
                    </a:cubicBezTo>
                    <a:cubicBezTo>
                      <a:pt x="115" y="75"/>
                      <a:pt x="113" y="81"/>
                      <a:pt x="111" y="88"/>
                    </a:cubicBezTo>
                    <a:cubicBezTo>
                      <a:pt x="111" y="90"/>
                      <a:pt x="110" y="92"/>
                      <a:pt x="110" y="94"/>
                    </a:cubicBezTo>
                    <a:cubicBezTo>
                      <a:pt x="109" y="113"/>
                      <a:pt x="125" y="121"/>
                      <a:pt x="143" y="121"/>
                    </a:cubicBezTo>
                    <a:moveTo>
                      <a:pt x="52" y="105"/>
                    </a:moveTo>
                    <a:cubicBezTo>
                      <a:pt x="43" y="105"/>
                      <a:pt x="35" y="100"/>
                      <a:pt x="36" y="91"/>
                    </a:cubicBezTo>
                    <a:cubicBezTo>
                      <a:pt x="36" y="90"/>
                      <a:pt x="36" y="89"/>
                      <a:pt x="37" y="88"/>
                    </a:cubicBezTo>
                    <a:cubicBezTo>
                      <a:pt x="42" y="68"/>
                      <a:pt x="42" y="68"/>
                      <a:pt x="42" y="68"/>
                    </a:cubicBezTo>
                    <a:cubicBezTo>
                      <a:pt x="44" y="57"/>
                      <a:pt x="54" y="49"/>
                      <a:pt x="65" y="49"/>
                    </a:cubicBezTo>
                    <a:cubicBezTo>
                      <a:pt x="74" y="49"/>
                      <a:pt x="81" y="54"/>
                      <a:pt x="81" y="63"/>
                    </a:cubicBezTo>
                    <a:cubicBezTo>
                      <a:pt x="80" y="64"/>
                      <a:pt x="80" y="65"/>
                      <a:pt x="80" y="66"/>
                    </a:cubicBezTo>
                    <a:cubicBezTo>
                      <a:pt x="75" y="87"/>
                      <a:pt x="75" y="87"/>
                      <a:pt x="75" y="87"/>
                    </a:cubicBezTo>
                    <a:cubicBezTo>
                      <a:pt x="72" y="98"/>
                      <a:pt x="63" y="105"/>
                      <a:pt x="52" y="105"/>
                    </a:cubicBezTo>
                    <a:moveTo>
                      <a:pt x="0" y="152"/>
                    </a:moveTo>
                    <a:cubicBezTo>
                      <a:pt x="21" y="152"/>
                      <a:pt x="21" y="152"/>
                      <a:pt x="21" y="152"/>
                    </a:cubicBezTo>
                    <a:cubicBezTo>
                      <a:pt x="31" y="111"/>
                      <a:pt x="31" y="111"/>
                      <a:pt x="31" y="111"/>
                    </a:cubicBezTo>
                    <a:cubicBezTo>
                      <a:pt x="32" y="111"/>
                      <a:pt x="32" y="111"/>
                      <a:pt x="32" y="111"/>
                    </a:cubicBezTo>
                    <a:cubicBezTo>
                      <a:pt x="35" y="118"/>
                      <a:pt x="43" y="121"/>
                      <a:pt x="51" y="121"/>
                    </a:cubicBezTo>
                    <a:cubicBezTo>
                      <a:pt x="73" y="121"/>
                      <a:pt x="90" y="108"/>
                      <a:pt x="95" y="87"/>
                    </a:cubicBezTo>
                    <a:cubicBezTo>
                      <a:pt x="97" y="80"/>
                      <a:pt x="99" y="73"/>
                      <a:pt x="101" y="66"/>
                    </a:cubicBezTo>
                    <a:cubicBezTo>
                      <a:pt x="101" y="63"/>
                      <a:pt x="102" y="61"/>
                      <a:pt x="102" y="59"/>
                    </a:cubicBezTo>
                    <a:cubicBezTo>
                      <a:pt x="103" y="42"/>
                      <a:pt x="91" y="33"/>
                      <a:pt x="75" y="33"/>
                    </a:cubicBezTo>
                    <a:cubicBezTo>
                      <a:pt x="65" y="33"/>
                      <a:pt x="55" y="37"/>
                      <a:pt x="48" y="44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50" y="34"/>
                      <a:pt x="50" y="34"/>
                      <a:pt x="50" y="34"/>
                    </a:cubicBezTo>
                    <a:cubicBezTo>
                      <a:pt x="30" y="34"/>
                      <a:pt x="30" y="34"/>
                      <a:pt x="30" y="34"/>
                    </a:cubicBez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</p:grpSp>
      </p:grpSp>
      <p:sp>
        <p:nvSpPr>
          <p:cNvPr id="65" name="Symbol zastępczy obrazu 6">
            <a:extLst>
              <a:ext uri="{FF2B5EF4-FFF2-40B4-BE49-F238E27FC236}">
                <a16:creationId xmlns:a16="http://schemas.microsoft.com/office/drawing/2014/main" id="{30678B26-63AD-4D4A-AD8E-5F410710F62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80312" y="0"/>
            <a:ext cx="1763688" cy="5143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dirty="0"/>
              <a:t>Kliknij w ikonę, by wstawić obraz</a:t>
            </a:r>
          </a:p>
        </p:txBody>
      </p:sp>
    </p:spTree>
    <p:extLst>
      <p:ext uri="{BB962C8B-B14F-4D97-AF65-F5344CB8AC3E}">
        <p14:creationId xmlns:p14="http://schemas.microsoft.com/office/powerpoint/2010/main" val="358690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lub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627130" y="987574"/>
            <a:ext cx="7775576" cy="3535040"/>
          </a:xfrm>
        </p:spPr>
        <p:txBody>
          <a:bodyPr/>
          <a:lstStyle>
            <a:lvl1pPr marL="0" indent="0">
              <a:buFont typeface="Arial" pitchFamily="34" charset="0"/>
              <a:buNone/>
              <a:defRPr b="0"/>
            </a:lvl1pPr>
            <a:lvl2pPr marL="374650" indent="-285750">
              <a:buFontTx/>
              <a:buChar char="-"/>
              <a:defRPr/>
            </a:lvl2pPr>
            <a:lvl3pPr marL="177800" indent="0">
              <a:buFont typeface="Arial" pitchFamily="34" charset="0"/>
              <a:buNone/>
              <a:defRPr/>
            </a:lvl3pPr>
            <a:lvl4pPr marL="266700" indent="0">
              <a:buFont typeface="Arial" pitchFamily="34" charset="0"/>
              <a:buNone/>
              <a:defRPr/>
            </a:lvl4pPr>
            <a:lvl5pPr marL="361950" indent="0">
              <a:buFont typeface="Arial" pitchFamily="34" charset="0"/>
              <a:buNone/>
              <a:defRPr/>
            </a:lvl5pPr>
          </a:lstStyle>
          <a:p>
            <a:pPr lvl="0"/>
            <a:r>
              <a:rPr lang="pl-PL" dirty="0"/>
              <a:t>Kliknij tutaj, by edytować tekst lub w odpowiednią ikonę, by wstawić : </a:t>
            </a:r>
            <a:endParaRPr lang="nl-NL" dirty="0"/>
          </a:p>
          <a:p>
            <a:pPr lvl="1"/>
            <a:r>
              <a:rPr lang="pl-PL" dirty="0"/>
              <a:t>Tabelę,</a:t>
            </a:r>
          </a:p>
          <a:p>
            <a:pPr lvl="1"/>
            <a:r>
              <a:rPr lang="pl-PL" dirty="0"/>
              <a:t>Wykres,</a:t>
            </a:r>
          </a:p>
          <a:p>
            <a:pPr lvl="1"/>
            <a:r>
              <a:rPr lang="pl-PL" dirty="0" err="1"/>
              <a:t>SmartArt</a:t>
            </a:r>
            <a:r>
              <a:rPr lang="pl-PL" dirty="0"/>
              <a:t>,</a:t>
            </a:r>
          </a:p>
          <a:p>
            <a:pPr lvl="1"/>
            <a:r>
              <a:rPr lang="pl-PL" dirty="0"/>
              <a:t>Modele 3D,</a:t>
            </a:r>
          </a:p>
          <a:p>
            <a:pPr lvl="1"/>
            <a:r>
              <a:rPr lang="pl-PL" dirty="0"/>
              <a:t>Obrazy,</a:t>
            </a:r>
          </a:p>
          <a:p>
            <a:pPr lvl="1"/>
            <a:r>
              <a:rPr lang="pl-PL" dirty="0"/>
              <a:t>Obrazy online,</a:t>
            </a:r>
          </a:p>
          <a:p>
            <a:pPr lvl="1"/>
            <a:r>
              <a:rPr lang="pl-PL" dirty="0"/>
              <a:t>Multimedia,</a:t>
            </a:r>
          </a:p>
          <a:p>
            <a:pPr lvl="1"/>
            <a:r>
              <a:rPr lang="pl-PL" dirty="0"/>
              <a:t>Ikony.</a:t>
            </a:r>
          </a:p>
          <a:p>
            <a:pPr lvl="1"/>
            <a:endParaRPr lang="nl-NL" dirty="0"/>
          </a:p>
        </p:txBody>
      </p:sp>
      <p:sp>
        <p:nvSpPr>
          <p:cNvPr id="4" name="Tijdelijke aanduiding voor titel 1">
            <a:extLst>
              <a:ext uri="{FF2B5EF4-FFF2-40B4-BE49-F238E27FC236}">
                <a16:creationId xmlns:a16="http://schemas.microsoft.com/office/drawing/2014/main" id="{3135ACD3-9248-4949-AFE3-C98FEA34A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484" y="194462"/>
            <a:ext cx="6633812" cy="474848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r>
              <a:rPr lang="pl-PL" dirty="0"/>
              <a:t>Kliknij, by edytować…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4803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Obraz w 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3999" cy="5143500"/>
          </a:xfrm>
          <a:noFill/>
          <a:ln w="952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pl-PL" dirty="0"/>
              <a:t>Kliknij w ikonę, by dodać obraz</a:t>
            </a:r>
            <a:endParaRPr lang="nl-NL" dirty="0"/>
          </a:p>
        </p:txBody>
      </p:sp>
      <p:sp>
        <p:nvSpPr>
          <p:cNvPr id="14" name="Tijdelijke aanduiding voor titel 1">
            <a:extLst>
              <a:ext uri="{FF2B5EF4-FFF2-40B4-BE49-F238E27FC236}">
                <a16:creationId xmlns:a16="http://schemas.microsoft.com/office/drawing/2014/main" id="{F59F5F7C-8515-4F01-BA41-CD5AD58D7209}"/>
              </a:ext>
            </a:extLst>
          </p:cNvPr>
          <p:cNvSpPr txBox="1">
            <a:spLocks/>
          </p:cNvSpPr>
          <p:nvPr userDrawn="1"/>
        </p:nvSpPr>
        <p:spPr>
          <a:xfrm>
            <a:off x="225087" y="4912344"/>
            <a:ext cx="1482194" cy="248626"/>
          </a:xfrm>
          <a:prstGeom prst="rect">
            <a:avLst/>
          </a:prstGeom>
        </p:spPr>
        <p:txBody>
          <a:bodyPr vert="horz" lIns="0" tIns="45720" rIns="0" bIns="45720" rtlCol="0" anchor="ctr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nl-NL" sz="2600" i="1" kern="1200" dirty="0">
                <a:solidFill>
                  <a:schemeClr val="tx1"/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pl-PL" sz="1200" dirty="0">
                <a:solidFill>
                  <a:schemeClr val="bg1"/>
                </a:solidFill>
              </a:rPr>
              <a:t>Kliknij, by edytować</a:t>
            </a:r>
            <a:endParaRPr lang="nl-NL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66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djęcia w pio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ijdelijke aanduiding voor afbeelding 16">
            <a:extLst>
              <a:ext uri="{FF2B5EF4-FFF2-40B4-BE49-F238E27FC236}">
                <a16:creationId xmlns:a16="http://schemas.microsoft.com/office/drawing/2014/main" id="{E0A0083C-5FAB-4B20-ACD8-C0C39B083C1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296500" y="0"/>
            <a:ext cx="2254500" cy="5143500"/>
          </a:xfrm>
          <a:solidFill>
            <a:schemeClr val="bg1">
              <a:lumMod val="95000"/>
            </a:schemeClr>
          </a:solidFill>
        </p:spPr>
        <p:txBody>
          <a:bodyPr tIns="2880000"/>
          <a:lstStyle>
            <a:lvl1pPr marL="0" indent="0" algn="ctr">
              <a:buNone/>
              <a:defRPr sz="9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sp>
        <p:nvSpPr>
          <p:cNvPr id="84" name="Tijdelijke aanduiding voor afbeelding 16">
            <a:extLst>
              <a:ext uri="{FF2B5EF4-FFF2-40B4-BE49-F238E27FC236}">
                <a16:creationId xmlns:a16="http://schemas.microsoft.com/office/drawing/2014/main" id="{B0010FFE-DD39-4DBE-961D-AC88CF7E102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93000" y="0"/>
            <a:ext cx="2254500" cy="5143500"/>
          </a:xfrm>
          <a:solidFill>
            <a:schemeClr val="bg1">
              <a:lumMod val="95000"/>
            </a:schemeClr>
          </a:solidFill>
        </p:spPr>
        <p:txBody>
          <a:bodyPr tIns="2880000"/>
          <a:lstStyle>
            <a:lvl1pPr marL="0" indent="0" algn="ctr">
              <a:buNone/>
              <a:defRPr sz="9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sp>
        <p:nvSpPr>
          <p:cNvPr id="142" name="Tijdelijke aanduiding voor afbeelding 16">
            <a:extLst>
              <a:ext uri="{FF2B5EF4-FFF2-40B4-BE49-F238E27FC236}">
                <a16:creationId xmlns:a16="http://schemas.microsoft.com/office/drawing/2014/main" id="{F0F76D04-326C-459B-B97B-A2DE3AEDD10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89500" y="0"/>
            <a:ext cx="2254500" cy="5143500"/>
          </a:xfrm>
          <a:solidFill>
            <a:schemeClr val="bg1">
              <a:lumMod val="95000"/>
            </a:schemeClr>
          </a:solidFill>
        </p:spPr>
        <p:txBody>
          <a:bodyPr tIns="2880000"/>
          <a:lstStyle>
            <a:lvl1pPr marL="0" indent="0" algn="ctr">
              <a:buNone/>
              <a:defRPr sz="9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sp>
        <p:nvSpPr>
          <p:cNvPr id="21" name="Tijdelijke aanduiding voor afbeelding 16">
            <a:extLst>
              <a:ext uri="{FF2B5EF4-FFF2-40B4-BE49-F238E27FC236}">
                <a16:creationId xmlns:a16="http://schemas.microsoft.com/office/drawing/2014/main" id="{C2AC51C4-F610-4441-B1E7-0BD3D3DF3E4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254500" cy="5143500"/>
          </a:xfrm>
          <a:solidFill>
            <a:schemeClr val="bg1">
              <a:lumMod val="95000"/>
            </a:schemeClr>
          </a:solidFill>
        </p:spPr>
        <p:txBody>
          <a:bodyPr tIns="2880000"/>
          <a:lstStyle>
            <a:lvl1pPr marL="0" indent="0" algn="ctr">
              <a:buNone/>
              <a:defRPr sz="9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91300" y="6454344"/>
            <a:ext cx="4114800" cy="1270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nl-NL"/>
            </a:defPPr>
            <a:lvl1pPr marL="0" algn="r" defTabSz="914400" rtl="0" eaLnBrk="1" latinLnBrk="0" hangingPunct="1">
              <a:defRPr sz="900" b="0" i="0" kern="1200">
                <a:solidFill>
                  <a:schemeClr val="tx2"/>
                </a:solidFill>
                <a:latin typeface="Helvetica Light" panose="020B04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D2BA62A-3789-4DE2-A3DD-6A9494A1D7AF}" type="datetime2">
              <a:rPr lang="en-GB" smtClean="0"/>
              <a:pPr/>
              <a:t>Wednesday, 01 June 2022</a:t>
            </a:fld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2000" y="6464961"/>
            <a:ext cx="4114800" cy="11643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900" b="0" i="0" kern="1200">
                <a:solidFill>
                  <a:schemeClr val="tx2"/>
                </a:solidFill>
                <a:latin typeface="Helvetica Light" panose="020B04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/>
              <a:t>De Heus - Corporate PPT 2020</a:t>
            </a:r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8100" y="6066698"/>
            <a:ext cx="288000" cy="28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defPPr>
              <a:defRPr lang="nl-NL"/>
            </a:defPPr>
            <a:lvl1pPr marL="0" algn="ctr" defTabSz="914400" rtl="0" eaLnBrk="1" latinLnBrk="0" hangingPunct="1">
              <a:defRPr sz="900" b="0" i="0" kern="1200">
                <a:solidFill>
                  <a:schemeClr val="bg1"/>
                </a:solidFill>
                <a:latin typeface="Helvetica Light" panose="020B04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 noProof="0" dirty="0"/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-9024" y="0"/>
            <a:ext cx="9153024" cy="51435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DF2C3E69-90F3-4A4D-B9E2-0B2027F77B65}"/>
                </a:ext>
              </a:extLst>
            </p:cNvPr>
            <p:cNvSpPr/>
            <p:nvPr userDrawn="1"/>
          </p:nvSpPr>
          <p:spPr>
            <a:xfrm>
              <a:off x="5898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 b="0" i="0" noProof="0">
                <a:latin typeface="Helvetica Light" panose="020B0403020202020204" pitchFamily="34" charset="0"/>
              </a:endParaRPr>
            </a:p>
          </p:txBody>
        </p:sp>
      </p:grpSp>
      <p:grpSp>
        <p:nvGrpSpPr>
          <p:cNvPr id="85" name="INSTRUCTION">
            <a:extLst>
              <a:ext uri="{FF2B5EF4-FFF2-40B4-BE49-F238E27FC236}">
                <a16:creationId xmlns:a16="http://schemas.microsoft.com/office/drawing/2014/main" id="{4018410B-AC58-447B-8352-BF4381D85001}"/>
              </a:ext>
            </a:extLst>
          </p:cNvPr>
          <p:cNvGrpSpPr/>
          <p:nvPr userDrawn="1"/>
        </p:nvGrpSpPr>
        <p:grpSpPr>
          <a:xfrm>
            <a:off x="9283196" y="0"/>
            <a:ext cx="2770040" cy="4696415"/>
            <a:chOff x="-3786437" y="0"/>
            <a:chExt cx="3693386" cy="6261886"/>
          </a:xfrm>
        </p:grpSpPr>
        <p:sp>
          <p:nvSpPr>
            <p:cNvPr id="86" name="Rechthoek 85">
              <a:extLst>
                <a:ext uri="{FF2B5EF4-FFF2-40B4-BE49-F238E27FC236}">
                  <a16:creationId xmlns:a16="http://schemas.microsoft.com/office/drawing/2014/main" id="{76785235-173D-4A3D-98D5-80050A13FCFF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52734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en-GB" sz="105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2497579C-05CD-4831-9353-AB5F2A91C499}"/>
                </a:ext>
              </a:extLst>
            </p:cNvPr>
            <p:cNvSpPr/>
            <p:nvPr userDrawn="1"/>
          </p:nvSpPr>
          <p:spPr>
            <a:xfrm>
              <a:off x="-3786437" y="5433886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en-GB" sz="9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Want to know more?</a:t>
              </a:r>
              <a:br>
                <a:rPr lang="en-GB" sz="9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9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Go to the instruction slide ‘VIDEO INSTRUCTIONS’.</a:t>
              </a:r>
              <a:br>
                <a:rPr lang="en-GB" sz="9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9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9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9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or insert it via ‘Home’ &gt; ‘New Slide’.</a:t>
              </a:r>
            </a:p>
          </p:txBody>
        </p:sp>
        <p:sp>
          <p:nvSpPr>
            <p:cNvPr id="88" name="Ovaal 87">
              <a:extLst>
                <a:ext uri="{FF2B5EF4-FFF2-40B4-BE49-F238E27FC236}">
                  <a16:creationId xmlns:a16="http://schemas.microsoft.com/office/drawing/2014/main" id="{7F1F0C36-0EBD-4D16-AE85-A6247C668266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0206D0B7-4F99-46C5-882C-294A64792BC9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by using the</a:t>
              </a:r>
              <a: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 ‘Backspace key’. Click on</a:t>
              </a:r>
              <a:b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(see example below).</a:t>
              </a:r>
            </a:p>
          </p:txBody>
        </p:sp>
        <p:grpSp>
          <p:nvGrpSpPr>
            <p:cNvPr id="90" name="Groep 89">
              <a:extLst>
                <a:ext uri="{FF2B5EF4-FFF2-40B4-BE49-F238E27FC236}">
                  <a16:creationId xmlns:a16="http://schemas.microsoft.com/office/drawing/2014/main" id="{AAB13C68-1B30-4FF4-9147-14A6D94407E7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136" name="Rechthoek 135">
                <a:extLst>
                  <a:ext uri="{FF2B5EF4-FFF2-40B4-BE49-F238E27FC236}">
                    <a16:creationId xmlns:a16="http://schemas.microsoft.com/office/drawing/2014/main" id="{DA428108-ABFD-4E54-B51D-ABF65EB8D139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en-GB" sz="6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7" name="Ovaal 136">
                <a:extLst>
                  <a:ext uri="{FF2B5EF4-FFF2-40B4-BE49-F238E27FC236}">
                    <a16:creationId xmlns:a16="http://schemas.microsoft.com/office/drawing/2014/main" id="{4ED9A43F-2ED2-48FB-BA27-6CB4A35461BB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6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8" name="Vrije vorm: vorm 137">
                <a:extLst>
                  <a:ext uri="{FF2B5EF4-FFF2-40B4-BE49-F238E27FC236}">
                    <a16:creationId xmlns:a16="http://schemas.microsoft.com/office/drawing/2014/main" id="{A6A65885-54A9-4D11-9F9E-75759095891B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6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9" name="Rechthoek: afgeronde hoeken 138">
                <a:extLst>
                  <a:ext uri="{FF2B5EF4-FFF2-40B4-BE49-F238E27FC236}">
                    <a16:creationId xmlns:a16="http://schemas.microsoft.com/office/drawing/2014/main" id="{AA8B42BF-40CA-4EDC-8532-982FD245C486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en-GB" sz="6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40" name="Rechte verbindingslijn 139">
                <a:extLst>
                  <a:ext uri="{FF2B5EF4-FFF2-40B4-BE49-F238E27FC236}">
                    <a16:creationId xmlns:a16="http://schemas.microsoft.com/office/drawing/2014/main" id="{E592D8EC-0164-4880-8435-0C6E1295741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1" name="Rechte verbindingslijn 140">
                <a:extLst>
                  <a:ext uri="{FF2B5EF4-FFF2-40B4-BE49-F238E27FC236}">
                    <a16:creationId xmlns:a16="http://schemas.microsoft.com/office/drawing/2014/main" id="{3E99AEA1-E047-4751-AD9F-CF9185EB024F}"/>
                  </a:ext>
                </a:extLst>
              </p:cNvPr>
              <p:cNvCxnSpPr>
                <a:cxnSpLocks/>
                <a:stCxn id="139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91" name="Ovaal 90">
              <a:extLst>
                <a:ext uri="{FF2B5EF4-FFF2-40B4-BE49-F238E27FC236}">
                  <a16:creationId xmlns:a16="http://schemas.microsoft.com/office/drawing/2014/main" id="{CD67743D-D01F-45D6-9DFE-B52C223DB9C0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4C347362-4FC9-40E6-8E5E-80F001889DF5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and click on  ‘Insert’.</a:t>
              </a:r>
            </a:p>
          </p:txBody>
        </p:sp>
        <p:grpSp>
          <p:nvGrpSpPr>
            <p:cNvPr id="93" name="Groep 92">
              <a:extLst>
                <a:ext uri="{FF2B5EF4-FFF2-40B4-BE49-F238E27FC236}">
                  <a16:creationId xmlns:a16="http://schemas.microsoft.com/office/drawing/2014/main" id="{3074366A-4B58-4611-A201-1B1F06E83A0D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33" name="Rechthoek 132">
                <a:extLst>
                  <a:ext uri="{FF2B5EF4-FFF2-40B4-BE49-F238E27FC236}">
                    <a16:creationId xmlns:a16="http://schemas.microsoft.com/office/drawing/2014/main" id="{91C17D93-3F56-4236-995D-2073FAAF82AE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en-GB" sz="675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134" name="Rechte verbindingslijn 133">
                <a:extLst>
                  <a:ext uri="{FF2B5EF4-FFF2-40B4-BE49-F238E27FC236}">
                    <a16:creationId xmlns:a16="http://schemas.microsoft.com/office/drawing/2014/main" id="{F6EEFFF4-F48E-4433-898B-0B10022553EC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35" name="Gelijkbenige driehoek 134">
                <a:extLst>
                  <a:ext uri="{FF2B5EF4-FFF2-40B4-BE49-F238E27FC236}">
                    <a16:creationId xmlns:a16="http://schemas.microsoft.com/office/drawing/2014/main" id="{11546082-0B69-4734-B521-807A42E338F0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675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4" name="Ovaal 93">
              <a:extLst>
                <a:ext uri="{FF2B5EF4-FFF2-40B4-BE49-F238E27FC236}">
                  <a16:creationId xmlns:a16="http://schemas.microsoft.com/office/drawing/2014/main" id="{437C241D-3420-4E6E-9627-39BFB076DD74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5" name="Rechthoek 94">
              <a:extLst>
                <a:ext uri="{FF2B5EF4-FFF2-40B4-BE49-F238E27FC236}">
                  <a16:creationId xmlns:a16="http://schemas.microsoft.com/office/drawing/2014/main" id="{DF19724F-B2C1-4EE1-ADB7-D671BB6D2EC7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Click with the right mouse button on the image and choose ‘Send to back’.</a:t>
              </a:r>
            </a:p>
          </p:txBody>
        </p:sp>
        <p:sp>
          <p:nvSpPr>
            <p:cNvPr id="96" name="Ovaal 95">
              <a:extLst>
                <a:ext uri="{FF2B5EF4-FFF2-40B4-BE49-F238E27FC236}">
                  <a16:creationId xmlns:a16="http://schemas.microsoft.com/office/drawing/2014/main" id="{FC1D44A3-CAB5-4CDA-B0CE-9F66F7A45C70}"/>
                </a:ext>
              </a:extLst>
            </p:cNvPr>
            <p:cNvSpPr/>
            <p:nvPr userDrawn="1"/>
          </p:nvSpPr>
          <p:spPr>
            <a:xfrm>
              <a:off x="-3603587" y="374423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7" name="Rechthoek 96">
              <a:extLst>
                <a:ext uri="{FF2B5EF4-FFF2-40B4-BE49-F238E27FC236}">
                  <a16:creationId xmlns:a16="http://schemas.microsoft.com/office/drawing/2014/main" id="{5750F804-9363-4C29-A0D7-83253F1FFE50}"/>
                </a:ext>
              </a:extLst>
            </p:cNvPr>
            <p:cNvSpPr/>
            <p:nvPr userDrawn="1"/>
          </p:nvSpPr>
          <p:spPr>
            <a:xfrm>
              <a:off x="-3319415" y="3744238"/>
              <a:ext cx="2944682" cy="7868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To scale or drag the image, go to the tab ‘Picture Tools - Format’ and click on</a:t>
              </a:r>
              <a:b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button ‘Crop’</a:t>
              </a:r>
              <a: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. </a:t>
              </a: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Scale the image itself with</a:t>
              </a:r>
              <a:b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spheres and scale the image frame with the brackets.</a:t>
              </a:r>
              <a:endParaRPr kumimoji="0" lang="en-GB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Calibri" panose="020F0502020204030204" pitchFamily="34" charset="0"/>
              </a:endParaRPr>
            </a:p>
          </p:txBody>
        </p:sp>
        <p:grpSp>
          <p:nvGrpSpPr>
            <p:cNvPr id="98" name="Groep 97">
              <a:extLst>
                <a:ext uri="{FF2B5EF4-FFF2-40B4-BE49-F238E27FC236}">
                  <a16:creationId xmlns:a16="http://schemas.microsoft.com/office/drawing/2014/main" id="{53728124-BBEB-43EB-8869-95265AF12E90}"/>
                </a:ext>
              </a:extLst>
            </p:cNvPr>
            <p:cNvGrpSpPr/>
            <p:nvPr userDrawn="1"/>
          </p:nvGrpSpPr>
          <p:grpSpPr>
            <a:xfrm>
              <a:off x="-3447286" y="4645990"/>
              <a:ext cx="622283" cy="612919"/>
              <a:chOff x="12617641" y="3403239"/>
              <a:chExt cx="752963" cy="741634"/>
            </a:xfrm>
          </p:grpSpPr>
          <p:grpSp>
            <p:nvGrpSpPr>
              <p:cNvPr id="117" name="Groep 116">
                <a:extLst>
                  <a:ext uri="{FF2B5EF4-FFF2-40B4-BE49-F238E27FC236}">
                    <a16:creationId xmlns:a16="http://schemas.microsoft.com/office/drawing/2014/main" id="{F96443CF-3890-4101-95A0-CAADCA92F396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120" name="Groep 119">
                  <a:extLst>
                    <a:ext uri="{FF2B5EF4-FFF2-40B4-BE49-F238E27FC236}">
                      <a16:creationId xmlns:a16="http://schemas.microsoft.com/office/drawing/2014/main" id="{9ED743BE-4D3C-4209-8E3E-CCC5A880A8EF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127" name="Groep 126">
                    <a:extLst>
                      <a:ext uri="{FF2B5EF4-FFF2-40B4-BE49-F238E27FC236}">
                        <a16:creationId xmlns:a16="http://schemas.microsoft.com/office/drawing/2014/main" id="{27978F3D-FD66-4754-989D-BA5CAB7ADE0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130" name="Rechthoek 129">
                      <a:extLst>
                        <a:ext uri="{FF2B5EF4-FFF2-40B4-BE49-F238E27FC236}">
                          <a16:creationId xmlns:a16="http://schemas.microsoft.com/office/drawing/2014/main" id="{CDDEAEB8-B8E2-4682-B3CA-45A5ADFAD65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endParaRPr lang="en-GB" sz="6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1" name="Rechthoek 130">
                      <a:extLst>
                        <a:ext uri="{FF2B5EF4-FFF2-40B4-BE49-F238E27FC236}">
                          <a16:creationId xmlns:a16="http://schemas.microsoft.com/office/drawing/2014/main" id="{517BC9D8-3CAE-4AA6-AECA-FD7E0A1CDB0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endParaRPr lang="en-GB" sz="6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2" name="Ovaal 131">
                      <a:extLst>
                        <a:ext uri="{FF2B5EF4-FFF2-40B4-BE49-F238E27FC236}">
                          <a16:creationId xmlns:a16="http://schemas.microsoft.com/office/drawing/2014/main" id="{0C450D28-EB85-4C68-8169-58717777FD7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75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28" name="Afbeelding 127">
                    <a:extLst>
                      <a:ext uri="{FF2B5EF4-FFF2-40B4-BE49-F238E27FC236}">
                        <a16:creationId xmlns:a16="http://schemas.microsoft.com/office/drawing/2014/main" id="{93307DE6-9B49-46A9-BC68-B2C64F1F2026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29" name="Afbeelding 128">
                    <a:extLst>
                      <a:ext uri="{FF2B5EF4-FFF2-40B4-BE49-F238E27FC236}">
                        <a16:creationId xmlns:a16="http://schemas.microsoft.com/office/drawing/2014/main" id="{E0BAB1D6-92BA-4F53-8718-1AF54530EFFC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1" name="Groep 120">
                  <a:extLst>
                    <a:ext uri="{FF2B5EF4-FFF2-40B4-BE49-F238E27FC236}">
                      <a16:creationId xmlns:a16="http://schemas.microsoft.com/office/drawing/2014/main" id="{4188B878-7D32-4F4A-BDA9-5B92198A046F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5" name="Rechthoek 124">
                    <a:extLst>
                      <a:ext uri="{FF2B5EF4-FFF2-40B4-BE49-F238E27FC236}">
                        <a16:creationId xmlns:a16="http://schemas.microsoft.com/office/drawing/2014/main" id="{C76EB95D-612E-4506-99F0-68F81BC104C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75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6" name="Rechthoek 125">
                    <a:extLst>
                      <a:ext uri="{FF2B5EF4-FFF2-40B4-BE49-F238E27FC236}">
                        <a16:creationId xmlns:a16="http://schemas.microsoft.com/office/drawing/2014/main" id="{E3068D55-BD02-490D-9812-EBFC3C671DD3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75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22" name="Groep 121">
                  <a:extLst>
                    <a:ext uri="{FF2B5EF4-FFF2-40B4-BE49-F238E27FC236}">
                      <a16:creationId xmlns:a16="http://schemas.microsoft.com/office/drawing/2014/main" id="{5EFEAF86-12AF-48BA-8254-5033BB2E13BE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3" name="Rechthoek 122">
                    <a:extLst>
                      <a:ext uri="{FF2B5EF4-FFF2-40B4-BE49-F238E27FC236}">
                        <a16:creationId xmlns:a16="http://schemas.microsoft.com/office/drawing/2014/main" id="{493F0638-F060-4394-A8FA-427A893BF50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75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4" name="Rechthoek 123">
                    <a:extLst>
                      <a:ext uri="{FF2B5EF4-FFF2-40B4-BE49-F238E27FC236}">
                        <a16:creationId xmlns:a16="http://schemas.microsoft.com/office/drawing/2014/main" id="{BBE8D52F-7297-46BB-AF82-228683AA99B7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75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18" name="Rechthoek 117">
                <a:extLst>
                  <a:ext uri="{FF2B5EF4-FFF2-40B4-BE49-F238E27FC236}">
                    <a16:creationId xmlns:a16="http://schemas.microsoft.com/office/drawing/2014/main" id="{74556558-7E55-4857-BCF8-5F5F498D7171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en-GB" sz="675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119" name="Gelijkbenige driehoek 118">
                <a:extLst>
                  <a:ext uri="{FF2B5EF4-FFF2-40B4-BE49-F238E27FC236}">
                    <a16:creationId xmlns:a16="http://schemas.microsoft.com/office/drawing/2014/main" id="{81CC27DD-0097-4856-B638-74ED31AE83C7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75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99" name="Groep 98">
              <a:extLst>
                <a:ext uri="{FF2B5EF4-FFF2-40B4-BE49-F238E27FC236}">
                  <a16:creationId xmlns:a16="http://schemas.microsoft.com/office/drawing/2014/main" id="{CEB34421-A835-46D1-AC55-3C4C8F9BAA16}"/>
                </a:ext>
              </a:extLst>
            </p:cNvPr>
            <p:cNvGrpSpPr/>
            <p:nvPr userDrawn="1"/>
          </p:nvGrpSpPr>
          <p:grpSpPr>
            <a:xfrm>
              <a:off x="-3314821" y="2981448"/>
              <a:ext cx="1558053" cy="563933"/>
              <a:chOff x="-3314821" y="2981448"/>
              <a:chExt cx="1558053" cy="563933"/>
            </a:xfrm>
          </p:grpSpPr>
          <p:sp>
            <p:nvSpPr>
              <p:cNvPr id="103" name="Rechthoek 102">
                <a:extLst>
                  <a:ext uri="{FF2B5EF4-FFF2-40B4-BE49-F238E27FC236}">
                    <a16:creationId xmlns:a16="http://schemas.microsoft.com/office/drawing/2014/main" id="{F874DD16-1FC5-44C8-B53C-F11DFEA9A593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en-GB" sz="6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4" name="Rechthoek 103">
                <a:extLst>
                  <a:ext uri="{FF2B5EF4-FFF2-40B4-BE49-F238E27FC236}">
                    <a16:creationId xmlns:a16="http://schemas.microsoft.com/office/drawing/2014/main" id="{6EF7CC0C-5844-4FA2-8048-DD0E59AA20FC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75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" name="Tekstvak 104">
                <a:extLst>
                  <a:ext uri="{FF2B5EF4-FFF2-40B4-BE49-F238E27FC236}">
                    <a16:creationId xmlns:a16="http://schemas.microsoft.com/office/drawing/2014/main" id="{CFBF7020-B0C0-4AD2-9AC3-C25F2DEF411B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913134" rtl="0" eaLnBrk="1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en-GB" sz="675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front</a:t>
                </a:r>
              </a:p>
            </p:txBody>
          </p:sp>
          <p:sp>
            <p:nvSpPr>
              <p:cNvPr id="106" name="Tekstvak 105">
                <a:extLst>
                  <a:ext uri="{FF2B5EF4-FFF2-40B4-BE49-F238E27FC236}">
                    <a16:creationId xmlns:a16="http://schemas.microsoft.com/office/drawing/2014/main" id="{A79DABD1-A34A-4BE7-B358-39EF7CBEBC60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913134" rtl="0" eaLnBrk="1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en-GB" sz="675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back</a:t>
                </a:r>
              </a:p>
            </p:txBody>
          </p:sp>
          <p:sp>
            <p:nvSpPr>
              <p:cNvPr id="107" name="Vrije vorm: vorm 106">
                <a:extLst>
                  <a:ext uri="{FF2B5EF4-FFF2-40B4-BE49-F238E27FC236}">
                    <a16:creationId xmlns:a16="http://schemas.microsoft.com/office/drawing/2014/main" id="{0B24EF56-04ED-4E24-9668-9A040282BCC7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en-GB" sz="12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Gelijkbenige driehoek 107">
                <a:extLst>
                  <a:ext uri="{FF2B5EF4-FFF2-40B4-BE49-F238E27FC236}">
                    <a16:creationId xmlns:a16="http://schemas.microsoft.com/office/drawing/2014/main" id="{AC67009D-039A-433D-9397-6C9361D14466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75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09" name="Groep 108">
                <a:extLst>
                  <a:ext uri="{FF2B5EF4-FFF2-40B4-BE49-F238E27FC236}">
                    <a16:creationId xmlns:a16="http://schemas.microsoft.com/office/drawing/2014/main" id="{312A0098-40DB-49F8-AA0F-C9C53D9F5A28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114" name="Rechthoek 113">
                  <a:extLst>
                    <a:ext uri="{FF2B5EF4-FFF2-40B4-BE49-F238E27FC236}">
                      <a16:creationId xmlns:a16="http://schemas.microsoft.com/office/drawing/2014/main" id="{62F5014F-8951-4125-9436-49C0F24328E9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5" name="Rechthoek 114">
                  <a:extLst>
                    <a:ext uri="{FF2B5EF4-FFF2-40B4-BE49-F238E27FC236}">
                      <a16:creationId xmlns:a16="http://schemas.microsoft.com/office/drawing/2014/main" id="{C34A86D9-DD6F-4EB1-9C1F-E21DAB9A6185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6" name="Rechthoek 115">
                  <a:extLst>
                    <a:ext uri="{FF2B5EF4-FFF2-40B4-BE49-F238E27FC236}">
                      <a16:creationId xmlns:a16="http://schemas.microsoft.com/office/drawing/2014/main" id="{3D2D9569-A4D1-4D78-A814-6072345211C5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10" name="Groep 109">
                <a:extLst>
                  <a:ext uri="{FF2B5EF4-FFF2-40B4-BE49-F238E27FC236}">
                    <a16:creationId xmlns:a16="http://schemas.microsoft.com/office/drawing/2014/main" id="{6C7ECBBC-AAD7-47E7-8020-61CF530795FF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111" name="Rechthoek 110">
                  <a:extLst>
                    <a:ext uri="{FF2B5EF4-FFF2-40B4-BE49-F238E27FC236}">
                      <a16:creationId xmlns:a16="http://schemas.microsoft.com/office/drawing/2014/main" id="{892CE841-C265-49A0-BB14-7B3CE1307126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2" name="Rechthoek 111">
                  <a:extLst>
                    <a:ext uri="{FF2B5EF4-FFF2-40B4-BE49-F238E27FC236}">
                      <a16:creationId xmlns:a16="http://schemas.microsoft.com/office/drawing/2014/main" id="{D1F9B4DB-D2B9-482C-A939-6EAAF320D14A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3" name="Rechthoek 112">
                  <a:extLst>
                    <a:ext uri="{FF2B5EF4-FFF2-40B4-BE49-F238E27FC236}">
                      <a16:creationId xmlns:a16="http://schemas.microsoft.com/office/drawing/2014/main" id="{66D2A2DC-5EE8-4174-ACC5-C6A8234E916F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00" name="ICOON_info">
              <a:extLst>
                <a:ext uri="{FF2B5EF4-FFF2-40B4-BE49-F238E27FC236}">
                  <a16:creationId xmlns:a16="http://schemas.microsoft.com/office/drawing/2014/main" id="{860E6A61-F088-4299-9282-4E1C1C27A47B}"/>
                </a:ext>
              </a:extLst>
            </p:cNvPr>
            <p:cNvGrpSpPr/>
            <p:nvPr userDrawn="1"/>
          </p:nvGrpSpPr>
          <p:grpSpPr>
            <a:xfrm>
              <a:off x="-376736" y="5307660"/>
              <a:ext cx="283685" cy="283685"/>
              <a:chOff x="-510741" y="5913713"/>
              <a:chExt cx="267555" cy="267555"/>
            </a:xfrm>
          </p:grpSpPr>
          <p:sp>
            <p:nvSpPr>
              <p:cNvPr id="101" name="Ovaal 100">
                <a:extLst>
                  <a:ext uri="{FF2B5EF4-FFF2-40B4-BE49-F238E27FC236}">
                    <a16:creationId xmlns:a16="http://schemas.microsoft.com/office/drawing/2014/main" id="{FEAB39F4-9F3C-4B98-99B2-50ED8420EEE6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en-GB" sz="12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2" name="Graphic 163" descr="Informatie">
                <a:extLst>
                  <a:ext uri="{FF2B5EF4-FFF2-40B4-BE49-F238E27FC236}">
                    <a16:creationId xmlns:a16="http://schemas.microsoft.com/office/drawing/2014/main" id="{B9BA28C8-1C62-4B03-9B60-D9CE3E159FF8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15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76" name="Titel 1">
            <a:extLst>
              <a:ext uri="{FF2B5EF4-FFF2-40B4-BE49-F238E27FC236}">
                <a16:creationId xmlns:a16="http://schemas.microsoft.com/office/drawing/2014/main" id="{E2536935-175F-445E-902B-7F03705083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000" y="699343"/>
            <a:ext cx="7435170" cy="3694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title here</a:t>
            </a:r>
          </a:p>
        </p:txBody>
      </p:sp>
    </p:spTree>
    <p:extLst>
      <p:ext uri="{BB962C8B-B14F-4D97-AF65-F5344CB8AC3E}">
        <p14:creationId xmlns:p14="http://schemas.microsoft.com/office/powerpoint/2010/main" val="282064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Obraz w 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itel 1">
            <a:extLst>
              <a:ext uri="{FF2B5EF4-FFF2-40B4-BE49-F238E27FC236}">
                <a16:creationId xmlns:a16="http://schemas.microsoft.com/office/drawing/2014/main" id="{F59F5F7C-8515-4F01-BA41-CD5AD58D7209}"/>
              </a:ext>
            </a:extLst>
          </p:cNvPr>
          <p:cNvSpPr txBox="1">
            <a:spLocks/>
          </p:cNvSpPr>
          <p:nvPr userDrawn="1"/>
        </p:nvSpPr>
        <p:spPr>
          <a:xfrm>
            <a:off x="225087" y="4912344"/>
            <a:ext cx="1482194" cy="248626"/>
          </a:xfrm>
          <a:prstGeom prst="rect">
            <a:avLst/>
          </a:prstGeom>
        </p:spPr>
        <p:txBody>
          <a:bodyPr vert="horz" lIns="0" tIns="45720" rIns="0" bIns="45720" rtlCol="0" anchor="ctr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nl-NL" sz="2600" i="1" kern="1200" dirty="0">
                <a:solidFill>
                  <a:schemeClr val="tx1"/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pl-PL" sz="1200" dirty="0">
                <a:solidFill>
                  <a:schemeClr val="bg1"/>
                </a:solidFill>
              </a:rPr>
              <a:t>Kliknij, by edytować</a:t>
            </a:r>
            <a:endParaRPr lang="nl-NL" sz="1200" dirty="0">
              <a:solidFill>
                <a:schemeClr val="bg1"/>
              </a:solidFill>
            </a:endParaRPr>
          </a:p>
        </p:txBody>
      </p:sp>
      <p:grpSp>
        <p:nvGrpSpPr>
          <p:cNvPr id="4" name="Groep 11">
            <a:extLst>
              <a:ext uri="{FF2B5EF4-FFF2-40B4-BE49-F238E27FC236}">
                <a16:creationId xmlns:a16="http://schemas.microsoft.com/office/drawing/2014/main" id="{F9EE8028-CA0F-478E-9C06-25AC979FF0DB}"/>
              </a:ext>
            </a:extLst>
          </p:cNvPr>
          <p:cNvGrpSpPr/>
          <p:nvPr userDrawn="1"/>
        </p:nvGrpSpPr>
        <p:grpSpPr>
          <a:xfrm>
            <a:off x="7601783" y="10256"/>
            <a:ext cx="1486440" cy="5143500"/>
            <a:chOff x="10705560" y="1714500"/>
            <a:chExt cx="1486440" cy="5143500"/>
          </a:xfrm>
        </p:grpSpPr>
        <p:sp>
          <p:nvSpPr>
            <p:cNvPr id="5" name="Rechthoek 12">
              <a:extLst>
                <a:ext uri="{FF2B5EF4-FFF2-40B4-BE49-F238E27FC236}">
                  <a16:creationId xmlns:a16="http://schemas.microsoft.com/office/drawing/2014/main" id="{83459656-0A73-4494-A4BF-D9797C4641A6}"/>
                </a:ext>
              </a:extLst>
            </p:cNvPr>
            <p:cNvSpPr/>
            <p:nvPr/>
          </p:nvSpPr>
          <p:spPr>
            <a:xfrm>
              <a:off x="10705560" y="1714500"/>
              <a:ext cx="1486440" cy="5143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dirty="0" err="1">
                <a:latin typeface="Helvetica Light" panose="020B0403020202020204" pitchFamily="34" charset="0"/>
              </a:endParaRPr>
            </a:p>
          </p:txBody>
        </p:sp>
        <p:grpSp>
          <p:nvGrpSpPr>
            <p:cNvPr id="6" name="Group 4">
              <a:extLst>
                <a:ext uri="{FF2B5EF4-FFF2-40B4-BE49-F238E27FC236}">
                  <a16:creationId xmlns:a16="http://schemas.microsoft.com/office/drawing/2014/main" id="{0F4BF611-8468-4BCB-851A-949492B527E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010145" y="5694300"/>
              <a:ext cx="925810" cy="871795"/>
              <a:chOff x="2126" y="546"/>
              <a:chExt cx="3428" cy="3228"/>
            </a:xfrm>
          </p:grpSpPr>
          <p:sp>
            <p:nvSpPr>
              <p:cNvPr id="7" name="AutoShape 3">
                <a:extLst>
                  <a:ext uri="{FF2B5EF4-FFF2-40B4-BE49-F238E27FC236}">
                    <a16:creationId xmlns:a16="http://schemas.microsoft.com/office/drawing/2014/main" id="{7FEE9B07-1881-4B03-9EA0-3656E9E49AD0}"/>
                  </a:ext>
                </a:extLst>
              </p:cNvPr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2126" y="546"/>
                <a:ext cx="3428" cy="3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46B228C8-D398-4723-BBF2-FB5F48F7BD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4" y="670"/>
                <a:ext cx="1100" cy="940"/>
              </a:xfrm>
              <a:custGeom>
                <a:avLst/>
                <a:gdLst>
                  <a:gd name="T0" fmla="*/ 133 w 463"/>
                  <a:gd name="T1" fmla="*/ 162 h 396"/>
                  <a:gd name="T2" fmla="*/ 165 w 463"/>
                  <a:gd name="T3" fmla="*/ 144 h 396"/>
                  <a:gd name="T4" fmla="*/ 230 w 463"/>
                  <a:gd name="T5" fmla="*/ 205 h 396"/>
                  <a:gd name="T6" fmla="*/ 199 w 463"/>
                  <a:gd name="T7" fmla="*/ 225 h 396"/>
                  <a:gd name="T8" fmla="*/ 206 w 463"/>
                  <a:gd name="T9" fmla="*/ 232 h 396"/>
                  <a:gd name="T10" fmla="*/ 235 w 463"/>
                  <a:gd name="T11" fmla="*/ 259 h 396"/>
                  <a:gd name="T12" fmla="*/ 254 w 463"/>
                  <a:gd name="T13" fmla="*/ 278 h 396"/>
                  <a:gd name="T14" fmla="*/ 266 w 463"/>
                  <a:gd name="T15" fmla="*/ 289 h 396"/>
                  <a:gd name="T16" fmla="*/ 272 w 463"/>
                  <a:gd name="T17" fmla="*/ 296 h 396"/>
                  <a:gd name="T18" fmla="*/ 300 w 463"/>
                  <a:gd name="T19" fmla="*/ 322 h 396"/>
                  <a:gd name="T20" fmla="*/ 307 w 463"/>
                  <a:gd name="T21" fmla="*/ 329 h 396"/>
                  <a:gd name="T22" fmla="*/ 337 w 463"/>
                  <a:gd name="T23" fmla="*/ 358 h 396"/>
                  <a:gd name="T24" fmla="*/ 376 w 463"/>
                  <a:gd name="T25" fmla="*/ 396 h 396"/>
                  <a:gd name="T26" fmla="*/ 424 w 463"/>
                  <a:gd name="T27" fmla="*/ 346 h 396"/>
                  <a:gd name="T28" fmla="*/ 452 w 463"/>
                  <a:gd name="T29" fmla="*/ 293 h 396"/>
                  <a:gd name="T30" fmla="*/ 462 w 463"/>
                  <a:gd name="T31" fmla="*/ 241 h 396"/>
                  <a:gd name="T32" fmla="*/ 457 w 463"/>
                  <a:gd name="T33" fmla="*/ 192 h 396"/>
                  <a:gd name="T34" fmla="*/ 440 w 463"/>
                  <a:gd name="T35" fmla="*/ 148 h 396"/>
                  <a:gd name="T36" fmla="*/ 414 w 463"/>
                  <a:gd name="T37" fmla="*/ 109 h 396"/>
                  <a:gd name="T38" fmla="*/ 381 w 463"/>
                  <a:gd name="T39" fmla="*/ 76 h 396"/>
                  <a:gd name="T40" fmla="*/ 341 w 463"/>
                  <a:gd name="T41" fmla="*/ 48 h 396"/>
                  <a:gd name="T42" fmla="*/ 298 w 463"/>
                  <a:gd name="T43" fmla="*/ 28 h 396"/>
                  <a:gd name="T44" fmla="*/ 254 w 463"/>
                  <a:gd name="T45" fmla="*/ 14 h 396"/>
                  <a:gd name="T46" fmla="*/ 166 w 463"/>
                  <a:gd name="T47" fmla="*/ 1 h 396"/>
                  <a:gd name="T48" fmla="*/ 0 w 463"/>
                  <a:gd name="T49" fmla="*/ 33 h 396"/>
                  <a:gd name="T50" fmla="*/ 11 w 463"/>
                  <a:gd name="T51" fmla="*/ 43 h 396"/>
                  <a:gd name="T52" fmla="*/ 24 w 463"/>
                  <a:gd name="T53" fmla="*/ 56 h 396"/>
                  <a:gd name="T54" fmla="*/ 56 w 463"/>
                  <a:gd name="T55" fmla="*/ 87 h 396"/>
                  <a:gd name="T56" fmla="*/ 91 w 463"/>
                  <a:gd name="T57" fmla="*/ 121 h 396"/>
                  <a:gd name="T58" fmla="*/ 132 w 463"/>
                  <a:gd name="T59" fmla="*/ 161 h 396"/>
                  <a:gd name="T60" fmla="*/ 133 w 463"/>
                  <a:gd name="T61" fmla="*/ 162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3" h="396">
                    <a:moveTo>
                      <a:pt x="133" y="162"/>
                    </a:moveTo>
                    <a:cubicBezTo>
                      <a:pt x="165" y="144"/>
                      <a:pt x="165" y="144"/>
                      <a:pt x="165" y="144"/>
                    </a:cubicBezTo>
                    <a:cubicBezTo>
                      <a:pt x="230" y="205"/>
                      <a:pt x="230" y="205"/>
                      <a:pt x="230" y="205"/>
                    </a:cubicBezTo>
                    <a:cubicBezTo>
                      <a:pt x="199" y="225"/>
                      <a:pt x="199" y="225"/>
                      <a:pt x="199" y="225"/>
                    </a:cubicBezTo>
                    <a:cubicBezTo>
                      <a:pt x="206" y="232"/>
                      <a:pt x="206" y="232"/>
                      <a:pt x="206" y="232"/>
                    </a:cubicBezTo>
                    <a:cubicBezTo>
                      <a:pt x="235" y="259"/>
                      <a:pt x="235" y="259"/>
                      <a:pt x="235" y="259"/>
                    </a:cubicBezTo>
                    <a:cubicBezTo>
                      <a:pt x="254" y="278"/>
                      <a:pt x="254" y="278"/>
                      <a:pt x="254" y="278"/>
                    </a:cubicBezTo>
                    <a:cubicBezTo>
                      <a:pt x="266" y="289"/>
                      <a:pt x="266" y="289"/>
                      <a:pt x="266" y="289"/>
                    </a:cubicBezTo>
                    <a:cubicBezTo>
                      <a:pt x="272" y="296"/>
                      <a:pt x="272" y="296"/>
                      <a:pt x="272" y="296"/>
                    </a:cubicBezTo>
                    <a:cubicBezTo>
                      <a:pt x="300" y="322"/>
                      <a:pt x="300" y="322"/>
                      <a:pt x="300" y="322"/>
                    </a:cubicBezTo>
                    <a:cubicBezTo>
                      <a:pt x="307" y="329"/>
                      <a:pt x="307" y="329"/>
                      <a:pt x="307" y="329"/>
                    </a:cubicBezTo>
                    <a:cubicBezTo>
                      <a:pt x="337" y="358"/>
                      <a:pt x="337" y="358"/>
                      <a:pt x="337" y="358"/>
                    </a:cubicBezTo>
                    <a:cubicBezTo>
                      <a:pt x="376" y="396"/>
                      <a:pt x="376" y="396"/>
                      <a:pt x="376" y="396"/>
                    </a:cubicBezTo>
                    <a:cubicBezTo>
                      <a:pt x="395" y="381"/>
                      <a:pt x="411" y="364"/>
                      <a:pt x="424" y="346"/>
                    </a:cubicBezTo>
                    <a:cubicBezTo>
                      <a:pt x="436" y="329"/>
                      <a:pt x="446" y="312"/>
                      <a:pt x="452" y="293"/>
                    </a:cubicBezTo>
                    <a:cubicBezTo>
                      <a:pt x="458" y="276"/>
                      <a:pt x="461" y="259"/>
                      <a:pt x="462" y="241"/>
                    </a:cubicBezTo>
                    <a:cubicBezTo>
                      <a:pt x="463" y="225"/>
                      <a:pt x="461" y="208"/>
                      <a:pt x="457" y="192"/>
                    </a:cubicBezTo>
                    <a:cubicBezTo>
                      <a:pt x="454" y="177"/>
                      <a:pt x="448" y="162"/>
                      <a:pt x="440" y="148"/>
                    </a:cubicBezTo>
                    <a:cubicBezTo>
                      <a:pt x="433" y="134"/>
                      <a:pt x="425" y="121"/>
                      <a:pt x="414" y="109"/>
                    </a:cubicBezTo>
                    <a:cubicBezTo>
                      <a:pt x="404" y="97"/>
                      <a:pt x="393" y="86"/>
                      <a:pt x="381" y="76"/>
                    </a:cubicBezTo>
                    <a:cubicBezTo>
                      <a:pt x="368" y="66"/>
                      <a:pt x="355" y="57"/>
                      <a:pt x="341" y="48"/>
                    </a:cubicBezTo>
                    <a:cubicBezTo>
                      <a:pt x="327" y="41"/>
                      <a:pt x="313" y="34"/>
                      <a:pt x="298" y="28"/>
                    </a:cubicBezTo>
                    <a:cubicBezTo>
                      <a:pt x="284" y="22"/>
                      <a:pt x="269" y="17"/>
                      <a:pt x="254" y="14"/>
                    </a:cubicBezTo>
                    <a:cubicBezTo>
                      <a:pt x="226" y="6"/>
                      <a:pt x="196" y="2"/>
                      <a:pt x="166" y="1"/>
                    </a:cubicBezTo>
                    <a:cubicBezTo>
                      <a:pt x="108" y="0"/>
                      <a:pt x="50" y="11"/>
                      <a:pt x="0" y="33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24" y="56"/>
                      <a:pt x="24" y="56"/>
                      <a:pt x="24" y="56"/>
                    </a:cubicBezTo>
                    <a:cubicBezTo>
                      <a:pt x="56" y="87"/>
                      <a:pt x="56" y="87"/>
                      <a:pt x="56" y="87"/>
                    </a:cubicBezTo>
                    <a:cubicBezTo>
                      <a:pt x="91" y="121"/>
                      <a:pt x="91" y="121"/>
                      <a:pt x="91" y="121"/>
                    </a:cubicBezTo>
                    <a:cubicBezTo>
                      <a:pt x="132" y="161"/>
                      <a:pt x="132" y="161"/>
                      <a:pt x="132" y="161"/>
                    </a:cubicBezTo>
                    <a:lnTo>
                      <a:pt x="133" y="16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E9E07E25-1307-4C8B-AE0E-E3C054D2C6B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964" y="653"/>
                <a:ext cx="1400" cy="1226"/>
              </a:xfrm>
              <a:custGeom>
                <a:avLst/>
                <a:gdLst>
                  <a:gd name="T0" fmla="*/ 409 w 589"/>
                  <a:gd name="T1" fmla="*/ 241 h 516"/>
                  <a:gd name="T2" fmla="*/ 362 w 589"/>
                  <a:gd name="T3" fmla="*/ 271 h 516"/>
                  <a:gd name="T4" fmla="*/ 296 w 589"/>
                  <a:gd name="T5" fmla="*/ 204 h 516"/>
                  <a:gd name="T6" fmla="*/ 343 w 589"/>
                  <a:gd name="T7" fmla="*/ 177 h 516"/>
                  <a:gd name="T8" fmla="*/ 333 w 589"/>
                  <a:gd name="T9" fmla="*/ 168 h 516"/>
                  <a:gd name="T10" fmla="*/ 308 w 589"/>
                  <a:gd name="T11" fmla="*/ 143 h 516"/>
                  <a:gd name="T12" fmla="*/ 263 w 589"/>
                  <a:gd name="T13" fmla="*/ 100 h 516"/>
                  <a:gd name="T14" fmla="*/ 224 w 589"/>
                  <a:gd name="T15" fmla="*/ 62 h 516"/>
                  <a:gd name="T16" fmla="*/ 190 w 589"/>
                  <a:gd name="T17" fmla="*/ 29 h 516"/>
                  <a:gd name="T18" fmla="*/ 160 w 589"/>
                  <a:gd name="T19" fmla="*/ 0 h 516"/>
                  <a:gd name="T20" fmla="*/ 120 w 589"/>
                  <a:gd name="T21" fmla="*/ 25 h 516"/>
                  <a:gd name="T22" fmla="*/ 84 w 589"/>
                  <a:gd name="T23" fmla="*/ 55 h 516"/>
                  <a:gd name="T24" fmla="*/ 54 w 589"/>
                  <a:gd name="T25" fmla="*/ 89 h 516"/>
                  <a:gd name="T26" fmla="*/ 29 w 589"/>
                  <a:gd name="T27" fmla="*/ 129 h 516"/>
                  <a:gd name="T28" fmla="*/ 11 w 589"/>
                  <a:gd name="T29" fmla="*/ 173 h 516"/>
                  <a:gd name="T30" fmla="*/ 1 w 589"/>
                  <a:gd name="T31" fmla="*/ 223 h 516"/>
                  <a:gd name="T32" fmla="*/ 3 w 589"/>
                  <a:gd name="T33" fmla="*/ 277 h 516"/>
                  <a:gd name="T34" fmla="*/ 20 w 589"/>
                  <a:gd name="T35" fmla="*/ 335 h 516"/>
                  <a:gd name="T36" fmla="*/ 54 w 589"/>
                  <a:gd name="T37" fmla="*/ 392 h 516"/>
                  <a:gd name="T38" fmla="*/ 105 w 589"/>
                  <a:gd name="T39" fmla="*/ 442 h 516"/>
                  <a:gd name="T40" fmla="*/ 172 w 589"/>
                  <a:gd name="T41" fmla="*/ 482 h 516"/>
                  <a:gd name="T42" fmla="*/ 253 w 589"/>
                  <a:gd name="T43" fmla="*/ 507 h 516"/>
                  <a:gd name="T44" fmla="*/ 342 w 589"/>
                  <a:gd name="T45" fmla="*/ 515 h 516"/>
                  <a:gd name="T46" fmla="*/ 433 w 589"/>
                  <a:gd name="T47" fmla="*/ 501 h 516"/>
                  <a:gd name="T48" fmla="*/ 518 w 589"/>
                  <a:gd name="T49" fmla="*/ 467 h 516"/>
                  <a:gd name="T50" fmla="*/ 589 w 589"/>
                  <a:gd name="T51" fmla="*/ 415 h 516"/>
                  <a:gd name="T52" fmla="*/ 409 w 589"/>
                  <a:gd name="T53" fmla="*/ 241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89" h="516">
                    <a:moveTo>
                      <a:pt x="409" y="241"/>
                    </a:moveTo>
                    <a:cubicBezTo>
                      <a:pt x="362" y="271"/>
                      <a:pt x="362" y="271"/>
                      <a:pt x="362" y="271"/>
                    </a:cubicBezTo>
                    <a:cubicBezTo>
                      <a:pt x="296" y="204"/>
                      <a:pt x="296" y="204"/>
                      <a:pt x="296" y="204"/>
                    </a:cubicBezTo>
                    <a:cubicBezTo>
                      <a:pt x="343" y="177"/>
                      <a:pt x="343" y="177"/>
                      <a:pt x="343" y="177"/>
                    </a:cubicBezTo>
                    <a:cubicBezTo>
                      <a:pt x="333" y="168"/>
                      <a:pt x="333" y="168"/>
                      <a:pt x="333" y="168"/>
                    </a:cubicBezTo>
                    <a:cubicBezTo>
                      <a:pt x="325" y="159"/>
                      <a:pt x="316" y="151"/>
                      <a:pt x="308" y="143"/>
                    </a:cubicBezTo>
                    <a:cubicBezTo>
                      <a:pt x="292" y="128"/>
                      <a:pt x="277" y="114"/>
                      <a:pt x="263" y="100"/>
                    </a:cubicBezTo>
                    <a:cubicBezTo>
                      <a:pt x="249" y="87"/>
                      <a:pt x="236" y="74"/>
                      <a:pt x="224" y="62"/>
                    </a:cubicBezTo>
                    <a:cubicBezTo>
                      <a:pt x="212" y="51"/>
                      <a:pt x="201" y="40"/>
                      <a:pt x="190" y="29"/>
                    </a:cubicBezTo>
                    <a:cubicBezTo>
                      <a:pt x="179" y="19"/>
                      <a:pt x="169" y="9"/>
                      <a:pt x="160" y="0"/>
                    </a:cubicBezTo>
                    <a:cubicBezTo>
                      <a:pt x="145" y="8"/>
                      <a:pt x="132" y="16"/>
                      <a:pt x="120" y="25"/>
                    </a:cubicBezTo>
                    <a:cubicBezTo>
                      <a:pt x="107" y="35"/>
                      <a:pt x="95" y="44"/>
                      <a:pt x="84" y="55"/>
                    </a:cubicBezTo>
                    <a:cubicBezTo>
                      <a:pt x="73" y="66"/>
                      <a:pt x="63" y="77"/>
                      <a:pt x="54" y="89"/>
                    </a:cubicBezTo>
                    <a:cubicBezTo>
                      <a:pt x="44" y="102"/>
                      <a:pt x="36" y="115"/>
                      <a:pt x="29" y="129"/>
                    </a:cubicBezTo>
                    <a:cubicBezTo>
                      <a:pt x="21" y="143"/>
                      <a:pt x="15" y="158"/>
                      <a:pt x="11" y="173"/>
                    </a:cubicBezTo>
                    <a:cubicBezTo>
                      <a:pt x="6" y="189"/>
                      <a:pt x="3" y="206"/>
                      <a:pt x="1" y="223"/>
                    </a:cubicBezTo>
                    <a:cubicBezTo>
                      <a:pt x="0" y="240"/>
                      <a:pt x="0" y="258"/>
                      <a:pt x="3" y="277"/>
                    </a:cubicBezTo>
                    <a:cubicBezTo>
                      <a:pt x="6" y="296"/>
                      <a:pt x="12" y="315"/>
                      <a:pt x="20" y="335"/>
                    </a:cubicBezTo>
                    <a:cubicBezTo>
                      <a:pt x="28" y="355"/>
                      <a:pt x="40" y="374"/>
                      <a:pt x="54" y="392"/>
                    </a:cubicBezTo>
                    <a:cubicBezTo>
                      <a:pt x="68" y="410"/>
                      <a:pt x="85" y="427"/>
                      <a:pt x="105" y="442"/>
                    </a:cubicBezTo>
                    <a:cubicBezTo>
                      <a:pt x="125" y="458"/>
                      <a:pt x="147" y="471"/>
                      <a:pt x="172" y="482"/>
                    </a:cubicBezTo>
                    <a:cubicBezTo>
                      <a:pt x="197" y="493"/>
                      <a:pt x="224" y="502"/>
                      <a:pt x="253" y="507"/>
                    </a:cubicBezTo>
                    <a:cubicBezTo>
                      <a:pt x="282" y="513"/>
                      <a:pt x="312" y="516"/>
                      <a:pt x="342" y="515"/>
                    </a:cubicBezTo>
                    <a:cubicBezTo>
                      <a:pt x="373" y="514"/>
                      <a:pt x="403" y="509"/>
                      <a:pt x="433" y="501"/>
                    </a:cubicBezTo>
                    <a:cubicBezTo>
                      <a:pt x="463" y="493"/>
                      <a:pt x="491" y="482"/>
                      <a:pt x="518" y="467"/>
                    </a:cubicBezTo>
                    <a:cubicBezTo>
                      <a:pt x="544" y="452"/>
                      <a:pt x="568" y="435"/>
                      <a:pt x="589" y="415"/>
                    </a:cubicBezTo>
                    <a:lnTo>
                      <a:pt x="409" y="241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6C65F87C-E131-40A6-AF46-3274526F4C8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934" y="435"/>
                <a:ext cx="1078" cy="833"/>
              </a:xfrm>
              <a:custGeom>
                <a:avLst/>
                <a:gdLst>
                  <a:gd name="T0" fmla="*/ 0 w 454"/>
                  <a:gd name="T1" fmla="*/ 83 h 351"/>
                  <a:gd name="T2" fmla="*/ 298 w 454"/>
                  <a:gd name="T3" fmla="*/ 351 h 351"/>
                  <a:gd name="T4" fmla="*/ 0 w 454"/>
                  <a:gd name="T5" fmla="*/ 83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4" h="351">
                    <a:moveTo>
                      <a:pt x="0" y="83"/>
                    </a:moveTo>
                    <a:cubicBezTo>
                      <a:pt x="0" y="83"/>
                      <a:pt x="454" y="0"/>
                      <a:pt x="298" y="351"/>
                    </a:cubicBezTo>
                    <a:cubicBezTo>
                      <a:pt x="298" y="351"/>
                      <a:pt x="332" y="125"/>
                      <a:pt x="0" y="8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7F7AB978-6B5A-4DA3-9C46-65CECB22614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74" y="1598"/>
                <a:ext cx="1287" cy="371"/>
              </a:xfrm>
              <a:custGeom>
                <a:avLst/>
                <a:gdLst>
                  <a:gd name="T0" fmla="*/ 474 w 542"/>
                  <a:gd name="T1" fmla="*/ 87 h 156"/>
                  <a:gd name="T2" fmla="*/ 389 w 542"/>
                  <a:gd name="T3" fmla="*/ 120 h 156"/>
                  <a:gd name="T4" fmla="*/ 298 w 542"/>
                  <a:gd name="T5" fmla="*/ 132 h 156"/>
                  <a:gd name="T6" fmla="*/ 208 w 542"/>
                  <a:gd name="T7" fmla="*/ 125 h 156"/>
                  <a:gd name="T8" fmla="*/ 127 w 542"/>
                  <a:gd name="T9" fmla="*/ 100 h 156"/>
                  <a:gd name="T10" fmla="*/ 59 w 542"/>
                  <a:gd name="T11" fmla="*/ 60 h 156"/>
                  <a:gd name="T12" fmla="*/ 7 w 542"/>
                  <a:gd name="T13" fmla="*/ 9 h 156"/>
                  <a:gd name="T14" fmla="*/ 0 w 542"/>
                  <a:gd name="T15" fmla="*/ 0 h 156"/>
                  <a:gd name="T16" fmla="*/ 7 w 542"/>
                  <a:gd name="T17" fmla="*/ 9 h 156"/>
                  <a:gd name="T18" fmla="*/ 54 w 542"/>
                  <a:gd name="T19" fmla="*/ 63 h 156"/>
                  <a:gd name="T20" fmla="*/ 119 w 542"/>
                  <a:gd name="T21" fmla="*/ 108 h 156"/>
                  <a:gd name="T22" fmla="*/ 198 w 542"/>
                  <a:gd name="T23" fmla="*/ 140 h 156"/>
                  <a:gd name="T24" fmla="*/ 287 w 542"/>
                  <a:gd name="T25" fmla="*/ 154 h 156"/>
                  <a:gd name="T26" fmla="*/ 379 w 542"/>
                  <a:gd name="T27" fmla="*/ 148 h 156"/>
                  <a:gd name="T28" fmla="*/ 466 w 542"/>
                  <a:gd name="T29" fmla="*/ 122 h 156"/>
                  <a:gd name="T30" fmla="*/ 540 w 542"/>
                  <a:gd name="T31" fmla="*/ 77 h 156"/>
                  <a:gd name="T32" fmla="*/ 542 w 542"/>
                  <a:gd name="T33" fmla="*/ 39 h 156"/>
                  <a:gd name="T34" fmla="*/ 474 w 542"/>
                  <a:gd name="T35" fmla="*/ 87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42" h="156">
                    <a:moveTo>
                      <a:pt x="474" y="87"/>
                    </a:moveTo>
                    <a:cubicBezTo>
                      <a:pt x="448" y="102"/>
                      <a:pt x="419" y="111"/>
                      <a:pt x="389" y="120"/>
                    </a:cubicBezTo>
                    <a:cubicBezTo>
                      <a:pt x="359" y="128"/>
                      <a:pt x="329" y="131"/>
                      <a:pt x="298" y="132"/>
                    </a:cubicBezTo>
                    <a:cubicBezTo>
                      <a:pt x="267" y="133"/>
                      <a:pt x="237" y="131"/>
                      <a:pt x="208" y="125"/>
                    </a:cubicBezTo>
                    <a:cubicBezTo>
                      <a:pt x="179" y="120"/>
                      <a:pt x="152" y="111"/>
                      <a:pt x="127" y="100"/>
                    </a:cubicBezTo>
                    <a:cubicBezTo>
                      <a:pt x="102" y="89"/>
                      <a:pt x="79" y="76"/>
                      <a:pt x="59" y="60"/>
                    </a:cubicBezTo>
                    <a:cubicBezTo>
                      <a:pt x="39" y="45"/>
                      <a:pt x="22" y="28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  <a:cubicBezTo>
                      <a:pt x="2" y="3"/>
                      <a:pt x="4" y="6"/>
                      <a:pt x="7" y="9"/>
                    </a:cubicBezTo>
                    <a:cubicBezTo>
                      <a:pt x="20" y="29"/>
                      <a:pt x="36" y="47"/>
                      <a:pt x="54" y="63"/>
                    </a:cubicBezTo>
                    <a:cubicBezTo>
                      <a:pt x="73" y="80"/>
                      <a:pt x="95" y="95"/>
                      <a:pt x="119" y="108"/>
                    </a:cubicBezTo>
                    <a:cubicBezTo>
                      <a:pt x="143" y="121"/>
                      <a:pt x="170" y="132"/>
                      <a:pt x="198" y="140"/>
                    </a:cubicBezTo>
                    <a:cubicBezTo>
                      <a:pt x="227" y="148"/>
                      <a:pt x="256" y="153"/>
                      <a:pt x="287" y="154"/>
                    </a:cubicBezTo>
                    <a:cubicBezTo>
                      <a:pt x="318" y="156"/>
                      <a:pt x="349" y="154"/>
                      <a:pt x="379" y="148"/>
                    </a:cubicBezTo>
                    <a:cubicBezTo>
                      <a:pt x="409" y="143"/>
                      <a:pt x="438" y="134"/>
                      <a:pt x="466" y="122"/>
                    </a:cubicBezTo>
                    <a:cubicBezTo>
                      <a:pt x="493" y="110"/>
                      <a:pt x="518" y="95"/>
                      <a:pt x="540" y="77"/>
                    </a:cubicBezTo>
                    <a:cubicBezTo>
                      <a:pt x="542" y="39"/>
                      <a:pt x="542" y="39"/>
                      <a:pt x="542" y="39"/>
                    </a:cubicBezTo>
                    <a:cubicBezTo>
                      <a:pt x="522" y="58"/>
                      <a:pt x="499" y="73"/>
                      <a:pt x="474" y="8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CEF87DF7-C291-4A48-B3A4-DD0915B3985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751" y="1100"/>
                <a:ext cx="207" cy="154"/>
              </a:xfrm>
              <a:custGeom>
                <a:avLst/>
                <a:gdLst>
                  <a:gd name="T0" fmla="*/ 0 w 207"/>
                  <a:gd name="T1" fmla="*/ 76 h 154"/>
                  <a:gd name="T2" fmla="*/ 128 w 207"/>
                  <a:gd name="T3" fmla="*/ 0 h 154"/>
                  <a:gd name="T4" fmla="*/ 207 w 207"/>
                  <a:gd name="T5" fmla="*/ 73 h 154"/>
                  <a:gd name="T6" fmla="*/ 78 w 207"/>
                  <a:gd name="T7" fmla="*/ 154 h 154"/>
                  <a:gd name="T8" fmla="*/ 0 w 207"/>
                  <a:gd name="T9" fmla="*/ 76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154">
                    <a:moveTo>
                      <a:pt x="0" y="76"/>
                    </a:moveTo>
                    <a:lnTo>
                      <a:pt x="128" y="0"/>
                    </a:lnTo>
                    <a:lnTo>
                      <a:pt x="207" y="73"/>
                    </a:lnTo>
                    <a:lnTo>
                      <a:pt x="78" y="15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58EC75F8-B908-45D4-BF52-7CE5DF2C53E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233" y="394"/>
                <a:ext cx="829" cy="665"/>
              </a:xfrm>
              <a:custGeom>
                <a:avLst/>
                <a:gdLst>
                  <a:gd name="T0" fmla="*/ 0 w 349"/>
                  <a:gd name="T1" fmla="*/ 71 h 280"/>
                  <a:gd name="T2" fmla="*/ 224 w 349"/>
                  <a:gd name="T3" fmla="*/ 280 h 280"/>
                  <a:gd name="T4" fmla="*/ 0 w 349"/>
                  <a:gd name="T5" fmla="*/ 71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9" h="280">
                    <a:moveTo>
                      <a:pt x="0" y="71"/>
                    </a:moveTo>
                    <a:cubicBezTo>
                      <a:pt x="0" y="71"/>
                      <a:pt x="349" y="0"/>
                      <a:pt x="224" y="280"/>
                    </a:cubicBezTo>
                    <a:cubicBezTo>
                      <a:pt x="224" y="280"/>
                      <a:pt x="301" y="82"/>
                      <a:pt x="0" y="71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7F696CC7-899F-484F-A6F6-97A7985368C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138" y="2864"/>
                <a:ext cx="1264" cy="383"/>
              </a:xfrm>
              <a:custGeom>
                <a:avLst/>
                <a:gdLst>
                  <a:gd name="T0" fmla="*/ 61 w 532"/>
                  <a:gd name="T1" fmla="*/ 113 h 161"/>
                  <a:gd name="T2" fmla="*/ 138 w 532"/>
                  <a:gd name="T3" fmla="*/ 69 h 161"/>
                  <a:gd name="T4" fmla="*/ 223 w 532"/>
                  <a:gd name="T5" fmla="*/ 36 h 161"/>
                  <a:gd name="T6" fmla="*/ 311 w 532"/>
                  <a:gd name="T7" fmla="*/ 15 h 161"/>
                  <a:gd name="T8" fmla="*/ 393 w 532"/>
                  <a:gd name="T9" fmla="*/ 9 h 161"/>
                  <a:gd name="T10" fmla="*/ 466 w 532"/>
                  <a:gd name="T11" fmla="*/ 14 h 161"/>
                  <a:gd name="T12" fmla="*/ 524 w 532"/>
                  <a:gd name="T13" fmla="*/ 32 h 161"/>
                  <a:gd name="T14" fmla="*/ 532 w 532"/>
                  <a:gd name="T15" fmla="*/ 35 h 161"/>
                  <a:gd name="T16" fmla="*/ 525 w 532"/>
                  <a:gd name="T17" fmla="*/ 31 h 161"/>
                  <a:gd name="T18" fmla="*/ 470 w 532"/>
                  <a:gd name="T19" fmla="*/ 11 h 161"/>
                  <a:gd name="T20" fmla="*/ 400 w 532"/>
                  <a:gd name="T21" fmla="*/ 1 h 161"/>
                  <a:gd name="T22" fmla="*/ 318 w 532"/>
                  <a:gd name="T23" fmla="*/ 4 h 161"/>
                  <a:gd name="T24" fmla="*/ 230 w 532"/>
                  <a:gd name="T25" fmla="*/ 19 h 161"/>
                  <a:gd name="T26" fmla="*/ 143 w 532"/>
                  <a:gd name="T27" fmla="*/ 48 h 161"/>
                  <a:gd name="T28" fmla="*/ 64 w 532"/>
                  <a:gd name="T29" fmla="*/ 89 h 161"/>
                  <a:gd name="T30" fmla="*/ 0 w 532"/>
                  <a:gd name="T31" fmla="*/ 137 h 161"/>
                  <a:gd name="T32" fmla="*/ 5 w 532"/>
                  <a:gd name="T33" fmla="*/ 161 h 161"/>
                  <a:gd name="T34" fmla="*/ 61 w 532"/>
                  <a:gd name="T35" fmla="*/ 11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2" h="161">
                    <a:moveTo>
                      <a:pt x="61" y="113"/>
                    </a:moveTo>
                    <a:cubicBezTo>
                      <a:pt x="84" y="97"/>
                      <a:pt x="110" y="83"/>
                      <a:pt x="138" y="69"/>
                    </a:cubicBezTo>
                    <a:cubicBezTo>
                      <a:pt x="165" y="56"/>
                      <a:pt x="194" y="45"/>
                      <a:pt x="223" y="36"/>
                    </a:cubicBezTo>
                    <a:cubicBezTo>
                      <a:pt x="252" y="27"/>
                      <a:pt x="282" y="20"/>
                      <a:pt x="311" y="15"/>
                    </a:cubicBezTo>
                    <a:cubicBezTo>
                      <a:pt x="339" y="11"/>
                      <a:pt x="367" y="9"/>
                      <a:pt x="393" y="9"/>
                    </a:cubicBezTo>
                    <a:cubicBezTo>
                      <a:pt x="419" y="8"/>
                      <a:pt x="443" y="10"/>
                      <a:pt x="466" y="14"/>
                    </a:cubicBezTo>
                    <a:cubicBezTo>
                      <a:pt x="487" y="18"/>
                      <a:pt x="507" y="24"/>
                      <a:pt x="524" y="32"/>
                    </a:cubicBezTo>
                    <a:cubicBezTo>
                      <a:pt x="527" y="33"/>
                      <a:pt x="530" y="34"/>
                      <a:pt x="532" y="35"/>
                    </a:cubicBezTo>
                    <a:cubicBezTo>
                      <a:pt x="530" y="34"/>
                      <a:pt x="527" y="33"/>
                      <a:pt x="525" y="31"/>
                    </a:cubicBezTo>
                    <a:cubicBezTo>
                      <a:pt x="509" y="23"/>
                      <a:pt x="490" y="16"/>
                      <a:pt x="470" y="11"/>
                    </a:cubicBezTo>
                    <a:cubicBezTo>
                      <a:pt x="448" y="6"/>
                      <a:pt x="425" y="3"/>
                      <a:pt x="400" y="1"/>
                    </a:cubicBezTo>
                    <a:cubicBezTo>
                      <a:pt x="374" y="0"/>
                      <a:pt x="346" y="1"/>
                      <a:pt x="318" y="4"/>
                    </a:cubicBezTo>
                    <a:cubicBezTo>
                      <a:pt x="289" y="7"/>
                      <a:pt x="259" y="12"/>
                      <a:pt x="230" y="19"/>
                    </a:cubicBezTo>
                    <a:cubicBezTo>
                      <a:pt x="200" y="27"/>
                      <a:pt x="171" y="37"/>
                      <a:pt x="143" y="48"/>
                    </a:cubicBezTo>
                    <a:cubicBezTo>
                      <a:pt x="114" y="60"/>
                      <a:pt x="88" y="74"/>
                      <a:pt x="64" y="89"/>
                    </a:cubicBezTo>
                    <a:cubicBezTo>
                      <a:pt x="40" y="104"/>
                      <a:pt x="18" y="120"/>
                      <a:pt x="0" y="137"/>
                    </a:cubicBezTo>
                    <a:cubicBezTo>
                      <a:pt x="5" y="161"/>
                      <a:pt x="5" y="161"/>
                      <a:pt x="5" y="161"/>
                    </a:cubicBezTo>
                    <a:cubicBezTo>
                      <a:pt x="21" y="144"/>
                      <a:pt x="40" y="128"/>
                      <a:pt x="61" y="11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7" name="Freeform 12">
                <a:extLst>
                  <a:ext uri="{FF2B5EF4-FFF2-40B4-BE49-F238E27FC236}">
                    <a16:creationId xmlns:a16="http://schemas.microsoft.com/office/drawing/2014/main" id="{834D3F3E-DB60-41FC-9EAA-458F72DEB66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3" y="2178"/>
                <a:ext cx="411" cy="480"/>
              </a:xfrm>
              <a:custGeom>
                <a:avLst/>
                <a:gdLst>
                  <a:gd name="T0" fmla="*/ 83 w 173"/>
                  <a:gd name="T1" fmla="*/ 158 h 202"/>
                  <a:gd name="T2" fmla="*/ 67 w 173"/>
                  <a:gd name="T3" fmla="*/ 167 h 202"/>
                  <a:gd name="T4" fmla="*/ 56 w 173"/>
                  <a:gd name="T5" fmla="*/ 153 h 202"/>
                  <a:gd name="T6" fmla="*/ 87 w 173"/>
                  <a:gd name="T7" fmla="*/ 92 h 202"/>
                  <a:gd name="T8" fmla="*/ 97 w 173"/>
                  <a:gd name="T9" fmla="*/ 98 h 202"/>
                  <a:gd name="T10" fmla="*/ 83 w 173"/>
                  <a:gd name="T11" fmla="*/ 158 h 202"/>
                  <a:gd name="T12" fmla="*/ 168 w 173"/>
                  <a:gd name="T13" fmla="*/ 33 h 202"/>
                  <a:gd name="T14" fmla="*/ 173 w 173"/>
                  <a:gd name="T15" fmla="*/ 0 h 202"/>
                  <a:gd name="T16" fmla="*/ 118 w 173"/>
                  <a:gd name="T17" fmla="*/ 8 h 202"/>
                  <a:gd name="T18" fmla="*/ 109 w 173"/>
                  <a:gd name="T19" fmla="*/ 61 h 202"/>
                  <a:gd name="T20" fmla="*/ 90 w 173"/>
                  <a:gd name="T21" fmla="*/ 57 h 202"/>
                  <a:gd name="T22" fmla="*/ 1 w 173"/>
                  <a:gd name="T23" fmla="*/ 157 h 202"/>
                  <a:gd name="T24" fmla="*/ 48 w 173"/>
                  <a:gd name="T25" fmla="*/ 202 h 202"/>
                  <a:gd name="T26" fmla="*/ 85 w 173"/>
                  <a:gd name="T27" fmla="*/ 188 h 202"/>
                  <a:gd name="T28" fmla="*/ 86 w 173"/>
                  <a:gd name="T29" fmla="*/ 198 h 202"/>
                  <a:gd name="T30" fmla="*/ 132 w 173"/>
                  <a:gd name="T31" fmla="*/ 198 h 202"/>
                  <a:gd name="T32" fmla="*/ 139 w 173"/>
                  <a:gd name="T33" fmla="*/ 143 h 202"/>
                  <a:gd name="T34" fmla="*/ 168 w 173"/>
                  <a:gd name="T35" fmla="*/ 33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3" h="202">
                    <a:moveTo>
                      <a:pt x="83" y="158"/>
                    </a:moveTo>
                    <a:cubicBezTo>
                      <a:pt x="80" y="162"/>
                      <a:pt x="73" y="167"/>
                      <a:pt x="67" y="167"/>
                    </a:cubicBezTo>
                    <a:cubicBezTo>
                      <a:pt x="59" y="167"/>
                      <a:pt x="56" y="162"/>
                      <a:pt x="56" y="153"/>
                    </a:cubicBezTo>
                    <a:cubicBezTo>
                      <a:pt x="56" y="144"/>
                      <a:pt x="63" y="92"/>
                      <a:pt x="87" y="92"/>
                    </a:cubicBezTo>
                    <a:cubicBezTo>
                      <a:pt x="92" y="92"/>
                      <a:pt x="96" y="95"/>
                      <a:pt x="97" y="98"/>
                    </a:cubicBezTo>
                    <a:lnTo>
                      <a:pt x="83" y="158"/>
                    </a:lnTo>
                    <a:close/>
                    <a:moveTo>
                      <a:pt x="168" y="33"/>
                    </a:moveTo>
                    <a:cubicBezTo>
                      <a:pt x="171" y="22"/>
                      <a:pt x="173" y="7"/>
                      <a:pt x="173" y="0"/>
                    </a:cubicBezTo>
                    <a:cubicBezTo>
                      <a:pt x="118" y="8"/>
                      <a:pt x="118" y="8"/>
                      <a:pt x="118" y="8"/>
                    </a:cubicBezTo>
                    <a:cubicBezTo>
                      <a:pt x="118" y="16"/>
                      <a:pt x="117" y="29"/>
                      <a:pt x="109" y="61"/>
                    </a:cubicBezTo>
                    <a:cubicBezTo>
                      <a:pt x="104" y="60"/>
                      <a:pt x="97" y="57"/>
                      <a:pt x="90" y="57"/>
                    </a:cubicBezTo>
                    <a:cubicBezTo>
                      <a:pt x="20" y="57"/>
                      <a:pt x="0" y="122"/>
                      <a:pt x="1" y="157"/>
                    </a:cubicBezTo>
                    <a:cubicBezTo>
                      <a:pt x="2" y="185"/>
                      <a:pt x="18" y="202"/>
                      <a:pt x="48" y="202"/>
                    </a:cubicBezTo>
                    <a:cubicBezTo>
                      <a:pt x="65" y="202"/>
                      <a:pt x="78" y="196"/>
                      <a:pt x="85" y="188"/>
                    </a:cubicBezTo>
                    <a:cubicBezTo>
                      <a:pt x="85" y="191"/>
                      <a:pt x="85" y="196"/>
                      <a:pt x="86" y="198"/>
                    </a:cubicBezTo>
                    <a:cubicBezTo>
                      <a:pt x="132" y="198"/>
                      <a:pt x="132" y="198"/>
                      <a:pt x="132" y="198"/>
                    </a:cubicBezTo>
                    <a:cubicBezTo>
                      <a:pt x="130" y="188"/>
                      <a:pt x="131" y="178"/>
                      <a:pt x="139" y="143"/>
                    </a:cubicBezTo>
                    <a:lnTo>
                      <a:pt x="168" y="33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8" name="Freeform 13">
                <a:extLst>
                  <a:ext uri="{FF2B5EF4-FFF2-40B4-BE49-F238E27FC236}">
                    <a16:creationId xmlns:a16="http://schemas.microsoft.com/office/drawing/2014/main" id="{56202FF0-1681-4FFA-8511-CA03E7E5EEC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938" y="2311"/>
                <a:ext cx="361" cy="347"/>
              </a:xfrm>
              <a:custGeom>
                <a:avLst/>
                <a:gdLst>
                  <a:gd name="T0" fmla="*/ 63 w 152"/>
                  <a:gd name="T1" fmla="*/ 56 h 146"/>
                  <a:gd name="T2" fmla="*/ 87 w 152"/>
                  <a:gd name="T3" fmla="*/ 33 h 146"/>
                  <a:gd name="T4" fmla="*/ 99 w 152"/>
                  <a:gd name="T5" fmla="*/ 43 h 146"/>
                  <a:gd name="T6" fmla="*/ 74 w 152"/>
                  <a:gd name="T7" fmla="*/ 58 h 146"/>
                  <a:gd name="T8" fmla="*/ 63 w 152"/>
                  <a:gd name="T9" fmla="*/ 56 h 146"/>
                  <a:gd name="T10" fmla="*/ 55 w 152"/>
                  <a:gd name="T11" fmla="*/ 88 h 146"/>
                  <a:gd name="T12" fmla="*/ 73 w 152"/>
                  <a:gd name="T13" fmla="*/ 89 h 146"/>
                  <a:gd name="T14" fmla="*/ 152 w 152"/>
                  <a:gd name="T15" fmla="*/ 40 h 146"/>
                  <a:gd name="T16" fmla="*/ 93 w 152"/>
                  <a:gd name="T17" fmla="*/ 0 h 146"/>
                  <a:gd name="T18" fmla="*/ 0 w 152"/>
                  <a:gd name="T19" fmla="*/ 95 h 146"/>
                  <a:gd name="T20" fmla="*/ 66 w 152"/>
                  <a:gd name="T21" fmla="*/ 146 h 146"/>
                  <a:gd name="T22" fmla="*/ 130 w 152"/>
                  <a:gd name="T23" fmla="*/ 128 h 146"/>
                  <a:gd name="T24" fmla="*/ 120 w 152"/>
                  <a:gd name="T25" fmla="*/ 99 h 146"/>
                  <a:gd name="T26" fmla="*/ 76 w 152"/>
                  <a:gd name="T27" fmla="*/ 113 h 146"/>
                  <a:gd name="T28" fmla="*/ 54 w 152"/>
                  <a:gd name="T29" fmla="*/ 96 h 146"/>
                  <a:gd name="T30" fmla="*/ 55 w 152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2" h="146">
                    <a:moveTo>
                      <a:pt x="63" y="56"/>
                    </a:moveTo>
                    <a:cubicBezTo>
                      <a:pt x="67" y="42"/>
                      <a:pt x="74" y="33"/>
                      <a:pt x="87" y="33"/>
                    </a:cubicBezTo>
                    <a:cubicBezTo>
                      <a:pt x="95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9" y="58"/>
                      <a:pt x="65" y="57"/>
                      <a:pt x="63" y="56"/>
                    </a:cubicBezTo>
                    <a:close/>
                    <a:moveTo>
                      <a:pt x="55" y="88"/>
                    </a:moveTo>
                    <a:cubicBezTo>
                      <a:pt x="57" y="88"/>
                      <a:pt x="65" y="89"/>
                      <a:pt x="73" y="89"/>
                    </a:cubicBezTo>
                    <a:cubicBezTo>
                      <a:pt x="125" y="89"/>
                      <a:pt x="152" y="65"/>
                      <a:pt x="152" y="40"/>
                    </a:cubicBezTo>
                    <a:cubicBezTo>
                      <a:pt x="152" y="11"/>
                      <a:pt x="126" y="0"/>
                      <a:pt x="93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1" y="146"/>
                      <a:pt x="66" y="146"/>
                    </a:cubicBezTo>
                    <a:cubicBezTo>
                      <a:pt x="82" y="146"/>
                      <a:pt x="105" y="141"/>
                      <a:pt x="130" y="128"/>
                    </a:cubicBezTo>
                    <a:cubicBezTo>
                      <a:pt x="120" y="99"/>
                      <a:pt x="120" y="99"/>
                      <a:pt x="120" y="99"/>
                    </a:cubicBezTo>
                    <a:cubicBezTo>
                      <a:pt x="107" y="107"/>
                      <a:pt x="89" y="113"/>
                      <a:pt x="76" y="113"/>
                    </a:cubicBezTo>
                    <a:cubicBezTo>
                      <a:pt x="60" y="113"/>
                      <a:pt x="54" y="109"/>
                      <a:pt x="54" y="96"/>
                    </a:cubicBezTo>
                    <a:cubicBezTo>
                      <a:pt x="54" y="95"/>
                      <a:pt x="54" y="90"/>
                      <a:pt x="55" y="8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9" name="Freeform 14">
                <a:extLst>
                  <a:ext uri="{FF2B5EF4-FFF2-40B4-BE49-F238E27FC236}">
                    <a16:creationId xmlns:a16="http://schemas.microsoft.com/office/drawing/2014/main" id="{782FA58F-8EDD-4B02-B0F5-E555CB96BBC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2" y="2183"/>
                <a:ext cx="387" cy="465"/>
              </a:xfrm>
              <a:custGeom>
                <a:avLst/>
                <a:gdLst>
                  <a:gd name="T0" fmla="*/ 41 w 163"/>
                  <a:gd name="T1" fmla="*/ 8 h 196"/>
                  <a:gd name="T2" fmla="*/ 97 w 163"/>
                  <a:gd name="T3" fmla="*/ 0 h 196"/>
                  <a:gd name="T4" fmla="*/ 92 w 163"/>
                  <a:gd name="T5" fmla="*/ 33 h 196"/>
                  <a:gd name="T6" fmla="*/ 87 w 163"/>
                  <a:gd name="T7" fmla="*/ 54 h 196"/>
                  <a:gd name="T8" fmla="*/ 84 w 163"/>
                  <a:gd name="T9" fmla="*/ 65 h 196"/>
                  <a:gd name="T10" fmla="*/ 123 w 163"/>
                  <a:gd name="T11" fmla="*/ 55 h 196"/>
                  <a:gd name="T12" fmla="*/ 163 w 163"/>
                  <a:gd name="T13" fmla="*/ 81 h 196"/>
                  <a:gd name="T14" fmla="*/ 161 w 163"/>
                  <a:gd name="T15" fmla="*/ 95 h 196"/>
                  <a:gd name="T16" fmla="*/ 136 w 163"/>
                  <a:gd name="T17" fmla="*/ 196 h 196"/>
                  <a:gd name="T18" fmla="*/ 83 w 163"/>
                  <a:gd name="T19" fmla="*/ 196 h 196"/>
                  <a:gd name="T20" fmla="*/ 105 w 163"/>
                  <a:gd name="T21" fmla="*/ 105 h 196"/>
                  <a:gd name="T22" fmla="*/ 107 w 163"/>
                  <a:gd name="T23" fmla="*/ 96 h 196"/>
                  <a:gd name="T24" fmla="*/ 97 w 163"/>
                  <a:gd name="T25" fmla="*/ 91 h 196"/>
                  <a:gd name="T26" fmla="*/ 76 w 163"/>
                  <a:gd name="T27" fmla="*/ 99 h 196"/>
                  <a:gd name="T28" fmla="*/ 53 w 163"/>
                  <a:gd name="T29" fmla="*/ 196 h 196"/>
                  <a:gd name="T30" fmla="*/ 0 w 163"/>
                  <a:gd name="T31" fmla="*/ 196 h 196"/>
                  <a:gd name="T32" fmla="*/ 33 w 163"/>
                  <a:gd name="T33" fmla="*/ 58 h 196"/>
                  <a:gd name="T34" fmla="*/ 41 w 163"/>
                  <a:gd name="T35" fmla="*/ 8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3" h="196">
                    <a:moveTo>
                      <a:pt x="41" y="8"/>
                    </a:moveTo>
                    <a:cubicBezTo>
                      <a:pt x="97" y="0"/>
                      <a:pt x="97" y="0"/>
                      <a:pt x="97" y="0"/>
                    </a:cubicBezTo>
                    <a:cubicBezTo>
                      <a:pt x="97" y="7"/>
                      <a:pt x="95" y="22"/>
                      <a:pt x="92" y="33"/>
                    </a:cubicBezTo>
                    <a:cubicBezTo>
                      <a:pt x="87" y="54"/>
                      <a:pt x="87" y="54"/>
                      <a:pt x="87" y="54"/>
                    </a:cubicBezTo>
                    <a:cubicBezTo>
                      <a:pt x="86" y="57"/>
                      <a:pt x="85" y="62"/>
                      <a:pt x="84" y="65"/>
                    </a:cubicBezTo>
                    <a:cubicBezTo>
                      <a:pt x="93" y="59"/>
                      <a:pt x="106" y="55"/>
                      <a:pt x="123" y="55"/>
                    </a:cubicBezTo>
                    <a:cubicBezTo>
                      <a:pt x="144" y="55"/>
                      <a:pt x="162" y="60"/>
                      <a:pt x="163" y="81"/>
                    </a:cubicBezTo>
                    <a:cubicBezTo>
                      <a:pt x="163" y="85"/>
                      <a:pt x="162" y="90"/>
                      <a:pt x="161" y="95"/>
                    </a:cubicBezTo>
                    <a:cubicBezTo>
                      <a:pt x="136" y="196"/>
                      <a:pt x="136" y="196"/>
                      <a:pt x="136" y="196"/>
                    </a:cubicBezTo>
                    <a:cubicBezTo>
                      <a:pt x="83" y="196"/>
                      <a:pt x="83" y="196"/>
                      <a:pt x="83" y="196"/>
                    </a:cubicBezTo>
                    <a:cubicBezTo>
                      <a:pt x="105" y="105"/>
                      <a:pt x="105" y="105"/>
                      <a:pt x="105" y="105"/>
                    </a:cubicBezTo>
                    <a:cubicBezTo>
                      <a:pt x="106" y="102"/>
                      <a:pt x="107" y="99"/>
                      <a:pt x="107" y="96"/>
                    </a:cubicBezTo>
                    <a:cubicBezTo>
                      <a:pt x="107" y="92"/>
                      <a:pt x="104" y="91"/>
                      <a:pt x="97" y="91"/>
                    </a:cubicBezTo>
                    <a:cubicBezTo>
                      <a:pt x="90" y="91"/>
                      <a:pt x="81" y="95"/>
                      <a:pt x="76" y="99"/>
                    </a:cubicBezTo>
                    <a:cubicBezTo>
                      <a:pt x="53" y="196"/>
                      <a:pt x="53" y="196"/>
                      <a:pt x="53" y="196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33" y="58"/>
                      <a:pt x="33" y="58"/>
                      <a:pt x="33" y="58"/>
                    </a:cubicBezTo>
                    <a:cubicBezTo>
                      <a:pt x="41" y="26"/>
                      <a:pt x="42" y="16"/>
                      <a:pt x="41" y="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0" name="Freeform 15">
                <a:extLst>
                  <a:ext uri="{FF2B5EF4-FFF2-40B4-BE49-F238E27FC236}">
                    <a16:creationId xmlns:a16="http://schemas.microsoft.com/office/drawing/2014/main" id="{2F65178F-159B-4C96-A5C2-CD4A922B77AC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939" y="2311"/>
                <a:ext cx="358" cy="347"/>
              </a:xfrm>
              <a:custGeom>
                <a:avLst/>
                <a:gdLst>
                  <a:gd name="T0" fmla="*/ 63 w 151"/>
                  <a:gd name="T1" fmla="*/ 56 h 146"/>
                  <a:gd name="T2" fmla="*/ 87 w 151"/>
                  <a:gd name="T3" fmla="*/ 33 h 146"/>
                  <a:gd name="T4" fmla="*/ 99 w 151"/>
                  <a:gd name="T5" fmla="*/ 43 h 146"/>
                  <a:gd name="T6" fmla="*/ 74 w 151"/>
                  <a:gd name="T7" fmla="*/ 58 h 146"/>
                  <a:gd name="T8" fmla="*/ 63 w 151"/>
                  <a:gd name="T9" fmla="*/ 56 h 146"/>
                  <a:gd name="T10" fmla="*/ 54 w 151"/>
                  <a:gd name="T11" fmla="*/ 88 h 146"/>
                  <a:gd name="T12" fmla="*/ 73 w 151"/>
                  <a:gd name="T13" fmla="*/ 89 h 146"/>
                  <a:gd name="T14" fmla="*/ 151 w 151"/>
                  <a:gd name="T15" fmla="*/ 40 h 146"/>
                  <a:gd name="T16" fmla="*/ 92 w 151"/>
                  <a:gd name="T17" fmla="*/ 0 h 146"/>
                  <a:gd name="T18" fmla="*/ 0 w 151"/>
                  <a:gd name="T19" fmla="*/ 95 h 146"/>
                  <a:gd name="T20" fmla="*/ 65 w 151"/>
                  <a:gd name="T21" fmla="*/ 146 h 146"/>
                  <a:gd name="T22" fmla="*/ 130 w 151"/>
                  <a:gd name="T23" fmla="*/ 128 h 146"/>
                  <a:gd name="T24" fmla="*/ 119 w 151"/>
                  <a:gd name="T25" fmla="*/ 99 h 146"/>
                  <a:gd name="T26" fmla="*/ 75 w 151"/>
                  <a:gd name="T27" fmla="*/ 113 h 146"/>
                  <a:gd name="T28" fmla="*/ 53 w 151"/>
                  <a:gd name="T29" fmla="*/ 96 h 146"/>
                  <a:gd name="T30" fmla="*/ 54 w 151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1" h="146">
                    <a:moveTo>
                      <a:pt x="63" y="56"/>
                    </a:moveTo>
                    <a:cubicBezTo>
                      <a:pt x="66" y="42"/>
                      <a:pt x="73" y="33"/>
                      <a:pt x="87" y="33"/>
                    </a:cubicBezTo>
                    <a:cubicBezTo>
                      <a:pt x="94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8" y="58"/>
                      <a:pt x="64" y="57"/>
                      <a:pt x="63" y="56"/>
                    </a:cubicBezTo>
                    <a:close/>
                    <a:moveTo>
                      <a:pt x="54" y="88"/>
                    </a:moveTo>
                    <a:cubicBezTo>
                      <a:pt x="57" y="88"/>
                      <a:pt x="64" y="89"/>
                      <a:pt x="73" y="89"/>
                    </a:cubicBezTo>
                    <a:cubicBezTo>
                      <a:pt x="124" y="89"/>
                      <a:pt x="151" y="65"/>
                      <a:pt x="151" y="40"/>
                    </a:cubicBezTo>
                    <a:cubicBezTo>
                      <a:pt x="151" y="11"/>
                      <a:pt x="125" y="0"/>
                      <a:pt x="92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0" y="146"/>
                      <a:pt x="65" y="146"/>
                    </a:cubicBezTo>
                    <a:cubicBezTo>
                      <a:pt x="81" y="146"/>
                      <a:pt x="105" y="141"/>
                      <a:pt x="130" y="128"/>
                    </a:cubicBezTo>
                    <a:cubicBezTo>
                      <a:pt x="119" y="99"/>
                      <a:pt x="119" y="99"/>
                      <a:pt x="119" y="99"/>
                    </a:cubicBezTo>
                    <a:cubicBezTo>
                      <a:pt x="106" y="107"/>
                      <a:pt x="89" y="113"/>
                      <a:pt x="75" y="113"/>
                    </a:cubicBezTo>
                    <a:cubicBezTo>
                      <a:pt x="59" y="113"/>
                      <a:pt x="53" y="109"/>
                      <a:pt x="53" y="96"/>
                    </a:cubicBezTo>
                    <a:cubicBezTo>
                      <a:pt x="53" y="95"/>
                      <a:pt x="54" y="90"/>
                      <a:pt x="54" y="8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1" name="Freeform 16">
                <a:extLst>
                  <a:ext uri="{FF2B5EF4-FFF2-40B4-BE49-F238E27FC236}">
                    <a16:creationId xmlns:a16="http://schemas.microsoft.com/office/drawing/2014/main" id="{6779875C-45E9-43B4-B6B9-0F85FCACE59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349" y="2313"/>
                <a:ext cx="388" cy="349"/>
              </a:xfrm>
              <a:custGeom>
                <a:avLst/>
                <a:gdLst>
                  <a:gd name="T0" fmla="*/ 163 w 163"/>
                  <a:gd name="T1" fmla="*/ 0 h 147"/>
                  <a:gd name="T2" fmla="*/ 141 w 163"/>
                  <a:gd name="T3" fmla="*/ 90 h 147"/>
                  <a:gd name="T4" fmla="*/ 141 w 163"/>
                  <a:gd name="T5" fmla="*/ 132 h 147"/>
                  <a:gd name="T6" fmla="*/ 91 w 163"/>
                  <a:gd name="T7" fmla="*/ 147 h 147"/>
                  <a:gd name="T8" fmla="*/ 86 w 163"/>
                  <a:gd name="T9" fmla="*/ 130 h 147"/>
                  <a:gd name="T10" fmla="*/ 39 w 163"/>
                  <a:gd name="T11" fmla="*/ 145 h 147"/>
                  <a:gd name="T12" fmla="*/ 0 w 163"/>
                  <a:gd name="T13" fmla="*/ 117 h 147"/>
                  <a:gd name="T14" fmla="*/ 5 w 163"/>
                  <a:gd name="T15" fmla="*/ 87 h 147"/>
                  <a:gd name="T16" fmla="*/ 25 w 163"/>
                  <a:gd name="T17" fmla="*/ 6 h 147"/>
                  <a:gd name="T18" fmla="*/ 79 w 163"/>
                  <a:gd name="T19" fmla="*/ 0 h 147"/>
                  <a:gd name="T20" fmla="*/ 57 w 163"/>
                  <a:gd name="T21" fmla="*/ 92 h 147"/>
                  <a:gd name="T22" fmla="*/ 65 w 163"/>
                  <a:gd name="T23" fmla="*/ 107 h 147"/>
                  <a:gd name="T24" fmla="*/ 87 w 163"/>
                  <a:gd name="T25" fmla="*/ 94 h 147"/>
                  <a:gd name="T26" fmla="*/ 108 w 163"/>
                  <a:gd name="T27" fmla="*/ 6 h 147"/>
                  <a:gd name="T28" fmla="*/ 163 w 163"/>
                  <a:gd name="T29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3" h="147">
                    <a:moveTo>
                      <a:pt x="163" y="0"/>
                    </a:moveTo>
                    <a:cubicBezTo>
                      <a:pt x="141" y="90"/>
                      <a:pt x="141" y="90"/>
                      <a:pt x="141" y="90"/>
                    </a:cubicBezTo>
                    <a:cubicBezTo>
                      <a:pt x="137" y="105"/>
                      <a:pt x="137" y="117"/>
                      <a:pt x="141" y="132"/>
                    </a:cubicBezTo>
                    <a:cubicBezTo>
                      <a:pt x="91" y="147"/>
                      <a:pt x="91" y="147"/>
                      <a:pt x="91" y="147"/>
                    </a:cubicBezTo>
                    <a:cubicBezTo>
                      <a:pt x="89" y="143"/>
                      <a:pt x="87" y="133"/>
                      <a:pt x="86" y="130"/>
                    </a:cubicBezTo>
                    <a:cubicBezTo>
                      <a:pt x="73" y="139"/>
                      <a:pt x="57" y="145"/>
                      <a:pt x="39" y="145"/>
                    </a:cubicBezTo>
                    <a:cubicBezTo>
                      <a:pt x="19" y="145"/>
                      <a:pt x="0" y="139"/>
                      <a:pt x="0" y="117"/>
                    </a:cubicBezTo>
                    <a:cubicBezTo>
                      <a:pt x="0" y="111"/>
                      <a:pt x="2" y="102"/>
                      <a:pt x="5" y="87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7" y="92"/>
                      <a:pt x="57" y="92"/>
                      <a:pt x="57" y="92"/>
                    </a:cubicBezTo>
                    <a:cubicBezTo>
                      <a:pt x="54" y="103"/>
                      <a:pt x="56" y="107"/>
                      <a:pt x="65" y="107"/>
                    </a:cubicBezTo>
                    <a:cubicBezTo>
                      <a:pt x="73" y="107"/>
                      <a:pt x="80" y="104"/>
                      <a:pt x="87" y="94"/>
                    </a:cubicBezTo>
                    <a:cubicBezTo>
                      <a:pt x="108" y="6"/>
                      <a:pt x="108" y="6"/>
                      <a:pt x="108" y="6"/>
                    </a:cubicBez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2" name="Freeform 17">
                <a:extLst>
                  <a:ext uri="{FF2B5EF4-FFF2-40B4-BE49-F238E27FC236}">
                    <a16:creationId xmlns:a16="http://schemas.microsoft.com/office/drawing/2014/main" id="{8DD692E8-0630-4999-BF5C-F0773E59E7A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46" y="2313"/>
                <a:ext cx="385" cy="345"/>
              </a:xfrm>
              <a:custGeom>
                <a:avLst/>
                <a:gdLst>
                  <a:gd name="T0" fmla="*/ 0 w 162"/>
                  <a:gd name="T1" fmla="*/ 127 h 145"/>
                  <a:gd name="T2" fmla="*/ 25 w 162"/>
                  <a:gd name="T3" fmla="*/ 97 h 145"/>
                  <a:gd name="T4" fmla="*/ 73 w 162"/>
                  <a:gd name="T5" fmla="*/ 111 h 145"/>
                  <a:gd name="T6" fmla="*/ 92 w 162"/>
                  <a:gd name="T7" fmla="*/ 99 h 145"/>
                  <a:gd name="T8" fmla="*/ 71 w 162"/>
                  <a:gd name="T9" fmla="*/ 88 h 145"/>
                  <a:gd name="T10" fmla="*/ 58 w 162"/>
                  <a:gd name="T11" fmla="*/ 85 h 145"/>
                  <a:gd name="T12" fmla="*/ 26 w 162"/>
                  <a:gd name="T13" fmla="*/ 51 h 145"/>
                  <a:gd name="T14" fmla="*/ 103 w 162"/>
                  <a:gd name="T15" fmla="*/ 0 h 145"/>
                  <a:gd name="T16" fmla="*/ 162 w 162"/>
                  <a:gd name="T17" fmla="*/ 12 h 145"/>
                  <a:gd name="T18" fmla="*/ 139 w 162"/>
                  <a:gd name="T19" fmla="*/ 41 h 145"/>
                  <a:gd name="T20" fmla="*/ 102 w 162"/>
                  <a:gd name="T21" fmla="*/ 32 h 145"/>
                  <a:gd name="T22" fmla="*/ 86 w 162"/>
                  <a:gd name="T23" fmla="*/ 43 h 145"/>
                  <a:gd name="T24" fmla="*/ 103 w 162"/>
                  <a:gd name="T25" fmla="*/ 52 h 145"/>
                  <a:gd name="T26" fmla="*/ 117 w 162"/>
                  <a:gd name="T27" fmla="*/ 55 h 145"/>
                  <a:gd name="T28" fmla="*/ 149 w 162"/>
                  <a:gd name="T29" fmla="*/ 88 h 145"/>
                  <a:gd name="T30" fmla="*/ 66 w 162"/>
                  <a:gd name="T31" fmla="*/ 145 h 145"/>
                  <a:gd name="T32" fmla="*/ 0 w 162"/>
                  <a:gd name="T33" fmla="*/ 127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2" h="145">
                    <a:moveTo>
                      <a:pt x="0" y="127"/>
                    </a:moveTo>
                    <a:cubicBezTo>
                      <a:pt x="25" y="97"/>
                      <a:pt x="25" y="97"/>
                      <a:pt x="25" y="97"/>
                    </a:cubicBezTo>
                    <a:cubicBezTo>
                      <a:pt x="35" y="103"/>
                      <a:pt x="55" y="111"/>
                      <a:pt x="73" y="111"/>
                    </a:cubicBezTo>
                    <a:cubicBezTo>
                      <a:pt x="82" y="111"/>
                      <a:pt x="92" y="107"/>
                      <a:pt x="92" y="99"/>
                    </a:cubicBezTo>
                    <a:cubicBezTo>
                      <a:pt x="92" y="93"/>
                      <a:pt x="87" y="91"/>
                      <a:pt x="71" y="88"/>
                    </a:cubicBezTo>
                    <a:cubicBezTo>
                      <a:pt x="58" y="85"/>
                      <a:pt x="58" y="85"/>
                      <a:pt x="58" y="85"/>
                    </a:cubicBezTo>
                    <a:cubicBezTo>
                      <a:pt x="37" y="81"/>
                      <a:pt x="26" y="69"/>
                      <a:pt x="26" y="51"/>
                    </a:cubicBezTo>
                    <a:cubicBezTo>
                      <a:pt x="26" y="25"/>
                      <a:pt x="52" y="0"/>
                      <a:pt x="103" y="0"/>
                    </a:cubicBezTo>
                    <a:cubicBezTo>
                      <a:pt x="125" y="0"/>
                      <a:pt x="142" y="4"/>
                      <a:pt x="162" y="12"/>
                    </a:cubicBezTo>
                    <a:cubicBezTo>
                      <a:pt x="139" y="41"/>
                      <a:pt x="139" y="41"/>
                      <a:pt x="139" y="41"/>
                    </a:cubicBezTo>
                    <a:cubicBezTo>
                      <a:pt x="126" y="35"/>
                      <a:pt x="112" y="32"/>
                      <a:pt x="102" y="32"/>
                    </a:cubicBezTo>
                    <a:cubicBezTo>
                      <a:pt x="98" y="32"/>
                      <a:pt x="86" y="33"/>
                      <a:pt x="86" y="43"/>
                    </a:cubicBezTo>
                    <a:cubicBezTo>
                      <a:pt x="86" y="46"/>
                      <a:pt x="90" y="49"/>
                      <a:pt x="103" y="52"/>
                    </a:cubicBezTo>
                    <a:cubicBezTo>
                      <a:pt x="117" y="55"/>
                      <a:pt x="117" y="55"/>
                      <a:pt x="117" y="55"/>
                    </a:cubicBezTo>
                    <a:cubicBezTo>
                      <a:pt x="137" y="60"/>
                      <a:pt x="149" y="68"/>
                      <a:pt x="149" y="88"/>
                    </a:cubicBezTo>
                    <a:cubicBezTo>
                      <a:pt x="149" y="111"/>
                      <a:pt x="122" y="145"/>
                      <a:pt x="66" y="145"/>
                    </a:cubicBezTo>
                    <a:cubicBezTo>
                      <a:pt x="43" y="145"/>
                      <a:pt x="20" y="138"/>
                      <a:pt x="0" y="12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3" name="Freeform 18">
                <a:extLst>
                  <a:ext uri="{FF2B5EF4-FFF2-40B4-BE49-F238E27FC236}">
                    <a16:creationId xmlns:a16="http://schemas.microsoft.com/office/drawing/2014/main" id="{42DCFD68-693F-4C90-889E-DD823069E34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5" y="2045"/>
                <a:ext cx="45" cy="33"/>
              </a:xfrm>
              <a:custGeom>
                <a:avLst/>
                <a:gdLst>
                  <a:gd name="T0" fmla="*/ 3 w 19"/>
                  <a:gd name="T1" fmla="*/ 12 h 14"/>
                  <a:gd name="T2" fmla="*/ 9 w 19"/>
                  <a:gd name="T3" fmla="*/ 14 h 14"/>
                  <a:gd name="T4" fmla="*/ 9 w 19"/>
                  <a:gd name="T5" fmla="*/ 14 h 14"/>
                  <a:gd name="T6" fmla="*/ 18 w 19"/>
                  <a:gd name="T7" fmla="*/ 7 h 14"/>
                  <a:gd name="T8" fmla="*/ 9 w 19"/>
                  <a:gd name="T9" fmla="*/ 0 h 14"/>
                  <a:gd name="T10" fmla="*/ 0 w 19"/>
                  <a:gd name="T11" fmla="*/ 7 h 14"/>
                  <a:gd name="T12" fmla="*/ 3 w 19"/>
                  <a:gd name="T1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14">
                    <a:moveTo>
                      <a:pt x="3" y="12"/>
                    </a:moveTo>
                    <a:cubicBezTo>
                      <a:pt x="4" y="13"/>
                      <a:pt x="7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4" y="14"/>
                      <a:pt x="18" y="11"/>
                      <a:pt x="18" y="7"/>
                    </a:cubicBezTo>
                    <a:cubicBezTo>
                      <a:pt x="19" y="3"/>
                      <a:pt x="14" y="0"/>
                      <a:pt x="9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9"/>
                      <a:pt x="1" y="10"/>
                      <a:pt x="3" y="12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4" name="Freeform 19">
                <a:extLst>
                  <a:ext uri="{FF2B5EF4-FFF2-40B4-BE49-F238E27FC236}">
                    <a16:creationId xmlns:a16="http://schemas.microsoft.com/office/drawing/2014/main" id="{EEB996B8-998B-49A2-BA2B-315A0B321B8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0" y="2230"/>
                <a:ext cx="232" cy="41"/>
              </a:xfrm>
              <a:custGeom>
                <a:avLst/>
                <a:gdLst>
                  <a:gd name="T0" fmla="*/ 95 w 98"/>
                  <a:gd name="T1" fmla="*/ 0 h 17"/>
                  <a:gd name="T2" fmla="*/ 4 w 98"/>
                  <a:gd name="T3" fmla="*/ 0 h 17"/>
                  <a:gd name="T4" fmla="*/ 0 w 98"/>
                  <a:gd name="T5" fmla="*/ 3 h 17"/>
                  <a:gd name="T6" fmla="*/ 0 w 98"/>
                  <a:gd name="T7" fmla="*/ 13 h 17"/>
                  <a:gd name="T8" fmla="*/ 4 w 98"/>
                  <a:gd name="T9" fmla="*/ 17 h 17"/>
                  <a:gd name="T10" fmla="*/ 95 w 98"/>
                  <a:gd name="T11" fmla="*/ 17 h 17"/>
                  <a:gd name="T12" fmla="*/ 98 w 98"/>
                  <a:gd name="T13" fmla="*/ 13 h 17"/>
                  <a:gd name="T14" fmla="*/ 98 w 98"/>
                  <a:gd name="T15" fmla="*/ 3 h 17"/>
                  <a:gd name="T16" fmla="*/ 95 w 98"/>
                  <a:gd name="T1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17">
                    <a:moveTo>
                      <a:pt x="95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5"/>
                      <a:pt x="2" y="17"/>
                      <a:pt x="4" y="17"/>
                    </a:cubicBezTo>
                    <a:cubicBezTo>
                      <a:pt x="95" y="17"/>
                      <a:pt x="95" y="17"/>
                      <a:pt x="95" y="17"/>
                    </a:cubicBezTo>
                    <a:cubicBezTo>
                      <a:pt x="97" y="17"/>
                      <a:pt x="98" y="15"/>
                      <a:pt x="98" y="13"/>
                    </a:cubicBezTo>
                    <a:cubicBezTo>
                      <a:pt x="98" y="3"/>
                      <a:pt x="98" y="3"/>
                      <a:pt x="98" y="3"/>
                    </a:cubicBezTo>
                    <a:cubicBezTo>
                      <a:pt x="98" y="1"/>
                      <a:pt x="97" y="0"/>
                      <a:pt x="95" y="0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5" name="Freeform 20">
                <a:extLst>
                  <a:ext uri="{FF2B5EF4-FFF2-40B4-BE49-F238E27FC236}">
                    <a16:creationId xmlns:a16="http://schemas.microsoft.com/office/drawing/2014/main" id="{98CAFAC5-B261-48E5-A34C-43235A53792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76" y="2083"/>
                <a:ext cx="400" cy="140"/>
              </a:xfrm>
              <a:custGeom>
                <a:avLst/>
                <a:gdLst>
                  <a:gd name="T0" fmla="*/ 164 w 168"/>
                  <a:gd name="T1" fmla="*/ 18 h 59"/>
                  <a:gd name="T2" fmla="*/ 109 w 168"/>
                  <a:gd name="T3" fmla="*/ 0 h 59"/>
                  <a:gd name="T4" fmla="*/ 109 w 168"/>
                  <a:gd name="T5" fmla="*/ 0 h 59"/>
                  <a:gd name="T6" fmla="*/ 89 w 168"/>
                  <a:gd name="T7" fmla="*/ 0 h 59"/>
                  <a:gd name="T8" fmla="*/ 89 w 168"/>
                  <a:gd name="T9" fmla="*/ 0 h 59"/>
                  <a:gd name="T10" fmla="*/ 86 w 168"/>
                  <a:gd name="T11" fmla="*/ 0 h 59"/>
                  <a:gd name="T12" fmla="*/ 86 w 168"/>
                  <a:gd name="T13" fmla="*/ 0 h 59"/>
                  <a:gd name="T14" fmla="*/ 82 w 168"/>
                  <a:gd name="T15" fmla="*/ 0 h 59"/>
                  <a:gd name="T16" fmla="*/ 82 w 168"/>
                  <a:gd name="T17" fmla="*/ 0 h 59"/>
                  <a:gd name="T18" fmla="*/ 81 w 168"/>
                  <a:gd name="T19" fmla="*/ 0 h 59"/>
                  <a:gd name="T20" fmla="*/ 80 w 168"/>
                  <a:gd name="T21" fmla="*/ 0 h 59"/>
                  <a:gd name="T22" fmla="*/ 80 w 168"/>
                  <a:gd name="T23" fmla="*/ 0 h 59"/>
                  <a:gd name="T24" fmla="*/ 79 w 168"/>
                  <a:gd name="T25" fmla="*/ 0 h 59"/>
                  <a:gd name="T26" fmla="*/ 79 w 168"/>
                  <a:gd name="T27" fmla="*/ 0 h 59"/>
                  <a:gd name="T28" fmla="*/ 59 w 168"/>
                  <a:gd name="T29" fmla="*/ 0 h 59"/>
                  <a:gd name="T30" fmla="*/ 59 w 168"/>
                  <a:gd name="T31" fmla="*/ 0 h 59"/>
                  <a:gd name="T32" fmla="*/ 4 w 168"/>
                  <a:gd name="T33" fmla="*/ 18 h 59"/>
                  <a:gd name="T34" fmla="*/ 33 w 168"/>
                  <a:gd name="T35" fmla="*/ 59 h 59"/>
                  <a:gd name="T36" fmla="*/ 34 w 168"/>
                  <a:gd name="T37" fmla="*/ 59 h 59"/>
                  <a:gd name="T38" fmla="*/ 34 w 168"/>
                  <a:gd name="T39" fmla="*/ 59 h 59"/>
                  <a:gd name="T40" fmla="*/ 35 w 168"/>
                  <a:gd name="T41" fmla="*/ 58 h 59"/>
                  <a:gd name="T42" fmla="*/ 34 w 168"/>
                  <a:gd name="T43" fmla="*/ 57 h 59"/>
                  <a:gd name="T44" fmla="*/ 20 w 168"/>
                  <a:gd name="T45" fmla="*/ 20 h 59"/>
                  <a:gd name="T46" fmla="*/ 48 w 168"/>
                  <a:gd name="T47" fmla="*/ 3 h 59"/>
                  <a:gd name="T48" fmla="*/ 29 w 168"/>
                  <a:gd name="T49" fmla="*/ 17 h 59"/>
                  <a:gd name="T50" fmla="*/ 56 w 168"/>
                  <a:gd name="T51" fmla="*/ 59 h 59"/>
                  <a:gd name="T52" fmla="*/ 56 w 168"/>
                  <a:gd name="T53" fmla="*/ 59 h 59"/>
                  <a:gd name="T54" fmla="*/ 56 w 168"/>
                  <a:gd name="T55" fmla="*/ 59 h 59"/>
                  <a:gd name="T56" fmla="*/ 57 w 168"/>
                  <a:gd name="T57" fmla="*/ 58 h 59"/>
                  <a:gd name="T58" fmla="*/ 57 w 168"/>
                  <a:gd name="T59" fmla="*/ 57 h 59"/>
                  <a:gd name="T60" fmla="*/ 49 w 168"/>
                  <a:gd name="T61" fmla="*/ 23 h 59"/>
                  <a:gd name="T62" fmla="*/ 80 w 168"/>
                  <a:gd name="T63" fmla="*/ 2 h 59"/>
                  <a:gd name="T64" fmla="*/ 81 w 168"/>
                  <a:gd name="T65" fmla="*/ 2 h 59"/>
                  <a:gd name="T66" fmla="*/ 82 w 168"/>
                  <a:gd name="T67" fmla="*/ 2 h 59"/>
                  <a:gd name="T68" fmla="*/ 82 w 168"/>
                  <a:gd name="T69" fmla="*/ 2 h 59"/>
                  <a:gd name="T70" fmla="*/ 83 w 168"/>
                  <a:gd name="T71" fmla="*/ 2 h 59"/>
                  <a:gd name="T72" fmla="*/ 83 w 168"/>
                  <a:gd name="T73" fmla="*/ 58 h 59"/>
                  <a:gd name="T74" fmla="*/ 84 w 168"/>
                  <a:gd name="T75" fmla="*/ 59 h 59"/>
                  <a:gd name="T76" fmla="*/ 84 w 168"/>
                  <a:gd name="T77" fmla="*/ 59 h 59"/>
                  <a:gd name="T78" fmla="*/ 85 w 168"/>
                  <a:gd name="T79" fmla="*/ 58 h 59"/>
                  <a:gd name="T80" fmla="*/ 85 w 168"/>
                  <a:gd name="T81" fmla="*/ 2 h 59"/>
                  <a:gd name="T82" fmla="*/ 86 w 168"/>
                  <a:gd name="T83" fmla="*/ 2 h 59"/>
                  <a:gd name="T84" fmla="*/ 119 w 168"/>
                  <a:gd name="T85" fmla="*/ 23 h 59"/>
                  <a:gd name="T86" fmla="*/ 111 w 168"/>
                  <a:gd name="T87" fmla="*/ 57 h 59"/>
                  <a:gd name="T88" fmla="*/ 111 w 168"/>
                  <a:gd name="T89" fmla="*/ 58 h 59"/>
                  <a:gd name="T90" fmla="*/ 112 w 168"/>
                  <a:gd name="T91" fmla="*/ 59 h 59"/>
                  <a:gd name="T92" fmla="*/ 112 w 168"/>
                  <a:gd name="T93" fmla="*/ 59 h 59"/>
                  <a:gd name="T94" fmla="*/ 112 w 168"/>
                  <a:gd name="T95" fmla="*/ 59 h 59"/>
                  <a:gd name="T96" fmla="*/ 140 w 168"/>
                  <a:gd name="T97" fmla="*/ 17 h 59"/>
                  <a:gd name="T98" fmla="*/ 120 w 168"/>
                  <a:gd name="T99" fmla="*/ 3 h 59"/>
                  <a:gd name="T100" fmla="*/ 148 w 168"/>
                  <a:gd name="T101" fmla="*/ 20 h 59"/>
                  <a:gd name="T102" fmla="*/ 134 w 168"/>
                  <a:gd name="T103" fmla="*/ 57 h 59"/>
                  <a:gd name="T104" fmla="*/ 134 w 168"/>
                  <a:gd name="T105" fmla="*/ 58 h 59"/>
                  <a:gd name="T106" fmla="*/ 135 w 168"/>
                  <a:gd name="T107" fmla="*/ 59 h 59"/>
                  <a:gd name="T108" fmla="*/ 135 w 168"/>
                  <a:gd name="T109" fmla="*/ 59 h 59"/>
                  <a:gd name="T110" fmla="*/ 135 w 168"/>
                  <a:gd name="T111" fmla="*/ 59 h 59"/>
                  <a:gd name="T112" fmla="*/ 164 w 168"/>
                  <a:gd name="T113" fmla="*/ 1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8" h="59">
                    <a:moveTo>
                      <a:pt x="164" y="18"/>
                    </a:moveTo>
                    <a:cubicBezTo>
                      <a:pt x="161" y="6"/>
                      <a:pt x="143" y="0"/>
                      <a:pt x="109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8" y="0"/>
                      <a:pt x="87" y="0"/>
                      <a:pt x="86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1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79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26" y="0"/>
                      <a:pt x="7" y="6"/>
                      <a:pt x="4" y="18"/>
                    </a:cubicBezTo>
                    <a:cubicBezTo>
                      <a:pt x="0" y="35"/>
                      <a:pt x="32" y="58"/>
                      <a:pt x="33" y="59"/>
                    </a:cubicBezTo>
                    <a:cubicBezTo>
                      <a:pt x="33" y="59"/>
                      <a:pt x="34" y="59"/>
                      <a:pt x="34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9"/>
                      <a:pt x="35" y="59"/>
                      <a:pt x="35" y="58"/>
                    </a:cubicBezTo>
                    <a:cubicBezTo>
                      <a:pt x="35" y="58"/>
                      <a:pt x="35" y="57"/>
                      <a:pt x="34" y="57"/>
                    </a:cubicBezTo>
                    <a:cubicBezTo>
                      <a:pt x="21" y="42"/>
                      <a:pt x="17" y="29"/>
                      <a:pt x="20" y="20"/>
                    </a:cubicBezTo>
                    <a:cubicBezTo>
                      <a:pt x="24" y="9"/>
                      <a:pt x="38" y="5"/>
                      <a:pt x="48" y="3"/>
                    </a:cubicBezTo>
                    <a:cubicBezTo>
                      <a:pt x="37" y="6"/>
                      <a:pt x="30" y="10"/>
                      <a:pt x="29" y="17"/>
                    </a:cubicBezTo>
                    <a:cubicBezTo>
                      <a:pt x="24" y="34"/>
                      <a:pt x="55" y="58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7" y="59"/>
                      <a:pt x="57" y="59"/>
                      <a:pt x="57" y="58"/>
                    </a:cubicBezTo>
                    <a:cubicBezTo>
                      <a:pt x="57" y="58"/>
                      <a:pt x="57" y="58"/>
                      <a:pt x="57" y="57"/>
                    </a:cubicBezTo>
                    <a:cubicBezTo>
                      <a:pt x="48" y="44"/>
                      <a:pt x="46" y="33"/>
                      <a:pt x="49" y="23"/>
                    </a:cubicBezTo>
                    <a:cubicBezTo>
                      <a:pt x="55" y="9"/>
                      <a:pt x="73" y="4"/>
                      <a:pt x="80" y="2"/>
                    </a:cubicBezTo>
                    <a:cubicBezTo>
                      <a:pt x="80" y="2"/>
                      <a:pt x="80" y="2"/>
                      <a:pt x="81" y="2"/>
                    </a:cubicBezTo>
                    <a:cubicBezTo>
                      <a:pt x="81" y="2"/>
                      <a:pt x="81" y="2"/>
                      <a:pt x="82" y="2"/>
                    </a:cubicBezTo>
                    <a:cubicBezTo>
                      <a:pt x="82" y="2"/>
                      <a:pt x="82" y="2"/>
                      <a:pt x="82" y="2"/>
                    </a:cubicBezTo>
                    <a:cubicBezTo>
                      <a:pt x="82" y="2"/>
                      <a:pt x="83" y="2"/>
                      <a:pt x="83" y="2"/>
                    </a:cubicBezTo>
                    <a:cubicBezTo>
                      <a:pt x="82" y="4"/>
                      <a:pt x="68" y="26"/>
                      <a:pt x="83" y="58"/>
                    </a:cubicBezTo>
                    <a:cubicBezTo>
                      <a:pt x="83" y="59"/>
                      <a:pt x="84" y="59"/>
                      <a:pt x="84" y="59"/>
                    </a:cubicBezTo>
                    <a:cubicBezTo>
                      <a:pt x="84" y="59"/>
                      <a:pt x="84" y="59"/>
                      <a:pt x="84" y="59"/>
                    </a:cubicBezTo>
                    <a:cubicBezTo>
                      <a:pt x="84" y="59"/>
                      <a:pt x="85" y="59"/>
                      <a:pt x="85" y="58"/>
                    </a:cubicBezTo>
                    <a:cubicBezTo>
                      <a:pt x="100" y="27"/>
                      <a:pt x="87" y="4"/>
                      <a:pt x="85" y="2"/>
                    </a:cubicBezTo>
                    <a:cubicBezTo>
                      <a:pt x="85" y="2"/>
                      <a:pt x="86" y="2"/>
                      <a:pt x="86" y="2"/>
                    </a:cubicBezTo>
                    <a:cubicBezTo>
                      <a:pt x="89" y="2"/>
                      <a:pt x="113" y="7"/>
                      <a:pt x="119" y="23"/>
                    </a:cubicBezTo>
                    <a:cubicBezTo>
                      <a:pt x="123" y="33"/>
                      <a:pt x="120" y="44"/>
                      <a:pt x="111" y="57"/>
                    </a:cubicBezTo>
                    <a:cubicBezTo>
                      <a:pt x="111" y="58"/>
                      <a:pt x="111" y="58"/>
                      <a:pt x="111" y="58"/>
                    </a:cubicBezTo>
                    <a:cubicBezTo>
                      <a:pt x="111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4" y="58"/>
                      <a:pt x="145" y="34"/>
                      <a:pt x="140" y="17"/>
                    </a:cubicBezTo>
                    <a:cubicBezTo>
                      <a:pt x="138" y="10"/>
                      <a:pt x="131" y="6"/>
                      <a:pt x="120" y="3"/>
                    </a:cubicBezTo>
                    <a:cubicBezTo>
                      <a:pt x="130" y="5"/>
                      <a:pt x="144" y="9"/>
                      <a:pt x="148" y="20"/>
                    </a:cubicBezTo>
                    <a:cubicBezTo>
                      <a:pt x="152" y="29"/>
                      <a:pt x="147" y="42"/>
                      <a:pt x="134" y="57"/>
                    </a:cubicBezTo>
                    <a:cubicBezTo>
                      <a:pt x="134" y="57"/>
                      <a:pt x="134" y="58"/>
                      <a:pt x="134" y="58"/>
                    </a:cubicBezTo>
                    <a:cubicBezTo>
                      <a:pt x="134" y="59"/>
                      <a:pt x="134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6" y="58"/>
                      <a:pt x="168" y="35"/>
                      <a:pt x="164" y="18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6" name="Freeform 21">
                <a:extLst>
                  <a:ext uri="{FF2B5EF4-FFF2-40B4-BE49-F238E27FC236}">
                    <a16:creationId xmlns:a16="http://schemas.microsoft.com/office/drawing/2014/main" id="{18F481BE-738C-49F6-A630-6F72C21C4BB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124" y="3411"/>
                <a:ext cx="3432" cy="363"/>
              </a:xfrm>
              <a:custGeom>
                <a:avLst/>
                <a:gdLst>
                  <a:gd name="T0" fmla="*/ 1412 w 1445"/>
                  <a:gd name="T1" fmla="*/ 48 h 153"/>
                  <a:gd name="T2" fmla="*/ 1402 w 1445"/>
                  <a:gd name="T3" fmla="*/ 84 h 153"/>
                  <a:gd name="T4" fmla="*/ 1396 w 1445"/>
                  <a:gd name="T5" fmla="*/ 121 h 153"/>
                  <a:gd name="T6" fmla="*/ 1330 w 1445"/>
                  <a:gd name="T7" fmla="*/ 48 h 153"/>
                  <a:gd name="T8" fmla="*/ 1320 w 1445"/>
                  <a:gd name="T9" fmla="*/ 84 h 153"/>
                  <a:gd name="T10" fmla="*/ 1314 w 1445"/>
                  <a:gd name="T11" fmla="*/ 121 h 153"/>
                  <a:gd name="T12" fmla="*/ 1257 w 1445"/>
                  <a:gd name="T13" fmla="*/ 69 h 153"/>
                  <a:gd name="T14" fmla="*/ 1233 w 1445"/>
                  <a:gd name="T15" fmla="*/ 105 h 153"/>
                  <a:gd name="T16" fmla="*/ 1249 w 1445"/>
                  <a:gd name="T17" fmla="*/ 33 h 153"/>
                  <a:gd name="T18" fmla="*/ 1143 w 1445"/>
                  <a:gd name="T19" fmla="*/ 119 h 153"/>
                  <a:gd name="T20" fmla="*/ 1194 w 1445"/>
                  <a:gd name="T21" fmla="*/ 33 h 153"/>
                  <a:gd name="T22" fmla="*/ 1123 w 1445"/>
                  <a:gd name="T23" fmla="*/ 119 h 153"/>
                  <a:gd name="T24" fmla="*/ 1097 w 1445"/>
                  <a:gd name="T25" fmla="*/ 63 h 153"/>
                  <a:gd name="T26" fmla="*/ 1124 w 1445"/>
                  <a:gd name="T27" fmla="*/ 34 h 153"/>
                  <a:gd name="T28" fmla="*/ 1038 w 1445"/>
                  <a:gd name="T29" fmla="*/ 65 h 153"/>
                  <a:gd name="T30" fmla="*/ 1086 w 1445"/>
                  <a:gd name="T31" fmla="*/ 107 h 153"/>
                  <a:gd name="T32" fmla="*/ 1053 w 1445"/>
                  <a:gd name="T33" fmla="*/ 153 h 153"/>
                  <a:gd name="T34" fmla="*/ 986 w 1445"/>
                  <a:gd name="T35" fmla="*/ 50 h 153"/>
                  <a:gd name="T36" fmla="*/ 969 w 1445"/>
                  <a:gd name="T37" fmla="*/ 121 h 153"/>
                  <a:gd name="T38" fmla="*/ 942 w 1445"/>
                  <a:gd name="T39" fmla="*/ 68 h 153"/>
                  <a:gd name="T40" fmla="*/ 885 w 1445"/>
                  <a:gd name="T41" fmla="*/ 119 h 153"/>
                  <a:gd name="T42" fmla="*/ 935 w 1445"/>
                  <a:gd name="T43" fmla="*/ 33 h 153"/>
                  <a:gd name="T44" fmla="*/ 865 w 1445"/>
                  <a:gd name="T45" fmla="*/ 119 h 153"/>
                  <a:gd name="T46" fmla="*/ 826 w 1445"/>
                  <a:gd name="T47" fmla="*/ 49 h 153"/>
                  <a:gd name="T48" fmla="*/ 761 w 1445"/>
                  <a:gd name="T49" fmla="*/ 152 h 153"/>
                  <a:gd name="T50" fmla="*/ 856 w 1445"/>
                  <a:gd name="T51" fmla="*/ 87 h 153"/>
                  <a:gd name="T52" fmla="*/ 808 w 1445"/>
                  <a:gd name="T53" fmla="*/ 44 h 153"/>
                  <a:gd name="T54" fmla="*/ 661 w 1445"/>
                  <a:gd name="T55" fmla="*/ 89 h 153"/>
                  <a:gd name="T56" fmla="*/ 676 w 1445"/>
                  <a:gd name="T57" fmla="*/ 102 h 153"/>
                  <a:gd name="T58" fmla="*/ 709 w 1445"/>
                  <a:gd name="T59" fmla="*/ 44 h 153"/>
                  <a:gd name="T60" fmla="*/ 639 w 1445"/>
                  <a:gd name="T61" fmla="*/ 93 h 153"/>
                  <a:gd name="T62" fmla="*/ 666 w 1445"/>
                  <a:gd name="T63" fmla="*/ 137 h 153"/>
                  <a:gd name="T64" fmla="*/ 558 w 1445"/>
                  <a:gd name="T65" fmla="*/ 119 h 153"/>
                  <a:gd name="T66" fmla="*/ 592 w 1445"/>
                  <a:gd name="T67" fmla="*/ 119 h 153"/>
                  <a:gd name="T68" fmla="*/ 577 w 1445"/>
                  <a:gd name="T69" fmla="*/ 45 h 153"/>
                  <a:gd name="T70" fmla="*/ 518 w 1445"/>
                  <a:gd name="T71" fmla="*/ 21 h 153"/>
                  <a:gd name="T72" fmla="*/ 493 w 1445"/>
                  <a:gd name="T73" fmla="*/ 119 h 153"/>
                  <a:gd name="T74" fmla="*/ 424 w 1445"/>
                  <a:gd name="T75" fmla="*/ 119 h 153"/>
                  <a:gd name="T76" fmla="*/ 501 w 1445"/>
                  <a:gd name="T77" fmla="*/ 33 h 153"/>
                  <a:gd name="T78" fmla="*/ 445 w 1445"/>
                  <a:gd name="T79" fmla="*/ 34 h 153"/>
                  <a:gd name="T80" fmla="*/ 397 w 1445"/>
                  <a:gd name="T81" fmla="*/ 62 h 153"/>
                  <a:gd name="T82" fmla="*/ 401 w 1445"/>
                  <a:gd name="T83" fmla="*/ 97 h 153"/>
                  <a:gd name="T84" fmla="*/ 418 w 1445"/>
                  <a:gd name="T85" fmla="*/ 59 h 153"/>
                  <a:gd name="T86" fmla="*/ 217 w 1445"/>
                  <a:gd name="T87" fmla="*/ 119 h 153"/>
                  <a:gd name="T88" fmla="*/ 291 w 1445"/>
                  <a:gd name="T89" fmla="*/ 119 h 153"/>
                  <a:gd name="T90" fmla="*/ 284 w 1445"/>
                  <a:gd name="T91" fmla="*/ 34 h 153"/>
                  <a:gd name="T92" fmla="*/ 211 w 1445"/>
                  <a:gd name="T93" fmla="*/ 34 h 153"/>
                  <a:gd name="T94" fmla="*/ 137 w 1445"/>
                  <a:gd name="T95" fmla="*/ 67 h 153"/>
                  <a:gd name="T96" fmla="*/ 147 w 1445"/>
                  <a:gd name="T97" fmla="*/ 105 h 153"/>
                  <a:gd name="T98" fmla="*/ 164 w 1445"/>
                  <a:gd name="T99" fmla="*/ 33 h 153"/>
                  <a:gd name="T100" fmla="*/ 52 w 1445"/>
                  <a:gd name="T101" fmla="*/ 105 h 153"/>
                  <a:gd name="T102" fmla="*/ 81 w 1445"/>
                  <a:gd name="T103" fmla="*/ 63 h 153"/>
                  <a:gd name="T104" fmla="*/ 21 w 1445"/>
                  <a:gd name="T105" fmla="*/ 152 h 153"/>
                  <a:gd name="T106" fmla="*/ 101 w 1445"/>
                  <a:gd name="T107" fmla="*/ 66 h 153"/>
                  <a:gd name="T108" fmla="*/ 50 w 1445"/>
                  <a:gd name="T109" fmla="*/ 34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45" h="153">
                    <a:moveTo>
                      <a:pt x="1396" y="121"/>
                    </a:moveTo>
                    <a:cubicBezTo>
                      <a:pt x="1415" y="121"/>
                      <a:pt x="1436" y="114"/>
                      <a:pt x="1437" y="91"/>
                    </a:cubicBezTo>
                    <a:cubicBezTo>
                      <a:pt x="1438" y="74"/>
                      <a:pt x="1414" y="70"/>
                      <a:pt x="1402" y="65"/>
                    </a:cubicBezTo>
                    <a:cubicBezTo>
                      <a:pt x="1397" y="63"/>
                      <a:pt x="1395" y="62"/>
                      <a:pt x="1395" y="58"/>
                    </a:cubicBezTo>
                    <a:cubicBezTo>
                      <a:pt x="1396" y="50"/>
                      <a:pt x="1405" y="48"/>
                      <a:pt x="1412" y="48"/>
                    </a:cubicBezTo>
                    <a:cubicBezTo>
                      <a:pt x="1420" y="48"/>
                      <a:pt x="1428" y="51"/>
                      <a:pt x="1432" y="55"/>
                    </a:cubicBezTo>
                    <a:cubicBezTo>
                      <a:pt x="1445" y="43"/>
                      <a:pt x="1445" y="43"/>
                      <a:pt x="1445" y="43"/>
                    </a:cubicBezTo>
                    <a:cubicBezTo>
                      <a:pt x="1437" y="35"/>
                      <a:pt x="1427" y="32"/>
                      <a:pt x="1415" y="32"/>
                    </a:cubicBezTo>
                    <a:cubicBezTo>
                      <a:pt x="1395" y="32"/>
                      <a:pt x="1378" y="42"/>
                      <a:pt x="1376" y="60"/>
                    </a:cubicBezTo>
                    <a:cubicBezTo>
                      <a:pt x="1375" y="77"/>
                      <a:pt x="1390" y="80"/>
                      <a:pt x="1402" y="84"/>
                    </a:cubicBezTo>
                    <a:cubicBezTo>
                      <a:pt x="1410" y="86"/>
                      <a:pt x="1418" y="88"/>
                      <a:pt x="1417" y="95"/>
                    </a:cubicBezTo>
                    <a:cubicBezTo>
                      <a:pt x="1416" y="105"/>
                      <a:pt x="1405" y="105"/>
                      <a:pt x="1398" y="105"/>
                    </a:cubicBezTo>
                    <a:cubicBezTo>
                      <a:pt x="1389" y="105"/>
                      <a:pt x="1380" y="101"/>
                      <a:pt x="1375" y="95"/>
                    </a:cubicBezTo>
                    <a:cubicBezTo>
                      <a:pt x="1361" y="107"/>
                      <a:pt x="1361" y="107"/>
                      <a:pt x="1361" y="107"/>
                    </a:cubicBezTo>
                    <a:cubicBezTo>
                      <a:pt x="1368" y="117"/>
                      <a:pt x="1382" y="121"/>
                      <a:pt x="1396" y="121"/>
                    </a:cubicBezTo>
                    <a:moveTo>
                      <a:pt x="1314" y="121"/>
                    </a:moveTo>
                    <a:cubicBezTo>
                      <a:pt x="1333" y="121"/>
                      <a:pt x="1354" y="114"/>
                      <a:pt x="1355" y="91"/>
                    </a:cubicBezTo>
                    <a:cubicBezTo>
                      <a:pt x="1356" y="74"/>
                      <a:pt x="1332" y="70"/>
                      <a:pt x="1320" y="65"/>
                    </a:cubicBezTo>
                    <a:cubicBezTo>
                      <a:pt x="1316" y="63"/>
                      <a:pt x="1313" y="62"/>
                      <a:pt x="1313" y="58"/>
                    </a:cubicBezTo>
                    <a:cubicBezTo>
                      <a:pt x="1314" y="50"/>
                      <a:pt x="1323" y="48"/>
                      <a:pt x="1330" y="48"/>
                    </a:cubicBezTo>
                    <a:cubicBezTo>
                      <a:pt x="1338" y="48"/>
                      <a:pt x="1346" y="51"/>
                      <a:pt x="1350" y="55"/>
                    </a:cubicBezTo>
                    <a:cubicBezTo>
                      <a:pt x="1364" y="43"/>
                      <a:pt x="1364" y="43"/>
                      <a:pt x="1364" y="43"/>
                    </a:cubicBezTo>
                    <a:cubicBezTo>
                      <a:pt x="1355" y="35"/>
                      <a:pt x="1345" y="32"/>
                      <a:pt x="1333" y="32"/>
                    </a:cubicBezTo>
                    <a:cubicBezTo>
                      <a:pt x="1314" y="32"/>
                      <a:pt x="1296" y="42"/>
                      <a:pt x="1294" y="60"/>
                    </a:cubicBezTo>
                    <a:cubicBezTo>
                      <a:pt x="1293" y="77"/>
                      <a:pt x="1308" y="80"/>
                      <a:pt x="1320" y="84"/>
                    </a:cubicBezTo>
                    <a:cubicBezTo>
                      <a:pt x="1328" y="86"/>
                      <a:pt x="1336" y="88"/>
                      <a:pt x="1335" y="95"/>
                    </a:cubicBezTo>
                    <a:cubicBezTo>
                      <a:pt x="1335" y="105"/>
                      <a:pt x="1323" y="105"/>
                      <a:pt x="1316" y="105"/>
                    </a:cubicBezTo>
                    <a:cubicBezTo>
                      <a:pt x="1307" y="105"/>
                      <a:pt x="1298" y="101"/>
                      <a:pt x="1293" y="95"/>
                    </a:cubicBezTo>
                    <a:cubicBezTo>
                      <a:pt x="1280" y="107"/>
                      <a:pt x="1280" y="107"/>
                      <a:pt x="1280" y="107"/>
                    </a:cubicBezTo>
                    <a:cubicBezTo>
                      <a:pt x="1287" y="117"/>
                      <a:pt x="1300" y="121"/>
                      <a:pt x="1314" y="121"/>
                    </a:cubicBezTo>
                    <a:moveTo>
                      <a:pt x="1222" y="69"/>
                    </a:moveTo>
                    <a:cubicBezTo>
                      <a:pt x="1222" y="67"/>
                      <a:pt x="1223" y="66"/>
                      <a:pt x="1223" y="64"/>
                    </a:cubicBezTo>
                    <a:cubicBezTo>
                      <a:pt x="1227" y="55"/>
                      <a:pt x="1234" y="49"/>
                      <a:pt x="1245" y="49"/>
                    </a:cubicBezTo>
                    <a:cubicBezTo>
                      <a:pt x="1253" y="49"/>
                      <a:pt x="1259" y="54"/>
                      <a:pt x="1259" y="62"/>
                    </a:cubicBezTo>
                    <a:cubicBezTo>
                      <a:pt x="1259" y="64"/>
                      <a:pt x="1258" y="66"/>
                      <a:pt x="1257" y="69"/>
                    </a:cubicBezTo>
                    <a:lnTo>
                      <a:pt x="1222" y="69"/>
                    </a:lnTo>
                    <a:close/>
                    <a:moveTo>
                      <a:pt x="1228" y="121"/>
                    </a:moveTo>
                    <a:cubicBezTo>
                      <a:pt x="1244" y="121"/>
                      <a:pt x="1260" y="117"/>
                      <a:pt x="1268" y="110"/>
                    </a:cubicBezTo>
                    <a:cubicBezTo>
                      <a:pt x="1263" y="97"/>
                      <a:pt x="1263" y="97"/>
                      <a:pt x="1263" y="97"/>
                    </a:cubicBezTo>
                    <a:cubicBezTo>
                      <a:pt x="1257" y="99"/>
                      <a:pt x="1246" y="105"/>
                      <a:pt x="1233" y="105"/>
                    </a:cubicBezTo>
                    <a:cubicBezTo>
                      <a:pt x="1224" y="105"/>
                      <a:pt x="1216" y="100"/>
                      <a:pt x="1217" y="91"/>
                    </a:cubicBezTo>
                    <a:cubicBezTo>
                      <a:pt x="1217" y="88"/>
                      <a:pt x="1218" y="85"/>
                      <a:pt x="1218" y="82"/>
                    </a:cubicBezTo>
                    <a:cubicBezTo>
                      <a:pt x="1274" y="82"/>
                      <a:pt x="1274" y="82"/>
                      <a:pt x="1274" y="82"/>
                    </a:cubicBezTo>
                    <a:cubicBezTo>
                      <a:pt x="1276" y="76"/>
                      <a:pt x="1279" y="66"/>
                      <a:pt x="1279" y="59"/>
                    </a:cubicBezTo>
                    <a:cubicBezTo>
                      <a:pt x="1280" y="41"/>
                      <a:pt x="1266" y="33"/>
                      <a:pt x="1249" y="33"/>
                    </a:cubicBezTo>
                    <a:cubicBezTo>
                      <a:pt x="1226" y="33"/>
                      <a:pt x="1206" y="47"/>
                      <a:pt x="1200" y="70"/>
                    </a:cubicBezTo>
                    <a:cubicBezTo>
                      <a:pt x="1199" y="77"/>
                      <a:pt x="1196" y="87"/>
                      <a:pt x="1195" y="93"/>
                    </a:cubicBezTo>
                    <a:cubicBezTo>
                      <a:pt x="1194" y="113"/>
                      <a:pt x="1210" y="121"/>
                      <a:pt x="1228" y="121"/>
                    </a:cubicBezTo>
                    <a:moveTo>
                      <a:pt x="1123" y="119"/>
                    </a:moveTo>
                    <a:cubicBezTo>
                      <a:pt x="1143" y="119"/>
                      <a:pt x="1143" y="119"/>
                      <a:pt x="1143" y="119"/>
                    </a:cubicBezTo>
                    <a:cubicBezTo>
                      <a:pt x="1154" y="76"/>
                      <a:pt x="1154" y="76"/>
                      <a:pt x="1154" y="76"/>
                    </a:cubicBezTo>
                    <a:cubicBezTo>
                      <a:pt x="1158" y="60"/>
                      <a:pt x="1170" y="51"/>
                      <a:pt x="1186" y="51"/>
                    </a:cubicBezTo>
                    <a:cubicBezTo>
                      <a:pt x="1189" y="51"/>
                      <a:pt x="1193" y="51"/>
                      <a:pt x="1195" y="51"/>
                    </a:cubicBezTo>
                    <a:cubicBezTo>
                      <a:pt x="1200" y="33"/>
                      <a:pt x="1200" y="33"/>
                      <a:pt x="1200" y="33"/>
                    </a:cubicBezTo>
                    <a:cubicBezTo>
                      <a:pt x="1198" y="33"/>
                      <a:pt x="1196" y="33"/>
                      <a:pt x="1194" y="33"/>
                    </a:cubicBezTo>
                    <a:cubicBezTo>
                      <a:pt x="1183" y="33"/>
                      <a:pt x="1169" y="39"/>
                      <a:pt x="1161" y="48"/>
                    </a:cubicBezTo>
                    <a:cubicBezTo>
                      <a:pt x="1161" y="48"/>
                      <a:pt x="1161" y="48"/>
                      <a:pt x="1161" y="48"/>
                    </a:cubicBezTo>
                    <a:cubicBezTo>
                      <a:pt x="1164" y="34"/>
                      <a:pt x="1164" y="34"/>
                      <a:pt x="1164" y="34"/>
                    </a:cubicBezTo>
                    <a:cubicBezTo>
                      <a:pt x="1144" y="34"/>
                      <a:pt x="1144" y="34"/>
                      <a:pt x="1144" y="34"/>
                    </a:cubicBezTo>
                    <a:lnTo>
                      <a:pt x="1123" y="119"/>
                    </a:lnTo>
                    <a:close/>
                    <a:moveTo>
                      <a:pt x="1069" y="102"/>
                    </a:moveTo>
                    <a:cubicBezTo>
                      <a:pt x="1060" y="102"/>
                      <a:pt x="1053" y="98"/>
                      <a:pt x="1054" y="89"/>
                    </a:cubicBezTo>
                    <a:cubicBezTo>
                      <a:pt x="1054" y="88"/>
                      <a:pt x="1054" y="87"/>
                      <a:pt x="1059" y="67"/>
                    </a:cubicBezTo>
                    <a:cubicBezTo>
                      <a:pt x="1062" y="55"/>
                      <a:pt x="1069" y="49"/>
                      <a:pt x="1080" y="49"/>
                    </a:cubicBezTo>
                    <a:cubicBezTo>
                      <a:pt x="1091" y="49"/>
                      <a:pt x="1098" y="54"/>
                      <a:pt x="1097" y="63"/>
                    </a:cubicBezTo>
                    <a:cubicBezTo>
                      <a:pt x="1097" y="64"/>
                      <a:pt x="1097" y="65"/>
                      <a:pt x="1092" y="85"/>
                    </a:cubicBezTo>
                    <a:cubicBezTo>
                      <a:pt x="1089" y="96"/>
                      <a:pt x="1080" y="102"/>
                      <a:pt x="1069" y="102"/>
                    </a:cubicBezTo>
                    <a:moveTo>
                      <a:pt x="1053" y="153"/>
                    </a:moveTo>
                    <a:cubicBezTo>
                      <a:pt x="1078" y="153"/>
                      <a:pt x="1097" y="140"/>
                      <a:pt x="1104" y="116"/>
                    </a:cubicBezTo>
                    <a:cubicBezTo>
                      <a:pt x="1124" y="34"/>
                      <a:pt x="1124" y="34"/>
                      <a:pt x="1124" y="34"/>
                    </a:cubicBezTo>
                    <a:cubicBezTo>
                      <a:pt x="1104" y="34"/>
                      <a:pt x="1104" y="34"/>
                      <a:pt x="1104" y="34"/>
                    </a:cubicBezTo>
                    <a:cubicBezTo>
                      <a:pt x="1102" y="44"/>
                      <a:pt x="1102" y="44"/>
                      <a:pt x="1102" y="44"/>
                    </a:cubicBezTo>
                    <a:cubicBezTo>
                      <a:pt x="1101" y="44"/>
                      <a:pt x="1101" y="44"/>
                      <a:pt x="1101" y="44"/>
                    </a:cubicBezTo>
                    <a:cubicBezTo>
                      <a:pt x="1098" y="36"/>
                      <a:pt x="1087" y="33"/>
                      <a:pt x="1079" y="33"/>
                    </a:cubicBezTo>
                    <a:cubicBezTo>
                      <a:pt x="1057" y="33"/>
                      <a:pt x="1044" y="45"/>
                      <a:pt x="1038" y="65"/>
                    </a:cubicBezTo>
                    <a:cubicBezTo>
                      <a:pt x="1037" y="70"/>
                      <a:pt x="1035" y="77"/>
                      <a:pt x="1034" y="84"/>
                    </a:cubicBezTo>
                    <a:cubicBezTo>
                      <a:pt x="1033" y="87"/>
                      <a:pt x="1032" y="90"/>
                      <a:pt x="1032" y="93"/>
                    </a:cubicBezTo>
                    <a:cubicBezTo>
                      <a:pt x="1031" y="111"/>
                      <a:pt x="1043" y="118"/>
                      <a:pt x="1060" y="118"/>
                    </a:cubicBezTo>
                    <a:cubicBezTo>
                      <a:pt x="1069" y="118"/>
                      <a:pt x="1079" y="114"/>
                      <a:pt x="1085" y="107"/>
                    </a:cubicBezTo>
                    <a:cubicBezTo>
                      <a:pt x="1086" y="107"/>
                      <a:pt x="1086" y="107"/>
                      <a:pt x="1086" y="107"/>
                    </a:cubicBezTo>
                    <a:cubicBezTo>
                      <a:pt x="1085" y="110"/>
                      <a:pt x="1084" y="114"/>
                      <a:pt x="1084" y="117"/>
                    </a:cubicBezTo>
                    <a:cubicBezTo>
                      <a:pt x="1080" y="129"/>
                      <a:pt x="1072" y="137"/>
                      <a:pt x="1059" y="137"/>
                    </a:cubicBezTo>
                    <a:cubicBezTo>
                      <a:pt x="1051" y="137"/>
                      <a:pt x="1044" y="135"/>
                      <a:pt x="1039" y="129"/>
                    </a:cubicBezTo>
                    <a:cubicBezTo>
                      <a:pt x="1024" y="139"/>
                      <a:pt x="1024" y="139"/>
                      <a:pt x="1024" y="139"/>
                    </a:cubicBezTo>
                    <a:cubicBezTo>
                      <a:pt x="1028" y="148"/>
                      <a:pt x="1040" y="153"/>
                      <a:pt x="1053" y="153"/>
                    </a:cubicBezTo>
                    <a:moveTo>
                      <a:pt x="973" y="105"/>
                    </a:moveTo>
                    <a:cubicBezTo>
                      <a:pt x="964" y="105"/>
                      <a:pt x="957" y="100"/>
                      <a:pt x="958" y="91"/>
                    </a:cubicBezTo>
                    <a:cubicBezTo>
                      <a:pt x="958" y="90"/>
                      <a:pt x="958" y="89"/>
                      <a:pt x="958" y="88"/>
                    </a:cubicBezTo>
                    <a:cubicBezTo>
                      <a:pt x="963" y="67"/>
                      <a:pt x="963" y="67"/>
                      <a:pt x="963" y="67"/>
                    </a:cubicBezTo>
                    <a:cubicBezTo>
                      <a:pt x="966" y="56"/>
                      <a:pt x="975" y="50"/>
                      <a:pt x="986" y="50"/>
                    </a:cubicBezTo>
                    <a:cubicBezTo>
                      <a:pt x="995" y="50"/>
                      <a:pt x="1002" y="54"/>
                      <a:pt x="1002" y="63"/>
                    </a:cubicBezTo>
                    <a:cubicBezTo>
                      <a:pt x="1001" y="64"/>
                      <a:pt x="1001" y="65"/>
                      <a:pt x="1001" y="66"/>
                    </a:cubicBezTo>
                    <a:cubicBezTo>
                      <a:pt x="996" y="87"/>
                      <a:pt x="996" y="87"/>
                      <a:pt x="996" y="87"/>
                    </a:cubicBezTo>
                    <a:cubicBezTo>
                      <a:pt x="993" y="98"/>
                      <a:pt x="984" y="105"/>
                      <a:pt x="973" y="105"/>
                    </a:cubicBezTo>
                    <a:moveTo>
                      <a:pt x="969" y="121"/>
                    </a:moveTo>
                    <a:cubicBezTo>
                      <a:pt x="990" y="121"/>
                      <a:pt x="1011" y="107"/>
                      <a:pt x="1017" y="86"/>
                    </a:cubicBezTo>
                    <a:cubicBezTo>
                      <a:pt x="1018" y="80"/>
                      <a:pt x="1020" y="74"/>
                      <a:pt x="1021" y="68"/>
                    </a:cubicBezTo>
                    <a:cubicBezTo>
                      <a:pt x="1022" y="66"/>
                      <a:pt x="1022" y="64"/>
                      <a:pt x="1022" y="62"/>
                    </a:cubicBezTo>
                    <a:cubicBezTo>
                      <a:pt x="1023" y="43"/>
                      <a:pt x="1008" y="33"/>
                      <a:pt x="990" y="33"/>
                    </a:cubicBezTo>
                    <a:cubicBezTo>
                      <a:pt x="969" y="33"/>
                      <a:pt x="948" y="47"/>
                      <a:pt x="942" y="68"/>
                    </a:cubicBezTo>
                    <a:cubicBezTo>
                      <a:pt x="941" y="75"/>
                      <a:pt x="939" y="81"/>
                      <a:pt x="937" y="88"/>
                    </a:cubicBezTo>
                    <a:cubicBezTo>
                      <a:pt x="937" y="90"/>
                      <a:pt x="937" y="92"/>
                      <a:pt x="937" y="94"/>
                    </a:cubicBezTo>
                    <a:cubicBezTo>
                      <a:pt x="935" y="113"/>
                      <a:pt x="952" y="121"/>
                      <a:pt x="969" y="121"/>
                    </a:cubicBezTo>
                    <a:moveTo>
                      <a:pt x="865" y="119"/>
                    </a:moveTo>
                    <a:cubicBezTo>
                      <a:pt x="885" y="119"/>
                      <a:pt x="885" y="119"/>
                      <a:pt x="885" y="119"/>
                    </a:cubicBezTo>
                    <a:cubicBezTo>
                      <a:pt x="896" y="76"/>
                      <a:pt x="896" y="76"/>
                      <a:pt x="896" y="76"/>
                    </a:cubicBezTo>
                    <a:cubicBezTo>
                      <a:pt x="899" y="60"/>
                      <a:pt x="911" y="51"/>
                      <a:pt x="928" y="51"/>
                    </a:cubicBezTo>
                    <a:cubicBezTo>
                      <a:pt x="930" y="51"/>
                      <a:pt x="934" y="51"/>
                      <a:pt x="937" y="51"/>
                    </a:cubicBezTo>
                    <a:cubicBezTo>
                      <a:pt x="942" y="33"/>
                      <a:pt x="942" y="33"/>
                      <a:pt x="942" y="33"/>
                    </a:cubicBezTo>
                    <a:cubicBezTo>
                      <a:pt x="940" y="33"/>
                      <a:pt x="937" y="33"/>
                      <a:pt x="935" y="33"/>
                    </a:cubicBezTo>
                    <a:cubicBezTo>
                      <a:pt x="925" y="33"/>
                      <a:pt x="910" y="39"/>
                      <a:pt x="903" y="48"/>
                    </a:cubicBezTo>
                    <a:cubicBezTo>
                      <a:pt x="902" y="48"/>
                      <a:pt x="902" y="48"/>
                      <a:pt x="902" y="48"/>
                    </a:cubicBezTo>
                    <a:cubicBezTo>
                      <a:pt x="906" y="34"/>
                      <a:pt x="906" y="34"/>
                      <a:pt x="906" y="34"/>
                    </a:cubicBezTo>
                    <a:cubicBezTo>
                      <a:pt x="886" y="34"/>
                      <a:pt x="886" y="34"/>
                      <a:pt x="886" y="34"/>
                    </a:cubicBezTo>
                    <a:lnTo>
                      <a:pt x="865" y="119"/>
                    </a:lnTo>
                    <a:close/>
                    <a:moveTo>
                      <a:pt x="813" y="105"/>
                    </a:moveTo>
                    <a:cubicBezTo>
                      <a:pt x="804" y="105"/>
                      <a:pt x="796" y="100"/>
                      <a:pt x="797" y="91"/>
                    </a:cubicBezTo>
                    <a:cubicBezTo>
                      <a:pt x="797" y="90"/>
                      <a:pt x="797" y="89"/>
                      <a:pt x="797" y="88"/>
                    </a:cubicBezTo>
                    <a:cubicBezTo>
                      <a:pt x="802" y="68"/>
                      <a:pt x="802" y="68"/>
                      <a:pt x="802" y="68"/>
                    </a:cubicBezTo>
                    <a:cubicBezTo>
                      <a:pt x="805" y="57"/>
                      <a:pt x="815" y="49"/>
                      <a:pt x="826" y="49"/>
                    </a:cubicBezTo>
                    <a:cubicBezTo>
                      <a:pt x="834" y="49"/>
                      <a:pt x="842" y="54"/>
                      <a:pt x="841" y="63"/>
                    </a:cubicBezTo>
                    <a:cubicBezTo>
                      <a:pt x="841" y="64"/>
                      <a:pt x="841" y="65"/>
                      <a:pt x="841" y="66"/>
                    </a:cubicBezTo>
                    <a:cubicBezTo>
                      <a:pt x="835" y="87"/>
                      <a:pt x="835" y="87"/>
                      <a:pt x="835" y="87"/>
                    </a:cubicBezTo>
                    <a:cubicBezTo>
                      <a:pt x="832" y="98"/>
                      <a:pt x="824" y="105"/>
                      <a:pt x="813" y="105"/>
                    </a:cubicBezTo>
                    <a:moveTo>
                      <a:pt x="761" y="152"/>
                    </a:moveTo>
                    <a:cubicBezTo>
                      <a:pt x="781" y="152"/>
                      <a:pt x="781" y="152"/>
                      <a:pt x="781" y="152"/>
                    </a:cubicBezTo>
                    <a:cubicBezTo>
                      <a:pt x="792" y="111"/>
                      <a:pt x="792" y="111"/>
                      <a:pt x="792" y="111"/>
                    </a:cubicBezTo>
                    <a:cubicBezTo>
                      <a:pt x="793" y="111"/>
                      <a:pt x="793" y="111"/>
                      <a:pt x="793" y="111"/>
                    </a:cubicBezTo>
                    <a:cubicBezTo>
                      <a:pt x="796" y="118"/>
                      <a:pt x="804" y="121"/>
                      <a:pt x="812" y="121"/>
                    </a:cubicBezTo>
                    <a:cubicBezTo>
                      <a:pt x="834" y="121"/>
                      <a:pt x="851" y="108"/>
                      <a:pt x="856" y="87"/>
                    </a:cubicBezTo>
                    <a:cubicBezTo>
                      <a:pt x="858" y="80"/>
                      <a:pt x="860" y="73"/>
                      <a:pt x="861" y="66"/>
                    </a:cubicBezTo>
                    <a:cubicBezTo>
                      <a:pt x="862" y="63"/>
                      <a:pt x="862" y="61"/>
                      <a:pt x="862" y="59"/>
                    </a:cubicBezTo>
                    <a:cubicBezTo>
                      <a:pt x="864" y="42"/>
                      <a:pt x="852" y="33"/>
                      <a:pt x="836" y="33"/>
                    </a:cubicBezTo>
                    <a:cubicBezTo>
                      <a:pt x="826" y="33"/>
                      <a:pt x="816" y="37"/>
                      <a:pt x="808" y="44"/>
                    </a:cubicBezTo>
                    <a:cubicBezTo>
                      <a:pt x="808" y="44"/>
                      <a:pt x="808" y="44"/>
                      <a:pt x="808" y="44"/>
                    </a:cubicBezTo>
                    <a:cubicBezTo>
                      <a:pt x="810" y="34"/>
                      <a:pt x="810" y="34"/>
                      <a:pt x="810" y="34"/>
                    </a:cubicBezTo>
                    <a:cubicBezTo>
                      <a:pt x="791" y="34"/>
                      <a:pt x="791" y="34"/>
                      <a:pt x="791" y="34"/>
                    </a:cubicBezTo>
                    <a:lnTo>
                      <a:pt x="761" y="152"/>
                    </a:lnTo>
                    <a:close/>
                    <a:moveTo>
                      <a:pt x="676" y="102"/>
                    </a:moveTo>
                    <a:cubicBezTo>
                      <a:pt x="667" y="102"/>
                      <a:pt x="660" y="98"/>
                      <a:pt x="661" y="89"/>
                    </a:cubicBezTo>
                    <a:cubicBezTo>
                      <a:pt x="661" y="88"/>
                      <a:pt x="661" y="87"/>
                      <a:pt x="666" y="67"/>
                    </a:cubicBezTo>
                    <a:cubicBezTo>
                      <a:pt x="668" y="55"/>
                      <a:pt x="676" y="49"/>
                      <a:pt x="687" y="49"/>
                    </a:cubicBezTo>
                    <a:cubicBezTo>
                      <a:pt x="698" y="49"/>
                      <a:pt x="704" y="54"/>
                      <a:pt x="704" y="63"/>
                    </a:cubicBezTo>
                    <a:cubicBezTo>
                      <a:pt x="704" y="64"/>
                      <a:pt x="703" y="65"/>
                      <a:pt x="698" y="85"/>
                    </a:cubicBezTo>
                    <a:cubicBezTo>
                      <a:pt x="696" y="96"/>
                      <a:pt x="687" y="102"/>
                      <a:pt x="676" y="102"/>
                    </a:cubicBezTo>
                    <a:moveTo>
                      <a:pt x="660" y="153"/>
                    </a:moveTo>
                    <a:cubicBezTo>
                      <a:pt x="685" y="153"/>
                      <a:pt x="704" y="140"/>
                      <a:pt x="710" y="116"/>
                    </a:cubicBezTo>
                    <a:cubicBezTo>
                      <a:pt x="731" y="34"/>
                      <a:pt x="731" y="34"/>
                      <a:pt x="731" y="34"/>
                    </a:cubicBezTo>
                    <a:cubicBezTo>
                      <a:pt x="711" y="34"/>
                      <a:pt x="711" y="34"/>
                      <a:pt x="711" y="34"/>
                    </a:cubicBezTo>
                    <a:cubicBezTo>
                      <a:pt x="709" y="44"/>
                      <a:pt x="709" y="44"/>
                      <a:pt x="709" y="44"/>
                    </a:cubicBezTo>
                    <a:cubicBezTo>
                      <a:pt x="708" y="44"/>
                      <a:pt x="708" y="44"/>
                      <a:pt x="708" y="44"/>
                    </a:cubicBezTo>
                    <a:cubicBezTo>
                      <a:pt x="705" y="36"/>
                      <a:pt x="694" y="33"/>
                      <a:pt x="686" y="33"/>
                    </a:cubicBezTo>
                    <a:cubicBezTo>
                      <a:pt x="664" y="33"/>
                      <a:pt x="650" y="45"/>
                      <a:pt x="645" y="65"/>
                    </a:cubicBezTo>
                    <a:cubicBezTo>
                      <a:pt x="644" y="70"/>
                      <a:pt x="642" y="77"/>
                      <a:pt x="641" y="84"/>
                    </a:cubicBezTo>
                    <a:cubicBezTo>
                      <a:pt x="640" y="87"/>
                      <a:pt x="639" y="90"/>
                      <a:pt x="639" y="93"/>
                    </a:cubicBezTo>
                    <a:cubicBezTo>
                      <a:pt x="638" y="111"/>
                      <a:pt x="650" y="118"/>
                      <a:pt x="666" y="118"/>
                    </a:cubicBezTo>
                    <a:cubicBezTo>
                      <a:pt x="676" y="118"/>
                      <a:pt x="685" y="114"/>
                      <a:pt x="692" y="107"/>
                    </a:cubicBezTo>
                    <a:cubicBezTo>
                      <a:pt x="693" y="107"/>
                      <a:pt x="693" y="107"/>
                      <a:pt x="693" y="107"/>
                    </a:cubicBezTo>
                    <a:cubicBezTo>
                      <a:pt x="692" y="110"/>
                      <a:pt x="691" y="114"/>
                      <a:pt x="690" y="117"/>
                    </a:cubicBezTo>
                    <a:cubicBezTo>
                      <a:pt x="687" y="129"/>
                      <a:pt x="678" y="137"/>
                      <a:pt x="666" y="137"/>
                    </a:cubicBezTo>
                    <a:cubicBezTo>
                      <a:pt x="658" y="137"/>
                      <a:pt x="651" y="135"/>
                      <a:pt x="646" y="129"/>
                    </a:cubicBezTo>
                    <a:cubicBezTo>
                      <a:pt x="631" y="139"/>
                      <a:pt x="631" y="139"/>
                      <a:pt x="631" y="139"/>
                    </a:cubicBezTo>
                    <a:cubicBezTo>
                      <a:pt x="635" y="148"/>
                      <a:pt x="647" y="153"/>
                      <a:pt x="660" y="153"/>
                    </a:cubicBezTo>
                    <a:moveTo>
                      <a:pt x="538" y="119"/>
                    </a:moveTo>
                    <a:cubicBezTo>
                      <a:pt x="558" y="119"/>
                      <a:pt x="558" y="119"/>
                      <a:pt x="558" y="119"/>
                    </a:cubicBezTo>
                    <a:cubicBezTo>
                      <a:pt x="570" y="72"/>
                      <a:pt x="570" y="72"/>
                      <a:pt x="570" y="72"/>
                    </a:cubicBezTo>
                    <a:cubicBezTo>
                      <a:pt x="573" y="59"/>
                      <a:pt x="580" y="50"/>
                      <a:pt x="593" y="50"/>
                    </a:cubicBezTo>
                    <a:cubicBezTo>
                      <a:pt x="602" y="50"/>
                      <a:pt x="607" y="55"/>
                      <a:pt x="606" y="62"/>
                    </a:cubicBezTo>
                    <a:cubicBezTo>
                      <a:pt x="606" y="64"/>
                      <a:pt x="605" y="68"/>
                      <a:pt x="605" y="70"/>
                    </a:cubicBezTo>
                    <a:cubicBezTo>
                      <a:pt x="592" y="119"/>
                      <a:pt x="592" y="119"/>
                      <a:pt x="592" y="119"/>
                    </a:cubicBezTo>
                    <a:cubicBezTo>
                      <a:pt x="613" y="119"/>
                      <a:pt x="613" y="119"/>
                      <a:pt x="613" y="119"/>
                    </a:cubicBezTo>
                    <a:cubicBezTo>
                      <a:pt x="626" y="65"/>
                      <a:pt x="626" y="65"/>
                      <a:pt x="626" y="65"/>
                    </a:cubicBezTo>
                    <a:cubicBezTo>
                      <a:pt x="627" y="62"/>
                      <a:pt x="628" y="57"/>
                      <a:pt x="628" y="55"/>
                    </a:cubicBezTo>
                    <a:cubicBezTo>
                      <a:pt x="629" y="43"/>
                      <a:pt x="620" y="33"/>
                      <a:pt x="604" y="33"/>
                    </a:cubicBezTo>
                    <a:cubicBezTo>
                      <a:pt x="594" y="33"/>
                      <a:pt x="584" y="37"/>
                      <a:pt x="577" y="45"/>
                    </a:cubicBezTo>
                    <a:cubicBezTo>
                      <a:pt x="576" y="45"/>
                      <a:pt x="576" y="45"/>
                      <a:pt x="576" y="45"/>
                    </a:cubicBezTo>
                    <a:cubicBezTo>
                      <a:pt x="578" y="34"/>
                      <a:pt x="578" y="34"/>
                      <a:pt x="578" y="34"/>
                    </a:cubicBezTo>
                    <a:cubicBezTo>
                      <a:pt x="559" y="34"/>
                      <a:pt x="559" y="34"/>
                      <a:pt x="559" y="34"/>
                    </a:cubicBezTo>
                    <a:lnTo>
                      <a:pt x="538" y="119"/>
                    </a:lnTo>
                    <a:close/>
                    <a:moveTo>
                      <a:pt x="518" y="21"/>
                    </a:moveTo>
                    <a:cubicBezTo>
                      <a:pt x="538" y="21"/>
                      <a:pt x="538" y="21"/>
                      <a:pt x="538" y="21"/>
                    </a:cubicBezTo>
                    <a:cubicBezTo>
                      <a:pt x="544" y="0"/>
                      <a:pt x="544" y="0"/>
                      <a:pt x="544" y="0"/>
                    </a:cubicBezTo>
                    <a:cubicBezTo>
                      <a:pt x="523" y="0"/>
                      <a:pt x="523" y="0"/>
                      <a:pt x="523" y="0"/>
                    </a:cubicBezTo>
                    <a:lnTo>
                      <a:pt x="518" y="21"/>
                    </a:lnTo>
                    <a:close/>
                    <a:moveTo>
                      <a:pt x="493" y="119"/>
                    </a:moveTo>
                    <a:cubicBezTo>
                      <a:pt x="514" y="119"/>
                      <a:pt x="514" y="119"/>
                      <a:pt x="514" y="119"/>
                    </a:cubicBezTo>
                    <a:cubicBezTo>
                      <a:pt x="535" y="34"/>
                      <a:pt x="535" y="34"/>
                      <a:pt x="535" y="34"/>
                    </a:cubicBezTo>
                    <a:cubicBezTo>
                      <a:pt x="515" y="34"/>
                      <a:pt x="515" y="34"/>
                      <a:pt x="515" y="34"/>
                    </a:cubicBezTo>
                    <a:lnTo>
                      <a:pt x="493" y="119"/>
                    </a:lnTo>
                    <a:close/>
                    <a:moveTo>
                      <a:pt x="424" y="119"/>
                    </a:moveTo>
                    <a:cubicBezTo>
                      <a:pt x="444" y="119"/>
                      <a:pt x="444" y="119"/>
                      <a:pt x="444" y="119"/>
                    </a:cubicBezTo>
                    <a:cubicBezTo>
                      <a:pt x="455" y="76"/>
                      <a:pt x="455" y="76"/>
                      <a:pt x="455" y="76"/>
                    </a:cubicBezTo>
                    <a:cubicBezTo>
                      <a:pt x="459" y="60"/>
                      <a:pt x="471" y="51"/>
                      <a:pt x="487" y="51"/>
                    </a:cubicBezTo>
                    <a:cubicBezTo>
                      <a:pt x="490" y="51"/>
                      <a:pt x="494" y="51"/>
                      <a:pt x="497" y="51"/>
                    </a:cubicBezTo>
                    <a:cubicBezTo>
                      <a:pt x="501" y="33"/>
                      <a:pt x="501" y="33"/>
                      <a:pt x="501" y="33"/>
                    </a:cubicBezTo>
                    <a:cubicBezTo>
                      <a:pt x="499" y="33"/>
                      <a:pt x="497" y="33"/>
                      <a:pt x="495" y="33"/>
                    </a:cubicBezTo>
                    <a:cubicBezTo>
                      <a:pt x="484" y="33"/>
                      <a:pt x="470" y="39"/>
                      <a:pt x="463" y="48"/>
                    </a:cubicBezTo>
                    <a:cubicBezTo>
                      <a:pt x="462" y="48"/>
                      <a:pt x="462" y="48"/>
                      <a:pt x="462" y="48"/>
                    </a:cubicBezTo>
                    <a:cubicBezTo>
                      <a:pt x="465" y="34"/>
                      <a:pt x="465" y="34"/>
                      <a:pt x="465" y="34"/>
                    </a:cubicBezTo>
                    <a:cubicBezTo>
                      <a:pt x="445" y="34"/>
                      <a:pt x="445" y="34"/>
                      <a:pt x="445" y="34"/>
                    </a:cubicBezTo>
                    <a:lnTo>
                      <a:pt x="424" y="119"/>
                    </a:lnTo>
                    <a:close/>
                    <a:moveTo>
                      <a:pt x="360" y="69"/>
                    </a:moveTo>
                    <a:cubicBezTo>
                      <a:pt x="361" y="67"/>
                      <a:pt x="361" y="66"/>
                      <a:pt x="362" y="64"/>
                    </a:cubicBezTo>
                    <a:cubicBezTo>
                      <a:pt x="365" y="55"/>
                      <a:pt x="373" y="49"/>
                      <a:pt x="384" y="49"/>
                    </a:cubicBezTo>
                    <a:cubicBezTo>
                      <a:pt x="392" y="49"/>
                      <a:pt x="398" y="54"/>
                      <a:pt x="397" y="62"/>
                    </a:cubicBezTo>
                    <a:cubicBezTo>
                      <a:pt x="397" y="64"/>
                      <a:pt x="397" y="66"/>
                      <a:pt x="396" y="69"/>
                    </a:cubicBezTo>
                    <a:lnTo>
                      <a:pt x="360" y="69"/>
                    </a:lnTo>
                    <a:close/>
                    <a:moveTo>
                      <a:pt x="366" y="121"/>
                    </a:moveTo>
                    <a:cubicBezTo>
                      <a:pt x="383" y="121"/>
                      <a:pt x="399" y="117"/>
                      <a:pt x="407" y="110"/>
                    </a:cubicBezTo>
                    <a:cubicBezTo>
                      <a:pt x="401" y="97"/>
                      <a:pt x="401" y="97"/>
                      <a:pt x="401" y="97"/>
                    </a:cubicBezTo>
                    <a:cubicBezTo>
                      <a:pt x="396" y="99"/>
                      <a:pt x="384" y="105"/>
                      <a:pt x="372" y="105"/>
                    </a:cubicBezTo>
                    <a:cubicBezTo>
                      <a:pt x="363" y="105"/>
                      <a:pt x="355" y="100"/>
                      <a:pt x="355" y="91"/>
                    </a:cubicBezTo>
                    <a:cubicBezTo>
                      <a:pt x="355" y="88"/>
                      <a:pt x="356" y="85"/>
                      <a:pt x="357" y="82"/>
                    </a:cubicBezTo>
                    <a:cubicBezTo>
                      <a:pt x="413" y="82"/>
                      <a:pt x="413" y="82"/>
                      <a:pt x="413" y="82"/>
                    </a:cubicBezTo>
                    <a:cubicBezTo>
                      <a:pt x="414" y="76"/>
                      <a:pt x="417" y="66"/>
                      <a:pt x="418" y="59"/>
                    </a:cubicBezTo>
                    <a:cubicBezTo>
                      <a:pt x="419" y="41"/>
                      <a:pt x="405" y="33"/>
                      <a:pt x="388" y="33"/>
                    </a:cubicBezTo>
                    <a:cubicBezTo>
                      <a:pt x="365" y="33"/>
                      <a:pt x="345" y="47"/>
                      <a:pt x="339" y="70"/>
                    </a:cubicBezTo>
                    <a:cubicBezTo>
                      <a:pt x="337" y="77"/>
                      <a:pt x="334" y="87"/>
                      <a:pt x="334" y="93"/>
                    </a:cubicBezTo>
                    <a:cubicBezTo>
                      <a:pt x="332" y="113"/>
                      <a:pt x="349" y="121"/>
                      <a:pt x="366" y="121"/>
                    </a:cubicBezTo>
                    <a:moveTo>
                      <a:pt x="217" y="119"/>
                    </a:moveTo>
                    <a:cubicBezTo>
                      <a:pt x="237" y="119"/>
                      <a:pt x="237" y="119"/>
                      <a:pt x="237" y="119"/>
                    </a:cubicBezTo>
                    <a:cubicBezTo>
                      <a:pt x="268" y="61"/>
                      <a:pt x="268" y="61"/>
                      <a:pt x="268" y="61"/>
                    </a:cubicBezTo>
                    <a:cubicBezTo>
                      <a:pt x="269" y="61"/>
                      <a:pt x="269" y="61"/>
                      <a:pt x="269" y="61"/>
                    </a:cubicBezTo>
                    <a:cubicBezTo>
                      <a:pt x="271" y="119"/>
                      <a:pt x="271" y="119"/>
                      <a:pt x="271" y="119"/>
                    </a:cubicBezTo>
                    <a:cubicBezTo>
                      <a:pt x="291" y="119"/>
                      <a:pt x="291" y="119"/>
                      <a:pt x="291" y="119"/>
                    </a:cubicBezTo>
                    <a:cubicBezTo>
                      <a:pt x="339" y="34"/>
                      <a:pt x="339" y="34"/>
                      <a:pt x="339" y="34"/>
                    </a:cubicBezTo>
                    <a:cubicBezTo>
                      <a:pt x="318" y="34"/>
                      <a:pt x="318" y="34"/>
                      <a:pt x="318" y="34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4" y="34"/>
                      <a:pt x="284" y="34"/>
                      <a:pt x="284" y="34"/>
                    </a:cubicBezTo>
                    <a:cubicBezTo>
                      <a:pt x="267" y="34"/>
                      <a:pt x="267" y="34"/>
                      <a:pt x="267" y="34"/>
                    </a:cubicBezTo>
                    <a:cubicBezTo>
                      <a:pt x="235" y="93"/>
                      <a:pt x="235" y="93"/>
                      <a:pt x="235" y="93"/>
                    </a:cubicBezTo>
                    <a:cubicBezTo>
                      <a:pt x="234" y="93"/>
                      <a:pt x="234" y="93"/>
                      <a:pt x="234" y="93"/>
                    </a:cubicBezTo>
                    <a:cubicBezTo>
                      <a:pt x="232" y="34"/>
                      <a:pt x="232" y="34"/>
                      <a:pt x="232" y="34"/>
                    </a:cubicBezTo>
                    <a:cubicBezTo>
                      <a:pt x="211" y="34"/>
                      <a:pt x="211" y="34"/>
                      <a:pt x="211" y="34"/>
                    </a:cubicBezTo>
                    <a:lnTo>
                      <a:pt x="217" y="119"/>
                    </a:lnTo>
                    <a:close/>
                    <a:moveTo>
                      <a:pt x="147" y="105"/>
                    </a:moveTo>
                    <a:cubicBezTo>
                      <a:pt x="138" y="105"/>
                      <a:pt x="131" y="100"/>
                      <a:pt x="131" y="91"/>
                    </a:cubicBezTo>
                    <a:cubicBezTo>
                      <a:pt x="132" y="90"/>
                      <a:pt x="132" y="89"/>
                      <a:pt x="132" y="88"/>
                    </a:cubicBezTo>
                    <a:cubicBezTo>
                      <a:pt x="137" y="67"/>
                      <a:pt x="137" y="67"/>
                      <a:pt x="137" y="67"/>
                    </a:cubicBezTo>
                    <a:cubicBezTo>
                      <a:pt x="140" y="56"/>
                      <a:pt x="149" y="50"/>
                      <a:pt x="160" y="50"/>
                    </a:cubicBezTo>
                    <a:cubicBezTo>
                      <a:pt x="168" y="50"/>
                      <a:pt x="176" y="54"/>
                      <a:pt x="175" y="63"/>
                    </a:cubicBezTo>
                    <a:cubicBezTo>
                      <a:pt x="175" y="64"/>
                      <a:pt x="175" y="65"/>
                      <a:pt x="175" y="66"/>
                    </a:cubicBezTo>
                    <a:cubicBezTo>
                      <a:pt x="170" y="87"/>
                      <a:pt x="170" y="87"/>
                      <a:pt x="170" y="87"/>
                    </a:cubicBezTo>
                    <a:cubicBezTo>
                      <a:pt x="167" y="98"/>
                      <a:pt x="158" y="105"/>
                      <a:pt x="147" y="105"/>
                    </a:cubicBezTo>
                    <a:moveTo>
                      <a:pt x="143" y="121"/>
                    </a:moveTo>
                    <a:cubicBezTo>
                      <a:pt x="164" y="121"/>
                      <a:pt x="185" y="107"/>
                      <a:pt x="191" y="86"/>
                    </a:cubicBezTo>
                    <a:cubicBezTo>
                      <a:pt x="192" y="80"/>
                      <a:pt x="193" y="74"/>
                      <a:pt x="195" y="68"/>
                    </a:cubicBezTo>
                    <a:cubicBezTo>
                      <a:pt x="195" y="66"/>
                      <a:pt x="196" y="64"/>
                      <a:pt x="196" y="62"/>
                    </a:cubicBezTo>
                    <a:cubicBezTo>
                      <a:pt x="197" y="43"/>
                      <a:pt x="182" y="33"/>
                      <a:pt x="164" y="33"/>
                    </a:cubicBezTo>
                    <a:cubicBezTo>
                      <a:pt x="143" y="33"/>
                      <a:pt x="122" y="47"/>
                      <a:pt x="116" y="68"/>
                    </a:cubicBezTo>
                    <a:cubicBezTo>
                      <a:pt x="115" y="75"/>
                      <a:pt x="113" y="81"/>
                      <a:pt x="111" y="88"/>
                    </a:cubicBezTo>
                    <a:cubicBezTo>
                      <a:pt x="111" y="90"/>
                      <a:pt x="110" y="92"/>
                      <a:pt x="110" y="94"/>
                    </a:cubicBezTo>
                    <a:cubicBezTo>
                      <a:pt x="109" y="113"/>
                      <a:pt x="125" y="121"/>
                      <a:pt x="143" y="121"/>
                    </a:cubicBezTo>
                    <a:moveTo>
                      <a:pt x="52" y="105"/>
                    </a:moveTo>
                    <a:cubicBezTo>
                      <a:pt x="43" y="105"/>
                      <a:pt x="35" y="100"/>
                      <a:pt x="36" y="91"/>
                    </a:cubicBezTo>
                    <a:cubicBezTo>
                      <a:pt x="36" y="90"/>
                      <a:pt x="36" y="89"/>
                      <a:pt x="37" y="88"/>
                    </a:cubicBezTo>
                    <a:cubicBezTo>
                      <a:pt x="42" y="68"/>
                      <a:pt x="42" y="68"/>
                      <a:pt x="42" y="68"/>
                    </a:cubicBezTo>
                    <a:cubicBezTo>
                      <a:pt x="44" y="57"/>
                      <a:pt x="54" y="49"/>
                      <a:pt x="65" y="49"/>
                    </a:cubicBezTo>
                    <a:cubicBezTo>
                      <a:pt x="74" y="49"/>
                      <a:pt x="81" y="54"/>
                      <a:pt x="81" y="63"/>
                    </a:cubicBezTo>
                    <a:cubicBezTo>
                      <a:pt x="80" y="64"/>
                      <a:pt x="80" y="65"/>
                      <a:pt x="80" y="66"/>
                    </a:cubicBezTo>
                    <a:cubicBezTo>
                      <a:pt x="75" y="87"/>
                      <a:pt x="75" y="87"/>
                      <a:pt x="75" y="87"/>
                    </a:cubicBezTo>
                    <a:cubicBezTo>
                      <a:pt x="72" y="98"/>
                      <a:pt x="63" y="105"/>
                      <a:pt x="52" y="105"/>
                    </a:cubicBezTo>
                    <a:moveTo>
                      <a:pt x="0" y="152"/>
                    </a:moveTo>
                    <a:cubicBezTo>
                      <a:pt x="21" y="152"/>
                      <a:pt x="21" y="152"/>
                      <a:pt x="21" y="152"/>
                    </a:cubicBezTo>
                    <a:cubicBezTo>
                      <a:pt x="31" y="111"/>
                      <a:pt x="31" y="111"/>
                      <a:pt x="31" y="111"/>
                    </a:cubicBezTo>
                    <a:cubicBezTo>
                      <a:pt x="32" y="111"/>
                      <a:pt x="32" y="111"/>
                      <a:pt x="32" y="111"/>
                    </a:cubicBezTo>
                    <a:cubicBezTo>
                      <a:pt x="35" y="118"/>
                      <a:pt x="43" y="121"/>
                      <a:pt x="51" y="121"/>
                    </a:cubicBezTo>
                    <a:cubicBezTo>
                      <a:pt x="73" y="121"/>
                      <a:pt x="90" y="108"/>
                      <a:pt x="95" y="87"/>
                    </a:cubicBezTo>
                    <a:cubicBezTo>
                      <a:pt x="97" y="80"/>
                      <a:pt x="99" y="73"/>
                      <a:pt x="101" y="66"/>
                    </a:cubicBezTo>
                    <a:cubicBezTo>
                      <a:pt x="101" y="63"/>
                      <a:pt x="102" y="61"/>
                      <a:pt x="102" y="59"/>
                    </a:cubicBezTo>
                    <a:cubicBezTo>
                      <a:pt x="103" y="42"/>
                      <a:pt x="91" y="33"/>
                      <a:pt x="75" y="33"/>
                    </a:cubicBezTo>
                    <a:cubicBezTo>
                      <a:pt x="65" y="33"/>
                      <a:pt x="55" y="37"/>
                      <a:pt x="48" y="44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50" y="34"/>
                      <a:pt x="50" y="34"/>
                      <a:pt x="50" y="34"/>
                    </a:cubicBezTo>
                    <a:cubicBezTo>
                      <a:pt x="30" y="34"/>
                      <a:pt x="30" y="34"/>
                      <a:pt x="30" y="34"/>
                    </a:cubicBez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</p:grpSp>
      </p:grpSp>
      <p:pic>
        <p:nvPicPr>
          <p:cNvPr id="27" name="Obraz 26" descr="Obraz zawierający zewnętrzne, trawa, pole, osoba&#10;&#10;Opis wygenerowany automatycznie">
            <a:extLst>
              <a:ext uri="{FF2B5EF4-FFF2-40B4-BE49-F238E27FC236}">
                <a16:creationId xmlns:a16="http://schemas.microsoft.com/office/drawing/2014/main" id="{FBEF322C-3789-4153-A209-0130D4BFFF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750" y="0"/>
            <a:ext cx="7586821" cy="5143500"/>
          </a:xfrm>
          <a:prstGeom prst="rect">
            <a:avLst/>
          </a:prstGeom>
          <a:scene3d>
            <a:camera prst="orthographicFront">
              <a:rot lat="0" lon="10799999" rev="0"/>
            </a:camera>
            <a:lightRig rig="threePt" dir="t"/>
          </a:scene3d>
        </p:spPr>
      </p:pic>
      <p:grpSp>
        <p:nvGrpSpPr>
          <p:cNvPr id="28" name="Groep 38">
            <a:extLst>
              <a:ext uri="{FF2B5EF4-FFF2-40B4-BE49-F238E27FC236}">
                <a16:creationId xmlns:a16="http://schemas.microsoft.com/office/drawing/2014/main" id="{738C659A-DE19-4862-8491-D3643657F4F3}"/>
              </a:ext>
            </a:extLst>
          </p:cNvPr>
          <p:cNvGrpSpPr/>
          <p:nvPr userDrawn="1"/>
        </p:nvGrpSpPr>
        <p:grpSpPr>
          <a:xfrm>
            <a:off x="5724128" y="418194"/>
            <a:ext cx="3064298" cy="1547017"/>
            <a:chOff x="4129741" y="584200"/>
            <a:chExt cx="3429000" cy="2545978"/>
          </a:xfrm>
        </p:grpSpPr>
        <p:sp>
          <p:nvSpPr>
            <p:cNvPr id="29" name="Rechthoek 39">
              <a:extLst>
                <a:ext uri="{FF2B5EF4-FFF2-40B4-BE49-F238E27FC236}">
                  <a16:creationId xmlns:a16="http://schemas.microsoft.com/office/drawing/2014/main" id="{31BA0C20-AA59-487B-B9B6-FF3295DE3D6F}"/>
                </a:ext>
              </a:extLst>
            </p:cNvPr>
            <p:cNvSpPr/>
            <p:nvPr/>
          </p:nvSpPr>
          <p:spPr>
            <a:xfrm>
              <a:off x="4129741" y="584200"/>
              <a:ext cx="3429000" cy="194534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288000" rIns="288000" bIns="288000" rtlCol="0" anchor="ctr"/>
            <a:lstStyle/>
            <a:p>
              <a:pPr algn="ctr"/>
              <a:endParaRPr lang="nl-NL" sz="3600" i="1" cap="all" dirty="0">
                <a:latin typeface="+mj-lt"/>
              </a:endParaRPr>
            </a:p>
          </p:txBody>
        </p:sp>
        <p:grpSp>
          <p:nvGrpSpPr>
            <p:cNvPr id="30" name="Groep 40">
              <a:extLst>
                <a:ext uri="{FF2B5EF4-FFF2-40B4-BE49-F238E27FC236}">
                  <a16:creationId xmlns:a16="http://schemas.microsoft.com/office/drawing/2014/main" id="{2BA3197B-3EBC-44F7-82F4-1CC4A52F67C6}"/>
                </a:ext>
              </a:extLst>
            </p:cNvPr>
            <p:cNvGrpSpPr/>
            <p:nvPr/>
          </p:nvGrpSpPr>
          <p:grpSpPr>
            <a:xfrm>
              <a:off x="4129741" y="2445463"/>
              <a:ext cx="3429000" cy="684715"/>
              <a:chOff x="4129741" y="2445463"/>
              <a:chExt cx="3429000" cy="684715"/>
            </a:xfrm>
          </p:grpSpPr>
          <p:sp>
            <p:nvSpPr>
              <p:cNvPr id="31" name="Rechthoek 41">
                <a:extLst>
                  <a:ext uri="{FF2B5EF4-FFF2-40B4-BE49-F238E27FC236}">
                    <a16:creationId xmlns:a16="http://schemas.microsoft.com/office/drawing/2014/main" id="{65EEDADC-6A10-4859-B86B-B7B904AEC862}"/>
                  </a:ext>
                </a:extLst>
              </p:cNvPr>
              <p:cNvSpPr/>
              <p:nvPr/>
            </p:nvSpPr>
            <p:spPr>
              <a:xfrm>
                <a:off x="4129741" y="2529542"/>
                <a:ext cx="3429000" cy="600636"/>
              </a:xfrm>
              <a:prstGeom prst="rect">
                <a:avLst/>
              </a:prstGeom>
              <a:solidFill>
                <a:srgbClr val="006F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400" b="1" dirty="0">
                    <a:latin typeface="Helvetica" pitchFamily="2" charset="0"/>
                  </a:rPr>
                  <a:t>ROBIMY WIĘCEJ NIŻ PASZE!</a:t>
                </a:r>
                <a:endParaRPr lang="nl-NL" sz="1400" b="1" dirty="0">
                  <a:latin typeface="Helvetica" pitchFamily="2" charset="0"/>
                </a:endParaRPr>
              </a:p>
            </p:txBody>
          </p:sp>
          <p:sp>
            <p:nvSpPr>
              <p:cNvPr id="32" name="Rechthoek 42">
                <a:extLst>
                  <a:ext uri="{FF2B5EF4-FFF2-40B4-BE49-F238E27FC236}">
                    <a16:creationId xmlns:a16="http://schemas.microsoft.com/office/drawing/2014/main" id="{C16AE4BD-6D53-4486-BCAB-04F182B5FABB}"/>
                  </a:ext>
                </a:extLst>
              </p:cNvPr>
              <p:cNvSpPr/>
              <p:nvPr/>
            </p:nvSpPr>
            <p:spPr>
              <a:xfrm rot="2700000">
                <a:off x="5717176" y="2445463"/>
                <a:ext cx="254130" cy="254130"/>
              </a:xfrm>
              <a:prstGeom prst="rect">
                <a:avLst/>
              </a:prstGeom>
              <a:solidFill>
                <a:srgbClr val="006F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nl-NL" sz="1600" dirty="0">
                  <a:latin typeface="Helvetica Light" panose="020B0403020202020204" pitchFamily="34" charset="0"/>
                </a:endParaRPr>
              </a:p>
            </p:txBody>
          </p:sp>
        </p:grpSp>
      </p:grpSp>
      <p:sp>
        <p:nvSpPr>
          <p:cNvPr id="33" name="Tijdelijke aanduiding voor titel 1">
            <a:extLst>
              <a:ext uri="{FF2B5EF4-FFF2-40B4-BE49-F238E27FC236}">
                <a16:creationId xmlns:a16="http://schemas.microsoft.com/office/drawing/2014/main" id="{19EDBCAF-C945-4A1C-A1E2-CFB2432106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8143" y="581969"/>
            <a:ext cx="2817655" cy="828413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>
              <a:defRPr sz="3600" i="1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pl-PL" dirty="0"/>
              <a:t>TYTUŁ…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6574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Obraz w 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itel 1">
            <a:extLst>
              <a:ext uri="{FF2B5EF4-FFF2-40B4-BE49-F238E27FC236}">
                <a16:creationId xmlns:a16="http://schemas.microsoft.com/office/drawing/2014/main" id="{F59F5F7C-8515-4F01-BA41-CD5AD58D7209}"/>
              </a:ext>
            </a:extLst>
          </p:cNvPr>
          <p:cNvSpPr txBox="1">
            <a:spLocks/>
          </p:cNvSpPr>
          <p:nvPr userDrawn="1"/>
        </p:nvSpPr>
        <p:spPr>
          <a:xfrm>
            <a:off x="225087" y="4912344"/>
            <a:ext cx="1482194" cy="248626"/>
          </a:xfrm>
          <a:prstGeom prst="rect">
            <a:avLst/>
          </a:prstGeom>
        </p:spPr>
        <p:txBody>
          <a:bodyPr vert="horz" lIns="0" tIns="45720" rIns="0" bIns="45720" rtlCol="0" anchor="ctr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nl-NL" sz="2600" i="1" kern="1200" dirty="0">
                <a:solidFill>
                  <a:schemeClr val="tx1"/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pl-PL" sz="1200" dirty="0">
                <a:solidFill>
                  <a:schemeClr val="bg1"/>
                </a:solidFill>
              </a:rPr>
              <a:t>Kliknij, by edytować</a:t>
            </a:r>
            <a:endParaRPr lang="nl-NL" sz="1200" dirty="0">
              <a:solidFill>
                <a:schemeClr val="bg1"/>
              </a:solidFill>
            </a:endParaRPr>
          </a:p>
        </p:txBody>
      </p:sp>
      <p:grpSp>
        <p:nvGrpSpPr>
          <p:cNvPr id="4" name="Groep 11">
            <a:extLst>
              <a:ext uri="{FF2B5EF4-FFF2-40B4-BE49-F238E27FC236}">
                <a16:creationId xmlns:a16="http://schemas.microsoft.com/office/drawing/2014/main" id="{6B15D350-1A12-479F-B41A-F02536121C60}"/>
              </a:ext>
            </a:extLst>
          </p:cNvPr>
          <p:cNvGrpSpPr/>
          <p:nvPr userDrawn="1"/>
        </p:nvGrpSpPr>
        <p:grpSpPr>
          <a:xfrm>
            <a:off x="7601783" y="10256"/>
            <a:ext cx="1486440" cy="5143500"/>
            <a:chOff x="10705560" y="1714500"/>
            <a:chExt cx="1486440" cy="5143500"/>
          </a:xfrm>
        </p:grpSpPr>
        <p:sp>
          <p:nvSpPr>
            <p:cNvPr id="5" name="Rechthoek 12">
              <a:extLst>
                <a:ext uri="{FF2B5EF4-FFF2-40B4-BE49-F238E27FC236}">
                  <a16:creationId xmlns:a16="http://schemas.microsoft.com/office/drawing/2014/main" id="{9F351340-7F68-4237-9771-172A01CFC570}"/>
                </a:ext>
              </a:extLst>
            </p:cNvPr>
            <p:cNvSpPr/>
            <p:nvPr/>
          </p:nvSpPr>
          <p:spPr>
            <a:xfrm>
              <a:off x="10705560" y="1714500"/>
              <a:ext cx="1486440" cy="5143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dirty="0" err="1">
                <a:latin typeface="Helvetica Light" panose="020B0403020202020204" pitchFamily="34" charset="0"/>
              </a:endParaRPr>
            </a:p>
          </p:txBody>
        </p:sp>
        <p:grpSp>
          <p:nvGrpSpPr>
            <p:cNvPr id="6" name="Group 4">
              <a:extLst>
                <a:ext uri="{FF2B5EF4-FFF2-40B4-BE49-F238E27FC236}">
                  <a16:creationId xmlns:a16="http://schemas.microsoft.com/office/drawing/2014/main" id="{0EF0779A-A79F-465E-8E41-5446BE93DCA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010145" y="5694300"/>
              <a:ext cx="925810" cy="871795"/>
              <a:chOff x="2126" y="546"/>
              <a:chExt cx="3428" cy="3228"/>
            </a:xfrm>
          </p:grpSpPr>
          <p:sp>
            <p:nvSpPr>
              <p:cNvPr id="7" name="AutoShape 3">
                <a:extLst>
                  <a:ext uri="{FF2B5EF4-FFF2-40B4-BE49-F238E27FC236}">
                    <a16:creationId xmlns:a16="http://schemas.microsoft.com/office/drawing/2014/main" id="{49786EBB-5E03-42DA-BE05-1C04395BD8A0}"/>
                  </a:ext>
                </a:extLst>
              </p:cNvPr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2126" y="546"/>
                <a:ext cx="3428" cy="3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087B8AB9-18B6-4225-B886-C1EE236C92B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4" y="670"/>
                <a:ext cx="1100" cy="940"/>
              </a:xfrm>
              <a:custGeom>
                <a:avLst/>
                <a:gdLst>
                  <a:gd name="T0" fmla="*/ 133 w 463"/>
                  <a:gd name="T1" fmla="*/ 162 h 396"/>
                  <a:gd name="T2" fmla="*/ 165 w 463"/>
                  <a:gd name="T3" fmla="*/ 144 h 396"/>
                  <a:gd name="T4" fmla="*/ 230 w 463"/>
                  <a:gd name="T5" fmla="*/ 205 h 396"/>
                  <a:gd name="T6" fmla="*/ 199 w 463"/>
                  <a:gd name="T7" fmla="*/ 225 h 396"/>
                  <a:gd name="T8" fmla="*/ 206 w 463"/>
                  <a:gd name="T9" fmla="*/ 232 h 396"/>
                  <a:gd name="T10" fmla="*/ 235 w 463"/>
                  <a:gd name="T11" fmla="*/ 259 h 396"/>
                  <a:gd name="T12" fmla="*/ 254 w 463"/>
                  <a:gd name="T13" fmla="*/ 278 h 396"/>
                  <a:gd name="T14" fmla="*/ 266 w 463"/>
                  <a:gd name="T15" fmla="*/ 289 h 396"/>
                  <a:gd name="T16" fmla="*/ 272 w 463"/>
                  <a:gd name="T17" fmla="*/ 296 h 396"/>
                  <a:gd name="T18" fmla="*/ 300 w 463"/>
                  <a:gd name="T19" fmla="*/ 322 h 396"/>
                  <a:gd name="T20" fmla="*/ 307 w 463"/>
                  <a:gd name="T21" fmla="*/ 329 h 396"/>
                  <a:gd name="T22" fmla="*/ 337 w 463"/>
                  <a:gd name="T23" fmla="*/ 358 h 396"/>
                  <a:gd name="T24" fmla="*/ 376 w 463"/>
                  <a:gd name="T25" fmla="*/ 396 h 396"/>
                  <a:gd name="T26" fmla="*/ 424 w 463"/>
                  <a:gd name="T27" fmla="*/ 346 h 396"/>
                  <a:gd name="T28" fmla="*/ 452 w 463"/>
                  <a:gd name="T29" fmla="*/ 293 h 396"/>
                  <a:gd name="T30" fmla="*/ 462 w 463"/>
                  <a:gd name="T31" fmla="*/ 241 h 396"/>
                  <a:gd name="T32" fmla="*/ 457 w 463"/>
                  <a:gd name="T33" fmla="*/ 192 h 396"/>
                  <a:gd name="T34" fmla="*/ 440 w 463"/>
                  <a:gd name="T35" fmla="*/ 148 h 396"/>
                  <a:gd name="T36" fmla="*/ 414 w 463"/>
                  <a:gd name="T37" fmla="*/ 109 h 396"/>
                  <a:gd name="T38" fmla="*/ 381 w 463"/>
                  <a:gd name="T39" fmla="*/ 76 h 396"/>
                  <a:gd name="T40" fmla="*/ 341 w 463"/>
                  <a:gd name="T41" fmla="*/ 48 h 396"/>
                  <a:gd name="T42" fmla="*/ 298 w 463"/>
                  <a:gd name="T43" fmla="*/ 28 h 396"/>
                  <a:gd name="T44" fmla="*/ 254 w 463"/>
                  <a:gd name="T45" fmla="*/ 14 h 396"/>
                  <a:gd name="T46" fmla="*/ 166 w 463"/>
                  <a:gd name="T47" fmla="*/ 1 h 396"/>
                  <a:gd name="T48" fmla="*/ 0 w 463"/>
                  <a:gd name="T49" fmla="*/ 33 h 396"/>
                  <a:gd name="T50" fmla="*/ 11 w 463"/>
                  <a:gd name="T51" fmla="*/ 43 h 396"/>
                  <a:gd name="T52" fmla="*/ 24 w 463"/>
                  <a:gd name="T53" fmla="*/ 56 h 396"/>
                  <a:gd name="T54" fmla="*/ 56 w 463"/>
                  <a:gd name="T55" fmla="*/ 87 h 396"/>
                  <a:gd name="T56" fmla="*/ 91 w 463"/>
                  <a:gd name="T57" fmla="*/ 121 h 396"/>
                  <a:gd name="T58" fmla="*/ 132 w 463"/>
                  <a:gd name="T59" fmla="*/ 161 h 396"/>
                  <a:gd name="T60" fmla="*/ 133 w 463"/>
                  <a:gd name="T61" fmla="*/ 162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3" h="396">
                    <a:moveTo>
                      <a:pt x="133" y="162"/>
                    </a:moveTo>
                    <a:cubicBezTo>
                      <a:pt x="165" y="144"/>
                      <a:pt x="165" y="144"/>
                      <a:pt x="165" y="144"/>
                    </a:cubicBezTo>
                    <a:cubicBezTo>
                      <a:pt x="230" y="205"/>
                      <a:pt x="230" y="205"/>
                      <a:pt x="230" y="205"/>
                    </a:cubicBezTo>
                    <a:cubicBezTo>
                      <a:pt x="199" y="225"/>
                      <a:pt x="199" y="225"/>
                      <a:pt x="199" y="225"/>
                    </a:cubicBezTo>
                    <a:cubicBezTo>
                      <a:pt x="206" y="232"/>
                      <a:pt x="206" y="232"/>
                      <a:pt x="206" y="232"/>
                    </a:cubicBezTo>
                    <a:cubicBezTo>
                      <a:pt x="235" y="259"/>
                      <a:pt x="235" y="259"/>
                      <a:pt x="235" y="259"/>
                    </a:cubicBezTo>
                    <a:cubicBezTo>
                      <a:pt x="254" y="278"/>
                      <a:pt x="254" y="278"/>
                      <a:pt x="254" y="278"/>
                    </a:cubicBezTo>
                    <a:cubicBezTo>
                      <a:pt x="266" y="289"/>
                      <a:pt x="266" y="289"/>
                      <a:pt x="266" y="289"/>
                    </a:cubicBezTo>
                    <a:cubicBezTo>
                      <a:pt x="272" y="296"/>
                      <a:pt x="272" y="296"/>
                      <a:pt x="272" y="296"/>
                    </a:cubicBezTo>
                    <a:cubicBezTo>
                      <a:pt x="300" y="322"/>
                      <a:pt x="300" y="322"/>
                      <a:pt x="300" y="322"/>
                    </a:cubicBezTo>
                    <a:cubicBezTo>
                      <a:pt x="307" y="329"/>
                      <a:pt x="307" y="329"/>
                      <a:pt x="307" y="329"/>
                    </a:cubicBezTo>
                    <a:cubicBezTo>
                      <a:pt x="337" y="358"/>
                      <a:pt x="337" y="358"/>
                      <a:pt x="337" y="358"/>
                    </a:cubicBezTo>
                    <a:cubicBezTo>
                      <a:pt x="376" y="396"/>
                      <a:pt x="376" y="396"/>
                      <a:pt x="376" y="396"/>
                    </a:cubicBezTo>
                    <a:cubicBezTo>
                      <a:pt x="395" y="381"/>
                      <a:pt x="411" y="364"/>
                      <a:pt x="424" y="346"/>
                    </a:cubicBezTo>
                    <a:cubicBezTo>
                      <a:pt x="436" y="329"/>
                      <a:pt x="446" y="312"/>
                      <a:pt x="452" y="293"/>
                    </a:cubicBezTo>
                    <a:cubicBezTo>
                      <a:pt x="458" y="276"/>
                      <a:pt x="461" y="259"/>
                      <a:pt x="462" y="241"/>
                    </a:cubicBezTo>
                    <a:cubicBezTo>
                      <a:pt x="463" y="225"/>
                      <a:pt x="461" y="208"/>
                      <a:pt x="457" y="192"/>
                    </a:cubicBezTo>
                    <a:cubicBezTo>
                      <a:pt x="454" y="177"/>
                      <a:pt x="448" y="162"/>
                      <a:pt x="440" y="148"/>
                    </a:cubicBezTo>
                    <a:cubicBezTo>
                      <a:pt x="433" y="134"/>
                      <a:pt x="425" y="121"/>
                      <a:pt x="414" y="109"/>
                    </a:cubicBezTo>
                    <a:cubicBezTo>
                      <a:pt x="404" y="97"/>
                      <a:pt x="393" y="86"/>
                      <a:pt x="381" y="76"/>
                    </a:cubicBezTo>
                    <a:cubicBezTo>
                      <a:pt x="368" y="66"/>
                      <a:pt x="355" y="57"/>
                      <a:pt x="341" y="48"/>
                    </a:cubicBezTo>
                    <a:cubicBezTo>
                      <a:pt x="327" y="41"/>
                      <a:pt x="313" y="34"/>
                      <a:pt x="298" y="28"/>
                    </a:cubicBezTo>
                    <a:cubicBezTo>
                      <a:pt x="284" y="22"/>
                      <a:pt x="269" y="17"/>
                      <a:pt x="254" y="14"/>
                    </a:cubicBezTo>
                    <a:cubicBezTo>
                      <a:pt x="226" y="6"/>
                      <a:pt x="196" y="2"/>
                      <a:pt x="166" y="1"/>
                    </a:cubicBezTo>
                    <a:cubicBezTo>
                      <a:pt x="108" y="0"/>
                      <a:pt x="50" y="11"/>
                      <a:pt x="0" y="33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24" y="56"/>
                      <a:pt x="24" y="56"/>
                      <a:pt x="24" y="56"/>
                    </a:cubicBezTo>
                    <a:cubicBezTo>
                      <a:pt x="56" y="87"/>
                      <a:pt x="56" y="87"/>
                      <a:pt x="56" y="87"/>
                    </a:cubicBezTo>
                    <a:cubicBezTo>
                      <a:pt x="91" y="121"/>
                      <a:pt x="91" y="121"/>
                      <a:pt x="91" y="121"/>
                    </a:cubicBezTo>
                    <a:cubicBezTo>
                      <a:pt x="132" y="161"/>
                      <a:pt x="132" y="161"/>
                      <a:pt x="132" y="161"/>
                    </a:cubicBezTo>
                    <a:lnTo>
                      <a:pt x="133" y="16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147CB594-6496-421D-8E83-F75FB2C2D19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964" y="653"/>
                <a:ext cx="1400" cy="1226"/>
              </a:xfrm>
              <a:custGeom>
                <a:avLst/>
                <a:gdLst>
                  <a:gd name="T0" fmla="*/ 409 w 589"/>
                  <a:gd name="T1" fmla="*/ 241 h 516"/>
                  <a:gd name="T2" fmla="*/ 362 w 589"/>
                  <a:gd name="T3" fmla="*/ 271 h 516"/>
                  <a:gd name="T4" fmla="*/ 296 w 589"/>
                  <a:gd name="T5" fmla="*/ 204 h 516"/>
                  <a:gd name="T6" fmla="*/ 343 w 589"/>
                  <a:gd name="T7" fmla="*/ 177 h 516"/>
                  <a:gd name="T8" fmla="*/ 333 w 589"/>
                  <a:gd name="T9" fmla="*/ 168 h 516"/>
                  <a:gd name="T10" fmla="*/ 308 w 589"/>
                  <a:gd name="T11" fmla="*/ 143 h 516"/>
                  <a:gd name="T12" fmla="*/ 263 w 589"/>
                  <a:gd name="T13" fmla="*/ 100 h 516"/>
                  <a:gd name="T14" fmla="*/ 224 w 589"/>
                  <a:gd name="T15" fmla="*/ 62 h 516"/>
                  <a:gd name="T16" fmla="*/ 190 w 589"/>
                  <a:gd name="T17" fmla="*/ 29 h 516"/>
                  <a:gd name="T18" fmla="*/ 160 w 589"/>
                  <a:gd name="T19" fmla="*/ 0 h 516"/>
                  <a:gd name="T20" fmla="*/ 120 w 589"/>
                  <a:gd name="T21" fmla="*/ 25 h 516"/>
                  <a:gd name="T22" fmla="*/ 84 w 589"/>
                  <a:gd name="T23" fmla="*/ 55 h 516"/>
                  <a:gd name="T24" fmla="*/ 54 w 589"/>
                  <a:gd name="T25" fmla="*/ 89 h 516"/>
                  <a:gd name="T26" fmla="*/ 29 w 589"/>
                  <a:gd name="T27" fmla="*/ 129 h 516"/>
                  <a:gd name="T28" fmla="*/ 11 w 589"/>
                  <a:gd name="T29" fmla="*/ 173 h 516"/>
                  <a:gd name="T30" fmla="*/ 1 w 589"/>
                  <a:gd name="T31" fmla="*/ 223 h 516"/>
                  <a:gd name="T32" fmla="*/ 3 w 589"/>
                  <a:gd name="T33" fmla="*/ 277 h 516"/>
                  <a:gd name="T34" fmla="*/ 20 w 589"/>
                  <a:gd name="T35" fmla="*/ 335 h 516"/>
                  <a:gd name="T36" fmla="*/ 54 w 589"/>
                  <a:gd name="T37" fmla="*/ 392 h 516"/>
                  <a:gd name="T38" fmla="*/ 105 w 589"/>
                  <a:gd name="T39" fmla="*/ 442 h 516"/>
                  <a:gd name="T40" fmla="*/ 172 w 589"/>
                  <a:gd name="T41" fmla="*/ 482 h 516"/>
                  <a:gd name="T42" fmla="*/ 253 w 589"/>
                  <a:gd name="T43" fmla="*/ 507 h 516"/>
                  <a:gd name="T44" fmla="*/ 342 w 589"/>
                  <a:gd name="T45" fmla="*/ 515 h 516"/>
                  <a:gd name="T46" fmla="*/ 433 w 589"/>
                  <a:gd name="T47" fmla="*/ 501 h 516"/>
                  <a:gd name="T48" fmla="*/ 518 w 589"/>
                  <a:gd name="T49" fmla="*/ 467 h 516"/>
                  <a:gd name="T50" fmla="*/ 589 w 589"/>
                  <a:gd name="T51" fmla="*/ 415 h 516"/>
                  <a:gd name="T52" fmla="*/ 409 w 589"/>
                  <a:gd name="T53" fmla="*/ 241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89" h="516">
                    <a:moveTo>
                      <a:pt x="409" y="241"/>
                    </a:moveTo>
                    <a:cubicBezTo>
                      <a:pt x="362" y="271"/>
                      <a:pt x="362" y="271"/>
                      <a:pt x="362" y="271"/>
                    </a:cubicBezTo>
                    <a:cubicBezTo>
                      <a:pt x="296" y="204"/>
                      <a:pt x="296" y="204"/>
                      <a:pt x="296" y="204"/>
                    </a:cubicBezTo>
                    <a:cubicBezTo>
                      <a:pt x="343" y="177"/>
                      <a:pt x="343" y="177"/>
                      <a:pt x="343" y="177"/>
                    </a:cubicBezTo>
                    <a:cubicBezTo>
                      <a:pt x="333" y="168"/>
                      <a:pt x="333" y="168"/>
                      <a:pt x="333" y="168"/>
                    </a:cubicBezTo>
                    <a:cubicBezTo>
                      <a:pt x="325" y="159"/>
                      <a:pt x="316" y="151"/>
                      <a:pt x="308" y="143"/>
                    </a:cubicBezTo>
                    <a:cubicBezTo>
                      <a:pt x="292" y="128"/>
                      <a:pt x="277" y="114"/>
                      <a:pt x="263" y="100"/>
                    </a:cubicBezTo>
                    <a:cubicBezTo>
                      <a:pt x="249" y="87"/>
                      <a:pt x="236" y="74"/>
                      <a:pt x="224" y="62"/>
                    </a:cubicBezTo>
                    <a:cubicBezTo>
                      <a:pt x="212" y="51"/>
                      <a:pt x="201" y="40"/>
                      <a:pt x="190" y="29"/>
                    </a:cubicBezTo>
                    <a:cubicBezTo>
                      <a:pt x="179" y="19"/>
                      <a:pt x="169" y="9"/>
                      <a:pt x="160" y="0"/>
                    </a:cubicBezTo>
                    <a:cubicBezTo>
                      <a:pt x="145" y="8"/>
                      <a:pt x="132" y="16"/>
                      <a:pt x="120" y="25"/>
                    </a:cubicBezTo>
                    <a:cubicBezTo>
                      <a:pt x="107" y="35"/>
                      <a:pt x="95" y="44"/>
                      <a:pt x="84" y="55"/>
                    </a:cubicBezTo>
                    <a:cubicBezTo>
                      <a:pt x="73" y="66"/>
                      <a:pt x="63" y="77"/>
                      <a:pt x="54" y="89"/>
                    </a:cubicBezTo>
                    <a:cubicBezTo>
                      <a:pt x="44" y="102"/>
                      <a:pt x="36" y="115"/>
                      <a:pt x="29" y="129"/>
                    </a:cubicBezTo>
                    <a:cubicBezTo>
                      <a:pt x="21" y="143"/>
                      <a:pt x="15" y="158"/>
                      <a:pt x="11" y="173"/>
                    </a:cubicBezTo>
                    <a:cubicBezTo>
                      <a:pt x="6" y="189"/>
                      <a:pt x="3" y="206"/>
                      <a:pt x="1" y="223"/>
                    </a:cubicBezTo>
                    <a:cubicBezTo>
                      <a:pt x="0" y="240"/>
                      <a:pt x="0" y="258"/>
                      <a:pt x="3" y="277"/>
                    </a:cubicBezTo>
                    <a:cubicBezTo>
                      <a:pt x="6" y="296"/>
                      <a:pt x="12" y="315"/>
                      <a:pt x="20" y="335"/>
                    </a:cubicBezTo>
                    <a:cubicBezTo>
                      <a:pt x="28" y="355"/>
                      <a:pt x="40" y="374"/>
                      <a:pt x="54" y="392"/>
                    </a:cubicBezTo>
                    <a:cubicBezTo>
                      <a:pt x="68" y="410"/>
                      <a:pt x="85" y="427"/>
                      <a:pt x="105" y="442"/>
                    </a:cubicBezTo>
                    <a:cubicBezTo>
                      <a:pt x="125" y="458"/>
                      <a:pt x="147" y="471"/>
                      <a:pt x="172" y="482"/>
                    </a:cubicBezTo>
                    <a:cubicBezTo>
                      <a:pt x="197" y="493"/>
                      <a:pt x="224" y="502"/>
                      <a:pt x="253" y="507"/>
                    </a:cubicBezTo>
                    <a:cubicBezTo>
                      <a:pt x="282" y="513"/>
                      <a:pt x="312" y="516"/>
                      <a:pt x="342" y="515"/>
                    </a:cubicBezTo>
                    <a:cubicBezTo>
                      <a:pt x="373" y="514"/>
                      <a:pt x="403" y="509"/>
                      <a:pt x="433" y="501"/>
                    </a:cubicBezTo>
                    <a:cubicBezTo>
                      <a:pt x="463" y="493"/>
                      <a:pt x="491" y="482"/>
                      <a:pt x="518" y="467"/>
                    </a:cubicBezTo>
                    <a:cubicBezTo>
                      <a:pt x="544" y="452"/>
                      <a:pt x="568" y="435"/>
                      <a:pt x="589" y="415"/>
                    </a:cubicBezTo>
                    <a:lnTo>
                      <a:pt x="409" y="241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3734B017-E7B4-4BFE-91CD-B9E8806E27F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934" y="435"/>
                <a:ext cx="1078" cy="833"/>
              </a:xfrm>
              <a:custGeom>
                <a:avLst/>
                <a:gdLst>
                  <a:gd name="T0" fmla="*/ 0 w 454"/>
                  <a:gd name="T1" fmla="*/ 83 h 351"/>
                  <a:gd name="T2" fmla="*/ 298 w 454"/>
                  <a:gd name="T3" fmla="*/ 351 h 351"/>
                  <a:gd name="T4" fmla="*/ 0 w 454"/>
                  <a:gd name="T5" fmla="*/ 83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4" h="351">
                    <a:moveTo>
                      <a:pt x="0" y="83"/>
                    </a:moveTo>
                    <a:cubicBezTo>
                      <a:pt x="0" y="83"/>
                      <a:pt x="454" y="0"/>
                      <a:pt x="298" y="351"/>
                    </a:cubicBezTo>
                    <a:cubicBezTo>
                      <a:pt x="298" y="351"/>
                      <a:pt x="332" y="125"/>
                      <a:pt x="0" y="8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97D05584-B18C-4740-900F-09CA7F1B1CE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74" y="1598"/>
                <a:ext cx="1287" cy="371"/>
              </a:xfrm>
              <a:custGeom>
                <a:avLst/>
                <a:gdLst>
                  <a:gd name="T0" fmla="*/ 474 w 542"/>
                  <a:gd name="T1" fmla="*/ 87 h 156"/>
                  <a:gd name="T2" fmla="*/ 389 w 542"/>
                  <a:gd name="T3" fmla="*/ 120 h 156"/>
                  <a:gd name="T4" fmla="*/ 298 w 542"/>
                  <a:gd name="T5" fmla="*/ 132 h 156"/>
                  <a:gd name="T6" fmla="*/ 208 w 542"/>
                  <a:gd name="T7" fmla="*/ 125 h 156"/>
                  <a:gd name="T8" fmla="*/ 127 w 542"/>
                  <a:gd name="T9" fmla="*/ 100 h 156"/>
                  <a:gd name="T10" fmla="*/ 59 w 542"/>
                  <a:gd name="T11" fmla="*/ 60 h 156"/>
                  <a:gd name="T12" fmla="*/ 7 w 542"/>
                  <a:gd name="T13" fmla="*/ 9 h 156"/>
                  <a:gd name="T14" fmla="*/ 0 w 542"/>
                  <a:gd name="T15" fmla="*/ 0 h 156"/>
                  <a:gd name="T16" fmla="*/ 7 w 542"/>
                  <a:gd name="T17" fmla="*/ 9 h 156"/>
                  <a:gd name="T18" fmla="*/ 54 w 542"/>
                  <a:gd name="T19" fmla="*/ 63 h 156"/>
                  <a:gd name="T20" fmla="*/ 119 w 542"/>
                  <a:gd name="T21" fmla="*/ 108 h 156"/>
                  <a:gd name="T22" fmla="*/ 198 w 542"/>
                  <a:gd name="T23" fmla="*/ 140 h 156"/>
                  <a:gd name="T24" fmla="*/ 287 w 542"/>
                  <a:gd name="T25" fmla="*/ 154 h 156"/>
                  <a:gd name="T26" fmla="*/ 379 w 542"/>
                  <a:gd name="T27" fmla="*/ 148 h 156"/>
                  <a:gd name="T28" fmla="*/ 466 w 542"/>
                  <a:gd name="T29" fmla="*/ 122 h 156"/>
                  <a:gd name="T30" fmla="*/ 540 w 542"/>
                  <a:gd name="T31" fmla="*/ 77 h 156"/>
                  <a:gd name="T32" fmla="*/ 542 w 542"/>
                  <a:gd name="T33" fmla="*/ 39 h 156"/>
                  <a:gd name="T34" fmla="*/ 474 w 542"/>
                  <a:gd name="T35" fmla="*/ 87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42" h="156">
                    <a:moveTo>
                      <a:pt x="474" y="87"/>
                    </a:moveTo>
                    <a:cubicBezTo>
                      <a:pt x="448" y="102"/>
                      <a:pt x="419" y="111"/>
                      <a:pt x="389" y="120"/>
                    </a:cubicBezTo>
                    <a:cubicBezTo>
                      <a:pt x="359" y="128"/>
                      <a:pt x="329" y="131"/>
                      <a:pt x="298" y="132"/>
                    </a:cubicBezTo>
                    <a:cubicBezTo>
                      <a:pt x="267" y="133"/>
                      <a:pt x="237" y="131"/>
                      <a:pt x="208" y="125"/>
                    </a:cubicBezTo>
                    <a:cubicBezTo>
                      <a:pt x="179" y="120"/>
                      <a:pt x="152" y="111"/>
                      <a:pt x="127" y="100"/>
                    </a:cubicBezTo>
                    <a:cubicBezTo>
                      <a:pt x="102" y="89"/>
                      <a:pt x="79" y="76"/>
                      <a:pt x="59" y="60"/>
                    </a:cubicBezTo>
                    <a:cubicBezTo>
                      <a:pt x="39" y="45"/>
                      <a:pt x="22" y="28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  <a:cubicBezTo>
                      <a:pt x="2" y="3"/>
                      <a:pt x="4" y="6"/>
                      <a:pt x="7" y="9"/>
                    </a:cubicBezTo>
                    <a:cubicBezTo>
                      <a:pt x="20" y="29"/>
                      <a:pt x="36" y="47"/>
                      <a:pt x="54" y="63"/>
                    </a:cubicBezTo>
                    <a:cubicBezTo>
                      <a:pt x="73" y="80"/>
                      <a:pt x="95" y="95"/>
                      <a:pt x="119" y="108"/>
                    </a:cubicBezTo>
                    <a:cubicBezTo>
                      <a:pt x="143" y="121"/>
                      <a:pt x="170" y="132"/>
                      <a:pt x="198" y="140"/>
                    </a:cubicBezTo>
                    <a:cubicBezTo>
                      <a:pt x="227" y="148"/>
                      <a:pt x="256" y="153"/>
                      <a:pt x="287" y="154"/>
                    </a:cubicBezTo>
                    <a:cubicBezTo>
                      <a:pt x="318" y="156"/>
                      <a:pt x="349" y="154"/>
                      <a:pt x="379" y="148"/>
                    </a:cubicBezTo>
                    <a:cubicBezTo>
                      <a:pt x="409" y="143"/>
                      <a:pt x="438" y="134"/>
                      <a:pt x="466" y="122"/>
                    </a:cubicBezTo>
                    <a:cubicBezTo>
                      <a:pt x="493" y="110"/>
                      <a:pt x="518" y="95"/>
                      <a:pt x="540" y="77"/>
                    </a:cubicBezTo>
                    <a:cubicBezTo>
                      <a:pt x="542" y="39"/>
                      <a:pt x="542" y="39"/>
                      <a:pt x="542" y="39"/>
                    </a:cubicBezTo>
                    <a:cubicBezTo>
                      <a:pt x="522" y="58"/>
                      <a:pt x="499" y="73"/>
                      <a:pt x="474" y="8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E2D8315E-B25E-4DB0-8109-D08566F25D0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751" y="1100"/>
                <a:ext cx="207" cy="154"/>
              </a:xfrm>
              <a:custGeom>
                <a:avLst/>
                <a:gdLst>
                  <a:gd name="T0" fmla="*/ 0 w 207"/>
                  <a:gd name="T1" fmla="*/ 76 h 154"/>
                  <a:gd name="T2" fmla="*/ 128 w 207"/>
                  <a:gd name="T3" fmla="*/ 0 h 154"/>
                  <a:gd name="T4" fmla="*/ 207 w 207"/>
                  <a:gd name="T5" fmla="*/ 73 h 154"/>
                  <a:gd name="T6" fmla="*/ 78 w 207"/>
                  <a:gd name="T7" fmla="*/ 154 h 154"/>
                  <a:gd name="T8" fmla="*/ 0 w 207"/>
                  <a:gd name="T9" fmla="*/ 76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154">
                    <a:moveTo>
                      <a:pt x="0" y="76"/>
                    </a:moveTo>
                    <a:lnTo>
                      <a:pt x="128" y="0"/>
                    </a:lnTo>
                    <a:lnTo>
                      <a:pt x="207" y="73"/>
                    </a:lnTo>
                    <a:lnTo>
                      <a:pt x="78" y="15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478EF067-CCC0-4159-A686-7FFA1EA9C0F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233" y="394"/>
                <a:ext cx="829" cy="665"/>
              </a:xfrm>
              <a:custGeom>
                <a:avLst/>
                <a:gdLst>
                  <a:gd name="T0" fmla="*/ 0 w 349"/>
                  <a:gd name="T1" fmla="*/ 71 h 280"/>
                  <a:gd name="T2" fmla="*/ 224 w 349"/>
                  <a:gd name="T3" fmla="*/ 280 h 280"/>
                  <a:gd name="T4" fmla="*/ 0 w 349"/>
                  <a:gd name="T5" fmla="*/ 71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9" h="280">
                    <a:moveTo>
                      <a:pt x="0" y="71"/>
                    </a:moveTo>
                    <a:cubicBezTo>
                      <a:pt x="0" y="71"/>
                      <a:pt x="349" y="0"/>
                      <a:pt x="224" y="280"/>
                    </a:cubicBezTo>
                    <a:cubicBezTo>
                      <a:pt x="224" y="280"/>
                      <a:pt x="301" y="82"/>
                      <a:pt x="0" y="71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F62828F7-2D73-4421-85C5-DCCA3C1B579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138" y="2864"/>
                <a:ext cx="1264" cy="383"/>
              </a:xfrm>
              <a:custGeom>
                <a:avLst/>
                <a:gdLst>
                  <a:gd name="T0" fmla="*/ 61 w 532"/>
                  <a:gd name="T1" fmla="*/ 113 h 161"/>
                  <a:gd name="T2" fmla="*/ 138 w 532"/>
                  <a:gd name="T3" fmla="*/ 69 h 161"/>
                  <a:gd name="T4" fmla="*/ 223 w 532"/>
                  <a:gd name="T5" fmla="*/ 36 h 161"/>
                  <a:gd name="T6" fmla="*/ 311 w 532"/>
                  <a:gd name="T7" fmla="*/ 15 h 161"/>
                  <a:gd name="T8" fmla="*/ 393 w 532"/>
                  <a:gd name="T9" fmla="*/ 9 h 161"/>
                  <a:gd name="T10" fmla="*/ 466 w 532"/>
                  <a:gd name="T11" fmla="*/ 14 h 161"/>
                  <a:gd name="T12" fmla="*/ 524 w 532"/>
                  <a:gd name="T13" fmla="*/ 32 h 161"/>
                  <a:gd name="T14" fmla="*/ 532 w 532"/>
                  <a:gd name="T15" fmla="*/ 35 h 161"/>
                  <a:gd name="T16" fmla="*/ 525 w 532"/>
                  <a:gd name="T17" fmla="*/ 31 h 161"/>
                  <a:gd name="T18" fmla="*/ 470 w 532"/>
                  <a:gd name="T19" fmla="*/ 11 h 161"/>
                  <a:gd name="T20" fmla="*/ 400 w 532"/>
                  <a:gd name="T21" fmla="*/ 1 h 161"/>
                  <a:gd name="T22" fmla="*/ 318 w 532"/>
                  <a:gd name="T23" fmla="*/ 4 h 161"/>
                  <a:gd name="T24" fmla="*/ 230 w 532"/>
                  <a:gd name="T25" fmla="*/ 19 h 161"/>
                  <a:gd name="T26" fmla="*/ 143 w 532"/>
                  <a:gd name="T27" fmla="*/ 48 h 161"/>
                  <a:gd name="T28" fmla="*/ 64 w 532"/>
                  <a:gd name="T29" fmla="*/ 89 h 161"/>
                  <a:gd name="T30" fmla="*/ 0 w 532"/>
                  <a:gd name="T31" fmla="*/ 137 h 161"/>
                  <a:gd name="T32" fmla="*/ 5 w 532"/>
                  <a:gd name="T33" fmla="*/ 161 h 161"/>
                  <a:gd name="T34" fmla="*/ 61 w 532"/>
                  <a:gd name="T35" fmla="*/ 11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2" h="161">
                    <a:moveTo>
                      <a:pt x="61" y="113"/>
                    </a:moveTo>
                    <a:cubicBezTo>
                      <a:pt x="84" y="97"/>
                      <a:pt x="110" y="83"/>
                      <a:pt x="138" y="69"/>
                    </a:cubicBezTo>
                    <a:cubicBezTo>
                      <a:pt x="165" y="56"/>
                      <a:pt x="194" y="45"/>
                      <a:pt x="223" y="36"/>
                    </a:cubicBezTo>
                    <a:cubicBezTo>
                      <a:pt x="252" y="27"/>
                      <a:pt x="282" y="20"/>
                      <a:pt x="311" y="15"/>
                    </a:cubicBezTo>
                    <a:cubicBezTo>
                      <a:pt x="339" y="11"/>
                      <a:pt x="367" y="9"/>
                      <a:pt x="393" y="9"/>
                    </a:cubicBezTo>
                    <a:cubicBezTo>
                      <a:pt x="419" y="8"/>
                      <a:pt x="443" y="10"/>
                      <a:pt x="466" y="14"/>
                    </a:cubicBezTo>
                    <a:cubicBezTo>
                      <a:pt x="487" y="18"/>
                      <a:pt x="507" y="24"/>
                      <a:pt x="524" y="32"/>
                    </a:cubicBezTo>
                    <a:cubicBezTo>
                      <a:pt x="527" y="33"/>
                      <a:pt x="530" y="34"/>
                      <a:pt x="532" y="35"/>
                    </a:cubicBezTo>
                    <a:cubicBezTo>
                      <a:pt x="530" y="34"/>
                      <a:pt x="527" y="33"/>
                      <a:pt x="525" y="31"/>
                    </a:cubicBezTo>
                    <a:cubicBezTo>
                      <a:pt x="509" y="23"/>
                      <a:pt x="490" y="16"/>
                      <a:pt x="470" y="11"/>
                    </a:cubicBezTo>
                    <a:cubicBezTo>
                      <a:pt x="448" y="6"/>
                      <a:pt x="425" y="3"/>
                      <a:pt x="400" y="1"/>
                    </a:cubicBezTo>
                    <a:cubicBezTo>
                      <a:pt x="374" y="0"/>
                      <a:pt x="346" y="1"/>
                      <a:pt x="318" y="4"/>
                    </a:cubicBezTo>
                    <a:cubicBezTo>
                      <a:pt x="289" y="7"/>
                      <a:pt x="259" y="12"/>
                      <a:pt x="230" y="19"/>
                    </a:cubicBezTo>
                    <a:cubicBezTo>
                      <a:pt x="200" y="27"/>
                      <a:pt x="171" y="37"/>
                      <a:pt x="143" y="48"/>
                    </a:cubicBezTo>
                    <a:cubicBezTo>
                      <a:pt x="114" y="60"/>
                      <a:pt x="88" y="74"/>
                      <a:pt x="64" y="89"/>
                    </a:cubicBezTo>
                    <a:cubicBezTo>
                      <a:pt x="40" y="104"/>
                      <a:pt x="18" y="120"/>
                      <a:pt x="0" y="137"/>
                    </a:cubicBezTo>
                    <a:cubicBezTo>
                      <a:pt x="5" y="161"/>
                      <a:pt x="5" y="161"/>
                      <a:pt x="5" y="161"/>
                    </a:cubicBezTo>
                    <a:cubicBezTo>
                      <a:pt x="21" y="144"/>
                      <a:pt x="40" y="128"/>
                      <a:pt x="61" y="11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7" name="Freeform 12">
                <a:extLst>
                  <a:ext uri="{FF2B5EF4-FFF2-40B4-BE49-F238E27FC236}">
                    <a16:creationId xmlns:a16="http://schemas.microsoft.com/office/drawing/2014/main" id="{94DAABFC-7B7F-4E73-8652-F0D496725E5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3" y="2178"/>
                <a:ext cx="411" cy="480"/>
              </a:xfrm>
              <a:custGeom>
                <a:avLst/>
                <a:gdLst>
                  <a:gd name="T0" fmla="*/ 83 w 173"/>
                  <a:gd name="T1" fmla="*/ 158 h 202"/>
                  <a:gd name="T2" fmla="*/ 67 w 173"/>
                  <a:gd name="T3" fmla="*/ 167 h 202"/>
                  <a:gd name="T4" fmla="*/ 56 w 173"/>
                  <a:gd name="T5" fmla="*/ 153 h 202"/>
                  <a:gd name="T6" fmla="*/ 87 w 173"/>
                  <a:gd name="T7" fmla="*/ 92 h 202"/>
                  <a:gd name="T8" fmla="*/ 97 w 173"/>
                  <a:gd name="T9" fmla="*/ 98 h 202"/>
                  <a:gd name="T10" fmla="*/ 83 w 173"/>
                  <a:gd name="T11" fmla="*/ 158 h 202"/>
                  <a:gd name="T12" fmla="*/ 168 w 173"/>
                  <a:gd name="T13" fmla="*/ 33 h 202"/>
                  <a:gd name="T14" fmla="*/ 173 w 173"/>
                  <a:gd name="T15" fmla="*/ 0 h 202"/>
                  <a:gd name="T16" fmla="*/ 118 w 173"/>
                  <a:gd name="T17" fmla="*/ 8 h 202"/>
                  <a:gd name="T18" fmla="*/ 109 w 173"/>
                  <a:gd name="T19" fmla="*/ 61 h 202"/>
                  <a:gd name="T20" fmla="*/ 90 w 173"/>
                  <a:gd name="T21" fmla="*/ 57 h 202"/>
                  <a:gd name="T22" fmla="*/ 1 w 173"/>
                  <a:gd name="T23" fmla="*/ 157 h 202"/>
                  <a:gd name="T24" fmla="*/ 48 w 173"/>
                  <a:gd name="T25" fmla="*/ 202 h 202"/>
                  <a:gd name="T26" fmla="*/ 85 w 173"/>
                  <a:gd name="T27" fmla="*/ 188 h 202"/>
                  <a:gd name="T28" fmla="*/ 86 w 173"/>
                  <a:gd name="T29" fmla="*/ 198 h 202"/>
                  <a:gd name="T30" fmla="*/ 132 w 173"/>
                  <a:gd name="T31" fmla="*/ 198 h 202"/>
                  <a:gd name="T32" fmla="*/ 139 w 173"/>
                  <a:gd name="T33" fmla="*/ 143 h 202"/>
                  <a:gd name="T34" fmla="*/ 168 w 173"/>
                  <a:gd name="T35" fmla="*/ 33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3" h="202">
                    <a:moveTo>
                      <a:pt x="83" y="158"/>
                    </a:moveTo>
                    <a:cubicBezTo>
                      <a:pt x="80" y="162"/>
                      <a:pt x="73" y="167"/>
                      <a:pt x="67" y="167"/>
                    </a:cubicBezTo>
                    <a:cubicBezTo>
                      <a:pt x="59" y="167"/>
                      <a:pt x="56" y="162"/>
                      <a:pt x="56" y="153"/>
                    </a:cubicBezTo>
                    <a:cubicBezTo>
                      <a:pt x="56" y="144"/>
                      <a:pt x="63" y="92"/>
                      <a:pt x="87" y="92"/>
                    </a:cubicBezTo>
                    <a:cubicBezTo>
                      <a:pt x="92" y="92"/>
                      <a:pt x="96" y="95"/>
                      <a:pt x="97" y="98"/>
                    </a:cubicBezTo>
                    <a:lnTo>
                      <a:pt x="83" y="158"/>
                    </a:lnTo>
                    <a:close/>
                    <a:moveTo>
                      <a:pt x="168" y="33"/>
                    </a:moveTo>
                    <a:cubicBezTo>
                      <a:pt x="171" y="22"/>
                      <a:pt x="173" y="7"/>
                      <a:pt x="173" y="0"/>
                    </a:cubicBezTo>
                    <a:cubicBezTo>
                      <a:pt x="118" y="8"/>
                      <a:pt x="118" y="8"/>
                      <a:pt x="118" y="8"/>
                    </a:cubicBezTo>
                    <a:cubicBezTo>
                      <a:pt x="118" y="16"/>
                      <a:pt x="117" y="29"/>
                      <a:pt x="109" y="61"/>
                    </a:cubicBezTo>
                    <a:cubicBezTo>
                      <a:pt x="104" y="60"/>
                      <a:pt x="97" y="57"/>
                      <a:pt x="90" y="57"/>
                    </a:cubicBezTo>
                    <a:cubicBezTo>
                      <a:pt x="20" y="57"/>
                      <a:pt x="0" y="122"/>
                      <a:pt x="1" y="157"/>
                    </a:cubicBezTo>
                    <a:cubicBezTo>
                      <a:pt x="2" y="185"/>
                      <a:pt x="18" y="202"/>
                      <a:pt x="48" y="202"/>
                    </a:cubicBezTo>
                    <a:cubicBezTo>
                      <a:pt x="65" y="202"/>
                      <a:pt x="78" y="196"/>
                      <a:pt x="85" y="188"/>
                    </a:cubicBezTo>
                    <a:cubicBezTo>
                      <a:pt x="85" y="191"/>
                      <a:pt x="85" y="196"/>
                      <a:pt x="86" y="198"/>
                    </a:cubicBezTo>
                    <a:cubicBezTo>
                      <a:pt x="132" y="198"/>
                      <a:pt x="132" y="198"/>
                      <a:pt x="132" y="198"/>
                    </a:cubicBezTo>
                    <a:cubicBezTo>
                      <a:pt x="130" y="188"/>
                      <a:pt x="131" y="178"/>
                      <a:pt x="139" y="143"/>
                    </a:cubicBezTo>
                    <a:lnTo>
                      <a:pt x="168" y="33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8" name="Freeform 13">
                <a:extLst>
                  <a:ext uri="{FF2B5EF4-FFF2-40B4-BE49-F238E27FC236}">
                    <a16:creationId xmlns:a16="http://schemas.microsoft.com/office/drawing/2014/main" id="{A4C5006D-68DE-4824-899E-A3D0EAF4516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938" y="2311"/>
                <a:ext cx="361" cy="347"/>
              </a:xfrm>
              <a:custGeom>
                <a:avLst/>
                <a:gdLst>
                  <a:gd name="T0" fmla="*/ 63 w 152"/>
                  <a:gd name="T1" fmla="*/ 56 h 146"/>
                  <a:gd name="T2" fmla="*/ 87 w 152"/>
                  <a:gd name="T3" fmla="*/ 33 h 146"/>
                  <a:gd name="T4" fmla="*/ 99 w 152"/>
                  <a:gd name="T5" fmla="*/ 43 h 146"/>
                  <a:gd name="T6" fmla="*/ 74 w 152"/>
                  <a:gd name="T7" fmla="*/ 58 h 146"/>
                  <a:gd name="T8" fmla="*/ 63 w 152"/>
                  <a:gd name="T9" fmla="*/ 56 h 146"/>
                  <a:gd name="T10" fmla="*/ 55 w 152"/>
                  <a:gd name="T11" fmla="*/ 88 h 146"/>
                  <a:gd name="T12" fmla="*/ 73 w 152"/>
                  <a:gd name="T13" fmla="*/ 89 h 146"/>
                  <a:gd name="T14" fmla="*/ 152 w 152"/>
                  <a:gd name="T15" fmla="*/ 40 h 146"/>
                  <a:gd name="T16" fmla="*/ 93 w 152"/>
                  <a:gd name="T17" fmla="*/ 0 h 146"/>
                  <a:gd name="T18" fmla="*/ 0 w 152"/>
                  <a:gd name="T19" fmla="*/ 95 h 146"/>
                  <a:gd name="T20" fmla="*/ 66 w 152"/>
                  <a:gd name="T21" fmla="*/ 146 h 146"/>
                  <a:gd name="T22" fmla="*/ 130 w 152"/>
                  <a:gd name="T23" fmla="*/ 128 h 146"/>
                  <a:gd name="T24" fmla="*/ 120 w 152"/>
                  <a:gd name="T25" fmla="*/ 99 h 146"/>
                  <a:gd name="T26" fmla="*/ 76 w 152"/>
                  <a:gd name="T27" fmla="*/ 113 h 146"/>
                  <a:gd name="T28" fmla="*/ 54 w 152"/>
                  <a:gd name="T29" fmla="*/ 96 h 146"/>
                  <a:gd name="T30" fmla="*/ 55 w 152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2" h="146">
                    <a:moveTo>
                      <a:pt x="63" y="56"/>
                    </a:moveTo>
                    <a:cubicBezTo>
                      <a:pt x="67" y="42"/>
                      <a:pt x="74" y="33"/>
                      <a:pt x="87" y="33"/>
                    </a:cubicBezTo>
                    <a:cubicBezTo>
                      <a:pt x="95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9" y="58"/>
                      <a:pt x="65" y="57"/>
                      <a:pt x="63" y="56"/>
                    </a:cubicBezTo>
                    <a:close/>
                    <a:moveTo>
                      <a:pt x="55" y="88"/>
                    </a:moveTo>
                    <a:cubicBezTo>
                      <a:pt x="57" y="88"/>
                      <a:pt x="65" y="89"/>
                      <a:pt x="73" y="89"/>
                    </a:cubicBezTo>
                    <a:cubicBezTo>
                      <a:pt x="125" y="89"/>
                      <a:pt x="152" y="65"/>
                      <a:pt x="152" y="40"/>
                    </a:cubicBezTo>
                    <a:cubicBezTo>
                      <a:pt x="152" y="11"/>
                      <a:pt x="126" y="0"/>
                      <a:pt x="93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1" y="146"/>
                      <a:pt x="66" y="146"/>
                    </a:cubicBezTo>
                    <a:cubicBezTo>
                      <a:pt x="82" y="146"/>
                      <a:pt x="105" y="141"/>
                      <a:pt x="130" y="128"/>
                    </a:cubicBezTo>
                    <a:cubicBezTo>
                      <a:pt x="120" y="99"/>
                      <a:pt x="120" y="99"/>
                      <a:pt x="120" y="99"/>
                    </a:cubicBezTo>
                    <a:cubicBezTo>
                      <a:pt x="107" y="107"/>
                      <a:pt x="89" y="113"/>
                      <a:pt x="76" y="113"/>
                    </a:cubicBezTo>
                    <a:cubicBezTo>
                      <a:pt x="60" y="113"/>
                      <a:pt x="54" y="109"/>
                      <a:pt x="54" y="96"/>
                    </a:cubicBezTo>
                    <a:cubicBezTo>
                      <a:pt x="54" y="95"/>
                      <a:pt x="54" y="90"/>
                      <a:pt x="55" y="8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9" name="Freeform 14">
                <a:extLst>
                  <a:ext uri="{FF2B5EF4-FFF2-40B4-BE49-F238E27FC236}">
                    <a16:creationId xmlns:a16="http://schemas.microsoft.com/office/drawing/2014/main" id="{702DAF90-6D40-438D-84DC-8F5271A26EE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2" y="2183"/>
                <a:ext cx="387" cy="465"/>
              </a:xfrm>
              <a:custGeom>
                <a:avLst/>
                <a:gdLst>
                  <a:gd name="T0" fmla="*/ 41 w 163"/>
                  <a:gd name="T1" fmla="*/ 8 h 196"/>
                  <a:gd name="T2" fmla="*/ 97 w 163"/>
                  <a:gd name="T3" fmla="*/ 0 h 196"/>
                  <a:gd name="T4" fmla="*/ 92 w 163"/>
                  <a:gd name="T5" fmla="*/ 33 h 196"/>
                  <a:gd name="T6" fmla="*/ 87 w 163"/>
                  <a:gd name="T7" fmla="*/ 54 h 196"/>
                  <a:gd name="T8" fmla="*/ 84 w 163"/>
                  <a:gd name="T9" fmla="*/ 65 h 196"/>
                  <a:gd name="T10" fmla="*/ 123 w 163"/>
                  <a:gd name="T11" fmla="*/ 55 h 196"/>
                  <a:gd name="T12" fmla="*/ 163 w 163"/>
                  <a:gd name="T13" fmla="*/ 81 h 196"/>
                  <a:gd name="T14" fmla="*/ 161 w 163"/>
                  <a:gd name="T15" fmla="*/ 95 h 196"/>
                  <a:gd name="T16" fmla="*/ 136 w 163"/>
                  <a:gd name="T17" fmla="*/ 196 h 196"/>
                  <a:gd name="T18" fmla="*/ 83 w 163"/>
                  <a:gd name="T19" fmla="*/ 196 h 196"/>
                  <a:gd name="T20" fmla="*/ 105 w 163"/>
                  <a:gd name="T21" fmla="*/ 105 h 196"/>
                  <a:gd name="T22" fmla="*/ 107 w 163"/>
                  <a:gd name="T23" fmla="*/ 96 h 196"/>
                  <a:gd name="T24" fmla="*/ 97 w 163"/>
                  <a:gd name="T25" fmla="*/ 91 h 196"/>
                  <a:gd name="T26" fmla="*/ 76 w 163"/>
                  <a:gd name="T27" fmla="*/ 99 h 196"/>
                  <a:gd name="T28" fmla="*/ 53 w 163"/>
                  <a:gd name="T29" fmla="*/ 196 h 196"/>
                  <a:gd name="T30" fmla="*/ 0 w 163"/>
                  <a:gd name="T31" fmla="*/ 196 h 196"/>
                  <a:gd name="T32" fmla="*/ 33 w 163"/>
                  <a:gd name="T33" fmla="*/ 58 h 196"/>
                  <a:gd name="T34" fmla="*/ 41 w 163"/>
                  <a:gd name="T35" fmla="*/ 8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3" h="196">
                    <a:moveTo>
                      <a:pt x="41" y="8"/>
                    </a:moveTo>
                    <a:cubicBezTo>
                      <a:pt x="97" y="0"/>
                      <a:pt x="97" y="0"/>
                      <a:pt x="97" y="0"/>
                    </a:cubicBezTo>
                    <a:cubicBezTo>
                      <a:pt x="97" y="7"/>
                      <a:pt x="95" y="22"/>
                      <a:pt x="92" y="33"/>
                    </a:cubicBezTo>
                    <a:cubicBezTo>
                      <a:pt x="87" y="54"/>
                      <a:pt x="87" y="54"/>
                      <a:pt x="87" y="54"/>
                    </a:cubicBezTo>
                    <a:cubicBezTo>
                      <a:pt x="86" y="57"/>
                      <a:pt x="85" y="62"/>
                      <a:pt x="84" y="65"/>
                    </a:cubicBezTo>
                    <a:cubicBezTo>
                      <a:pt x="93" y="59"/>
                      <a:pt x="106" y="55"/>
                      <a:pt x="123" y="55"/>
                    </a:cubicBezTo>
                    <a:cubicBezTo>
                      <a:pt x="144" y="55"/>
                      <a:pt x="162" y="60"/>
                      <a:pt x="163" y="81"/>
                    </a:cubicBezTo>
                    <a:cubicBezTo>
                      <a:pt x="163" y="85"/>
                      <a:pt x="162" y="90"/>
                      <a:pt x="161" y="95"/>
                    </a:cubicBezTo>
                    <a:cubicBezTo>
                      <a:pt x="136" y="196"/>
                      <a:pt x="136" y="196"/>
                      <a:pt x="136" y="196"/>
                    </a:cubicBezTo>
                    <a:cubicBezTo>
                      <a:pt x="83" y="196"/>
                      <a:pt x="83" y="196"/>
                      <a:pt x="83" y="196"/>
                    </a:cubicBezTo>
                    <a:cubicBezTo>
                      <a:pt x="105" y="105"/>
                      <a:pt x="105" y="105"/>
                      <a:pt x="105" y="105"/>
                    </a:cubicBezTo>
                    <a:cubicBezTo>
                      <a:pt x="106" y="102"/>
                      <a:pt x="107" y="99"/>
                      <a:pt x="107" y="96"/>
                    </a:cubicBezTo>
                    <a:cubicBezTo>
                      <a:pt x="107" y="92"/>
                      <a:pt x="104" y="91"/>
                      <a:pt x="97" y="91"/>
                    </a:cubicBezTo>
                    <a:cubicBezTo>
                      <a:pt x="90" y="91"/>
                      <a:pt x="81" y="95"/>
                      <a:pt x="76" y="99"/>
                    </a:cubicBezTo>
                    <a:cubicBezTo>
                      <a:pt x="53" y="196"/>
                      <a:pt x="53" y="196"/>
                      <a:pt x="53" y="196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33" y="58"/>
                      <a:pt x="33" y="58"/>
                      <a:pt x="33" y="58"/>
                    </a:cubicBezTo>
                    <a:cubicBezTo>
                      <a:pt x="41" y="26"/>
                      <a:pt x="42" y="16"/>
                      <a:pt x="41" y="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0" name="Freeform 15">
                <a:extLst>
                  <a:ext uri="{FF2B5EF4-FFF2-40B4-BE49-F238E27FC236}">
                    <a16:creationId xmlns:a16="http://schemas.microsoft.com/office/drawing/2014/main" id="{0EFDFEC5-2114-4561-BA6E-347AFE354475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939" y="2311"/>
                <a:ext cx="358" cy="347"/>
              </a:xfrm>
              <a:custGeom>
                <a:avLst/>
                <a:gdLst>
                  <a:gd name="T0" fmla="*/ 63 w 151"/>
                  <a:gd name="T1" fmla="*/ 56 h 146"/>
                  <a:gd name="T2" fmla="*/ 87 w 151"/>
                  <a:gd name="T3" fmla="*/ 33 h 146"/>
                  <a:gd name="T4" fmla="*/ 99 w 151"/>
                  <a:gd name="T5" fmla="*/ 43 h 146"/>
                  <a:gd name="T6" fmla="*/ 74 w 151"/>
                  <a:gd name="T7" fmla="*/ 58 h 146"/>
                  <a:gd name="T8" fmla="*/ 63 w 151"/>
                  <a:gd name="T9" fmla="*/ 56 h 146"/>
                  <a:gd name="T10" fmla="*/ 54 w 151"/>
                  <a:gd name="T11" fmla="*/ 88 h 146"/>
                  <a:gd name="T12" fmla="*/ 73 w 151"/>
                  <a:gd name="T13" fmla="*/ 89 h 146"/>
                  <a:gd name="T14" fmla="*/ 151 w 151"/>
                  <a:gd name="T15" fmla="*/ 40 h 146"/>
                  <a:gd name="T16" fmla="*/ 92 w 151"/>
                  <a:gd name="T17" fmla="*/ 0 h 146"/>
                  <a:gd name="T18" fmla="*/ 0 w 151"/>
                  <a:gd name="T19" fmla="*/ 95 h 146"/>
                  <a:gd name="T20" fmla="*/ 65 w 151"/>
                  <a:gd name="T21" fmla="*/ 146 h 146"/>
                  <a:gd name="T22" fmla="*/ 130 w 151"/>
                  <a:gd name="T23" fmla="*/ 128 h 146"/>
                  <a:gd name="T24" fmla="*/ 119 w 151"/>
                  <a:gd name="T25" fmla="*/ 99 h 146"/>
                  <a:gd name="T26" fmla="*/ 75 w 151"/>
                  <a:gd name="T27" fmla="*/ 113 h 146"/>
                  <a:gd name="T28" fmla="*/ 53 w 151"/>
                  <a:gd name="T29" fmla="*/ 96 h 146"/>
                  <a:gd name="T30" fmla="*/ 54 w 151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1" h="146">
                    <a:moveTo>
                      <a:pt x="63" y="56"/>
                    </a:moveTo>
                    <a:cubicBezTo>
                      <a:pt x="66" y="42"/>
                      <a:pt x="73" y="33"/>
                      <a:pt x="87" y="33"/>
                    </a:cubicBezTo>
                    <a:cubicBezTo>
                      <a:pt x="94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8" y="58"/>
                      <a:pt x="64" y="57"/>
                      <a:pt x="63" y="56"/>
                    </a:cubicBezTo>
                    <a:close/>
                    <a:moveTo>
                      <a:pt x="54" y="88"/>
                    </a:moveTo>
                    <a:cubicBezTo>
                      <a:pt x="57" y="88"/>
                      <a:pt x="64" y="89"/>
                      <a:pt x="73" y="89"/>
                    </a:cubicBezTo>
                    <a:cubicBezTo>
                      <a:pt x="124" y="89"/>
                      <a:pt x="151" y="65"/>
                      <a:pt x="151" y="40"/>
                    </a:cubicBezTo>
                    <a:cubicBezTo>
                      <a:pt x="151" y="11"/>
                      <a:pt x="125" y="0"/>
                      <a:pt x="92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0" y="146"/>
                      <a:pt x="65" y="146"/>
                    </a:cubicBezTo>
                    <a:cubicBezTo>
                      <a:pt x="81" y="146"/>
                      <a:pt x="105" y="141"/>
                      <a:pt x="130" y="128"/>
                    </a:cubicBezTo>
                    <a:cubicBezTo>
                      <a:pt x="119" y="99"/>
                      <a:pt x="119" y="99"/>
                      <a:pt x="119" y="99"/>
                    </a:cubicBezTo>
                    <a:cubicBezTo>
                      <a:pt x="106" y="107"/>
                      <a:pt x="89" y="113"/>
                      <a:pt x="75" y="113"/>
                    </a:cubicBezTo>
                    <a:cubicBezTo>
                      <a:pt x="59" y="113"/>
                      <a:pt x="53" y="109"/>
                      <a:pt x="53" y="96"/>
                    </a:cubicBezTo>
                    <a:cubicBezTo>
                      <a:pt x="53" y="95"/>
                      <a:pt x="54" y="90"/>
                      <a:pt x="54" y="8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1" name="Freeform 16">
                <a:extLst>
                  <a:ext uri="{FF2B5EF4-FFF2-40B4-BE49-F238E27FC236}">
                    <a16:creationId xmlns:a16="http://schemas.microsoft.com/office/drawing/2014/main" id="{86D6A906-4510-4C4E-965F-14F5EE2D23F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349" y="2313"/>
                <a:ext cx="388" cy="349"/>
              </a:xfrm>
              <a:custGeom>
                <a:avLst/>
                <a:gdLst>
                  <a:gd name="T0" fmla="*/ 163 w 163"/>
                  <a:gd name="T1" fmla="*/ 0 h 147"/>
                  <a:gd name="T2" fmla="*/ 141 w 163"/>
                  <a:gd name="T3" fmla="*/ 90 h 147"/>
                  <a:gd name="T4" fmla="*/ 141 w 163"/>
                  <a:gd name="T5" fmla="*/ 132 h 147"/>
                  <a:gd name="T6" fmla="*/ 91 w 163"/>
                  <a:gd name="T7" fmla="*/ 147 h 147"/>
                  <a:gd name="T8" fmla="*/ 86 w 163"/>
                  <a:gd name="T9" fmla="*/ 130 h 147"/>
                  <a:gd name="T10" fmla="*/ 39 w 163"/>
                  <a:gd name="T11" fmla="*/ 145 h 147"/>
                  <a:gd name="T12" fmla="*/ 0 w 163"/>
                  <a:gd name="T13" fmla="*/ 117 h 147"/>
                  <a:gd name="T14" fmla="*/ 5 w 163"/>
                  <a:gd name="T15" fmla="*/ 87 h 147"/>
                  <a:gd name="T16" fmla="*/ 25 w 163"/>
                  <a:gd name="T17" fmla="*/ 6 h 147"/>
                  <a:gd name="T18" fmla="*/ 79 w 163"/>
                  <a:gd name="T19" fmla="*/ 0 h 147"/>
                  <a:gd name="T20" fmla="*/ 57 w 163"/>
                  <a:gd name="T21" fmla="*/ 92 h 147"/>
                  <a:gd name="T22" fmla="*/ 65 w 163"/>
                  <a:gd name="T23" fmla="*/ 107 h 147"/>
                  <a:gd name="T24" fmla="*/ 87 w 163"/>
                  <a:gd name="T25" fmla="*/ 94 h 147"/>
                  <a:gd name="T26" fmla="*/ 108 w 163"/>
                  <a:gd name="T27" fmla="*/ 6 h 147"/>
                  <a:gd name="T28" fmla="*/ 163 w 163"/>
                  <a:gd name="T29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3" h="147">
                    <a:moveTo>
                      <a:pt x="163" y="0"/>
                    </a:moveTo>
                    <a:cubicBezTo>
                      <a:pt x="141" y="90"/>
                      <a:pt x="141" y="90"/>
                      <a:pt x="141" y="90"/>
                    </a:cubicBezTo>
                    <a:cubicBezTo>
                      <a:pt x="137" y="105"/>
                      <a:pt x="137" y="117"/>
                      <a:pt x="141" y="132"/>
                    </a:cubicBezTo>
                    <a:cubicBezTo>
                      <a:pt x="91" y="147"/>
                      <a:pt x="91" y="147"/>
                      <a:pt x="91" y="147"/>
                    </a:cubicBezTo>
                    <a:cubicBezTo>
                      <a:pt x="89" y="143"/>
                      <a:pt x="87" y="133"/>
                      <a:pt x="86" y="130"/>
                    </a:cubicBezTo>
                    <a:cubicBezTo>
                      <a:pt x="73" y="139"/>
                      <a:pt x="57" y="145"/>
                      <a:pt x="39" y="145"/>
                    </a:cubicBezTo>
                    <a:cubicBezTo>
                      <a:pt x="19" y="145"/>
                      <a:pt x="0" y="139"/>
                      <a:pt x="0" y="117"/>
                    </a:cubicBezTo>
                    <a:cubicBezTo>
                      <a:pt x="0" y="111"/>
                      <a:pt x="2" y="102"/>
                      <a:pt x="5" y="87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7" y="92"/>
                      <a:pt x="57" y="92"/>
                      <a:pt x="57" y="92"/>
                    </a:cubicBezTo>
                    <a:cubicBezTo>
                      <a:pt x="54" y="103"/>
                      <a:pt x="56" y="107"/>
                      <a:pt x="65" y="107"/>
                    </a:cubicBezTo>
                    <a:cubicBezTo>
                      <a:pt x="73" y="107"/>
                      <a:pt x="80" y="104"/>
                      <a:pt x="87" y="94"/>
                    </a:cubicBezTo>
                    <a:cubicBezTo>
                      <a:pt x="108" y="6"/>
                      <a:pt x="108" y="6"/>
                      <a:pt x="108" y="6"/>
                    </a:cubicBez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2" name="Freeform 17">
                <a:extLst>
                  <a:ext uri="{FF2B5EF4-FFF2-40B4-BE49-F238E27FC236}">
                    <a16:creationId xmlns:a16="http://schemas.microsoft.com/office/drawing/2014/main" id="{23ADB742-A37B-465C-828B-3497AD6ED9B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46" y="2313"/>
                <a:ext cx="385" cy="345"/>
              </a:xfrm>
              <a:custGeom>
                <a:avLst/>
                <a:gdLst>
                  <a:gd name="T0" fmla="*/ 0 w 162"/>
                  <a:gd name="T1" fmla="*/ 127 h 145"/>
                  <a:gd name="T2" fmla="*/ 25 w 162"/>
                  <a:gd name="T3" fmla="*/ 97 h 145"/>
                  <a:gd name="T4" fmla="*/ 73 w 162"/>
                  <a:gd name="T5" fmla="*/ 111 h 145"/>
                  <a:gd name="T6" fmla="*/ 92 w 162"/>
                  <a:gd name="T7" fmla="*/ 99 h 145"/>
                  <a:gd name="T8" fmla="*/ 71 w 162"/>
                  <a:gd name="T9" fmla="*/ 88 h 145"/>
                  <a:gd name="T10" fmla="*/ 58 w 162"/>
                  <a:gd name="T11" fmla="*/ 85 h 145"/>
                  <a:gd name="T12" fmla="*/ 26 w 162"/>
                  <a:gd name="T13" fmla="*/ 51 h 145"/>
                  <a:gd name="T14" fmla="*/ 103 w 162"/>
                  <a:gd name="T15" fmla="*/ 0 h 145"/>
                  <a:gd name="T16" fmla="*/ 162 w 162"/>
                  <a:gd name="T17" fmla="*/ 12 h 145"/>
                  <a:gd name="T18" fmla="*/ 139 w 162"/>
                  <a:gd name="T19" fmla="*/ 41 h 145"/>
                  <a:gd name="T20" fmla="*/ 102 w 162"/>
                  <a:gd name="T21" fmla="*/ 32 h 145"/>
                  <a:gd name="T22" fmla="*/ 86 w 162"/>
                  <a:gd name="T23" fmla="*/ 43 h 145"/>
                  <a:gd name="T24" fmla="*/ 103 w 162"/>
                  <a:gd name="T25" fmla="*/ 52 h 145"/>
                  <a:gd name="T26" fmla="*/ 117 w 162"/>
                  <a:gd name="T27" fmla="*/ 55 h 145"/>
                  <a:gd name="T28" fmla="*/ 149 w 162"/>
                  <a:gd name="T29" fmla="*/ 88 h 145"/>
                  <a:gd name="T30" fmla="*/ 66 w 162"/>
                  <a:gd name="T31" fmla="*/ 145 h 145"/>
                  <a:gd name="T32" fmla="*/ 0 w 162"/>
                  <a:gd name="T33" fmla="*/ 127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2" h="145">
                    <a:moveTo>
                      <a:pt x="0" y="127"/>
                    </a:moveTo>
                    <a:cubicBezTo>
                      <a:pt x="25" y="97"/>
                      <a:pt x="25" y="97"/>
                      <a:pt x="25" y="97"/>
                    </a:cubicBezTo>
                    <a:cubicBezTo>
                      <a:pt x="35" y="103"/>
                      <a:pt x="55" y="111"/>
                      <a:pt x="73" y="111"/>
                    </a:cubicBezTo>
                    <a:cubicBezTo>
                      <a:pt x="82" y="111"/>
                      <a:pt x="92" y="107"/>
                      <a:pt x="92" y="99"/>
                    </a:cubicBezTo>
                    <a:cubicBezTo>
                      <a:pt x="92" y="93"/>
                      <a:pt x="87" y="91"/>
                      <a:pt x="71" y="88"/>
                    </a:cubicBezTo>
                    <a:cubicBezTo>
                      <a:pt x="58" y="85"/>
                      <a:pt x="58" y="85"/>
                      <a:pt x="58" y="85"/>
                    </a:cubicBezTo>
                    <a:cubicBezTo>
                      <a:pt x="37" y="81"/>
                      <a:pt x="26" y="69"/>
                      <a:pt x="26" y="51"/>
                    </a:cubicBezTo>
                    <a:cubicBezTo>
                      <a:pt x="26" y="25"/>
                      <a:pt x="52" y="0"/>
                      <a:pt x="103" y="0"/>
                    </a:cubicBezTo>
                    <a:cubicBezTo>
                      <a:pt x="125" y="0"/>
                      <a:pt x="142" y="4"/>
                      <a:pt x="162" y="12"/>
                    </a:cubicBezTo>
                    <a:cubicBezTo>
                      <a:pt x="139" y="41"/>
                      <a:pt x="139" y="41"/>
                      <a:pt x="139" y="41"/>
                    </a:cubicBezTo>
                    <a:cubicBezTo>
                      <a:pt x="126" y="35"/>
                      <a:pt x="112" y="32"/>
                      <a:pt x="102" y="32"/>
                    </a:cubicBezTo>
                    <a:cubicBezTo>
                      <a:pt x="98" y="32"/>
                      <a:pt x="86" y="33"/>
                      <a:pt x="86" y="43"/>
                    </a:cubicBezTo>
                    <a:cubicBezTo>
                      <a:pt x="86" y="46"/>
                      <a:pt x="90" y="49"/>
                      <a:pt x="103" y="52"/>
                    </a:cubicBezTo>
                    <a:cubicBezTo>
                      <a:pt x="117" y="55"/>
                      <a:pt x="117" y="55"/>
                      <a:pt x="117" y="55"/>
                    </a:cubicBezTo>
                    <a:cubicBezTo>
                      <a:pt x="137" y="60"/>
                      <a:pt x="149" y="68"/>
                      <a:pt x="149" y="88"/>
                    </a:cubicBezTo>
                    <a:cubicBezTo>
                      <a:pt x="149" y="111"/>
                      <a:pt x="122" y="145"/>
                      <a:pt x="66" y="145"/>
                    </a:cubicBezTo>
                    <a:cubicBezTo>
                      <a:pt x="43" y="145"/>
                      <a:pt x="20" y="138"/>
                      <a:pt x="0" y="12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3" name="Freeform 18">
                <a:extLst>
                  <a:ext uri="{FF2B5EF4-FFF2-40B4-BE49-F238E27FC236}">
                    <a16:creationId xmlns:a16="http://schemas.microsoft.com/office/drawing/2014/main" id="{098BC117-42ED-4A5A-8249-78DCC4574CC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5" y="2045"/>
                <a:ext cx="45" cy="33"/>
              </a:xfrm>
              <a:custGeom>
                <a:avLst/>
                <a:gdLst>
                  <a:gd name="T0" fmla="*/ 3 w 19"/>
                  <a:gd name="T1" fmla="*/ 12 h 14"/>
                  <a:gd name="T2" fmla="*/ 9 w 19"/>
                  <a:gd name="T3" fmla="*/ 14 h 14"/>
                  <a:gd name="T4" fmla="*/ 9 w 19"/>
                  <a:gd name="T5" fmla="*/ 14 h 14"/>
                  <a:gd name="T6" fmla="*/ 18 w 19"/>
                  <a:gd name="T7" fmla="*/ 7 h 14"/>
                  <a:gd name="T8" fmla="*/ 9 w 19"/>
                  <a:gd name="T9" fmla="*/ 0 h 14"/>
                  <a:gd name="T10" fmla="*/ 0 w 19"/>
                  <a:gd name="T11" fmla="*/ 7 h 14"/>
                  <a:gd name="T12" fmla="*/ 3 w 19"/>
                  <a:gd name="T1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14">
                    <a:moveTo>
                      <a:pt x="3" y="12"/>
                    </a:moveTo>
                    <a:cubicBezTo>
                      <a:pt x="4" y="13"/>
                      <a:pt x="7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4" y="14"/>
                      <a:pt x="18" y="11"/>
                      <a:pt x="18" y="7"/>
                    </a:cubicBezTo>
                    <a:cubicBezTo>
                      <a:pt x="19" y="3"/>
                      <a:pt x="14" y="0"/>
                      <a:pt x="9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9"/>
                      <a:pt x="1" y="10"/>
                      <a:pt x="3" y="12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4" name="Freeform 19">
                <a:extLst>
                  <a:ext uri="{FF2B5EF4-FFF2-40B4-BE49-F238E27FC236}">
                    <a16:creationId xmlns:a16="http://schemas.microsoft.com/office/drawing/2014/main" id="{4FDB79EC-44B8-459B-A3BD-30C028ED5DC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0" y="2230"/>
                <a:ext cx="232" cy="41"/>
              </a:xfrm>
              <a:custGeom>
                <a:avLst/>
                <a:gdLst>
                  <a:gd name="T0" fmla="*/ 95 w 98"/>
                  <a:gd name="T1" fmla="*/ 0 h 17"/>
                  <a:gd name="T2" fmla="*/ 4 w 98"/>
                  <a:gd name="T3" fmla="*/ 0 h 17"/>
                  <a:gd name="T4" fmla="*/ 0 w 98"/>
                  <a:gd name="T5" fmla="*/ 3 h 17"/>
                  <a:gd name="T6" fmla="*/ 0 w 98"/>
                  <a:gd name="T7" fmla="*/ 13 h 17"/>
                  <a:gd name="T8" fmla="*/ 4 w 98"/>
                  <a:gd name="T9" fmla="*/ 17 h 17"/>
                  <a:gd name="T10" fmla="*/ 95 w 98"/>
                  <a:gd name="T11" fmla="*/ 17 h 17"/>
                  <a:gd name="T12" fmla="*/ 98 w 98"/>
                  <a:gd name="T13" fmla="*/ 13 h 17"/>
                  <a:gd name="T14" fmla="*/ 98 w 98"/>
                  <a:gd name="T15" fmla="*/ 3 h 17"/>
                  <a:gd name="T16" fmla="*/ 95 w 98"/>
                  <a:gd name="T1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17">
                    <a:moveTo>
                      <a:pt x="95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5"/>
                      <a:pt x="2" y="17"/>
                      <a:pt x="4" y="17"/>
                    </a:cubicBezTo>
                    <a:cubicBezTo>
                      <a:pt x="95" y="17"/>
                      <a:pt x="95" y="17"/>
                      <a:pt x="95" y="17"/>
                    </a:cubicBezTo>
                    <a:cubicBezTo>
                      <a:pt x="97" y="17"/>
                      <a:pt x="98" y="15"/>
                      <a:pt x="98" y="13"/>
                    </a:cubicBezTo>
                    <a:cubicBezTo>
                      <a:pt x="98" y="3"/>
                      <a:pt x="98" y="3"/>
                      <a:pt x="98" y="3"/>
                    </a:cubicBezTo>
                    <a:cubicBezTo>
                      <a:pt x="98" y="1"/>
                      <a:pt x="97" y="0"/>
                      <a:pt x="95" y="0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5" name="Freeform 20">
                <a:extLst>
                  <a:ext uri="{FF2B5EF4-FFF2-40B4-BE49-F238E27FC236}">
                    <a16:creationId xmlns:a16="http://schemas.microsoft.com/office/drawing/2014/main" id="{B81C02A6-789D-453D-B434-DE7DBD28BC3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76" y="2083"/>
                <a:ext cx="400" cy="140"/>
              </a:xfrm>
              <a:custGeom>
                <a:avLst/>
                <a:gdLst>
                  <a:gd name="T0" fmla="*/ 164 w 168"/>
                  <a:gd name="T1" fmla="*/ 18 h 59"/>
                  <a:gd name="T2" fmla="*/ 109 w 168"/>
                  <a:gd name="T3" fmla="*/ 0 h 59"/>
                  <a:gd name="T4" fmla="*/ 109 w 168"/>
                  <a:gd name="T5" fmla="*/ 0 h 59"/>
                  <a:gd name="T6" fmla="*/ 89 w 168"/>
                  <a:gd name="T7" fmla="*/ 0 h 59"/>
                  <a:gd name="T8" fmla="*/ 89 w 168"/>
                  <a:gd name="T9" fmla="*/ 0 h 59"/>
                  <a:gd name="T10" fmla="*/ 86 w 168"/>
                  <a:gd name="T11" fmla="*/ 0 h 59"/>
                  <a:gd name="T12" fmla="*/ 86 w 168"/>
                  <a:gd name="T13" fmla="*/ 0 h 59"/>
                  <a:gd name="T14" fmla="*/ 82 w 168"/>
                  <a:gd name="T15" fmla="*/ 0 h 59"/>
                  <a:gd name="T16" fmla="*/ 82 w 168"/>
                  <a:gd name="T17" fmla="*/ 0 h 59"/>
                  <a:gd name="T18" fmla="*/ 81 w 168"/>
                  <a:gd name="T19" fmla="*/ 0 h 59"/>
                  <a:gd name="T20" fmla="*/ 80 w 168"/>
                  <a:gd name="T21" fmla="*/ 0 h 59"/>
                  <a:gd name="T22" fmla="*/ 80 w 168"/>
                  <a:gd name="T23" fmla="*/ 0 h 59"/>
                  <a:gd name="T24" fmla="*/ 79 w 168"/>
                  <a:gd name="T25" fmla="*/ 0 h 59"/>
                  <a:gd name="T26" fmla="*/ 79 w 168"/>
                  <a:gd name="T27" fmla="*/ 0 h 59"/>
                  <a:gd name="T28" fmla="*/ 59 w 168"/>
                  <a:gd name="T29" fmla="*/ 0 h 59"/>
                  <a:gd name="T30" fmla="*/ 59 w 168"/>
                  <a:gd name="T31" fmla="*/ 0 h 59"/>
                  <a:gd name="T32" fmla="*/ 4 w 168"/>
                  <a:gd name="T33" fmla="*/ 18 h 59"/>
                  <a:gd name="T34" fmla="*/ 33 w 168"/>
                  <a:gd name="T35" fmla="*/ 59 h 59"/>
                  <a:gd name="T36" fmla="*/ 34 w 168"/>
                  <a:gd name="T37" fmla="*/ 59 h 59"/>
                  <a:gd name="T38" fmla="*/ 34 w 168"/>
                  <a:gd name="T39" fmla="*/ 59 h 59"/>
                  <a:gd name="T40" fmla="*/ 35 w 168"/>
                  <a:gd name="T41" fmla="*/ 58 h 59"/>
                  <a:gd name="T42" fmla="*/ 34 w 168"/>
                  <a:gd name="T43" fmla="*/ 57 h 59"/>
                  <a:gd name="T44" fmla="*/ 20 w 168"/>
                  <a:gd name="T45" fmla="*/ 20 h 59"/>
                  <a:gd name="T46" fmla="*/ 48 w 168"/>
                  <a:gd name="T47" fmla="*/ 3 h 59"/>
                  <a:gd name="T48" fmla="*/ 29 w 168"/>
                  <a:gd name="T49" fmla="*/ 17 h 59"/>
                  <a:gd name="T50" fmla="*/ 56 w 168"/>
                  <a:gd name="T51" fmla="*/ 59 h 59"/>
                  <a:gd name="T52" fmla="*/ 56 w 168"/>
                  <a:gd name="T53" fmla="*/ 59 h 59"/>
                  <a:gd name="T54" fmla="*/ 56 w 168"/>
                  <a:gd name="T55" fmla="*/ 59 h 59"/>
                  <a:gd name="T56" fmla="*/ 57 w 168"/>
                  <a:gd name="T57" fmla="*/ 58 h 59"/>
                  <a:gd name="T58" fmla="*/ 57 w 168"/>
                  <a:gd name="T59" fmla="*/ 57 h 59"/>
                  <a:gd name="T60" fmla="*/ 49 w 168"/>
                  <a:gd name="T61" fmla="*/ 23 h 59"/>
                  <a:gd name="T62" fmla="*/ 80 w 168"/>
                  <a:gd name="T63" fmla="*/ 2 h 59"/>
                  <a:gd name="T64" fmla="*/ 81 w 168"/>
                  <a:gd name="T65" fmla="*/ 2 h 59"/>
                  <a:gd name="T66" fmla="*/ 82 w 168"/>
                  <a:gd name="T67" fmla="*/ 2 h 59"/>
                  <a:gd name="T68" fmla="*/ 82 w 168"/>
                  <a:gd name="T69" fmla="*/ 2 h 59"/>
                  <a:gd name="T70" fmla="*/ 83 w 168"/>
                  <a:gd name="T71" fmla="*/ 2 h 59"/>
                  <a:gd name="T72" fmla="*/ 83 w 168"/>
                  <a:gd name="T73" fmla="*/ 58 h 59"/>
                  <a:gd name="T74" fmla="*/ 84 w 168"/>
                  <a:gd name="T75" fmla="*/ 59 h 59"/>
                  <a:gd name="T76" fmla="*/ 84 w 168"/>
                  <a:gd name="T77" fmla="*/ 59 h 59"/>
                  <a:gd name="T78" fmla="*/ 85 w 168"/>
                  <a:gd name="T79" fmla="*/ 58 h 59"/>
                  <a:gd name="T80" fmla="*/ 85 w 168"/>
                  <a:gd name="T81" fmla="*/ 2 h 59"/>
                  <a:gd name="T82" fmla="*/ 86 w 168"/>
                  <a:gd name="T83" fmla="*/ 2 h 59"/>
                  <a:gd name="T84" fmla="*/ 119 w 168"/>
                  <a:gd name="T85" fmla="*/ 23 h 59"/>
                  <a:gd name="T86" fmla="*/ 111 w 168"/>
                  <a:gd name="T87" fmla="*/ 57 h 59"/>
                  <a:gd name="T88" fmla="*/ 111 w 168"/>
                  <a:gd name="T89" fmla="*/ 58 h 59"/>
                  <a:gd name="T90" fmla="*/ 112 w 168"/>
                  <a:gd name="T91" fmla="*/ 59 h 59"/>
                  <a:gd name="T92" fmla="*/ 112 w 168"/>
                  <a:gd name="T93" fmla="*/ 59 h 59"/>
                  <a:gd name="T94" fmla="*/ 112 w 168"/>
                  <a:gd name="T95" fmla="*/ 59 h 59"/>
                  <a:gd name="T96" fmla="*/ 140 w 168"/>
                  <a:gd name="T97" fmla="*/ 17 h 59"/>
                  <a:gd name="T98" fmla="*/ 120 w 168"/>
                  <a:gd name="T99" fmla="*/ 3 h 59"/>
                  <a:gd name="T100" fmla="*/ 148 w 168"/>
                  <a:gd name="T101" fmla="*/ 20 h 59"/>
                  <a:gd name="T102" fmla="*/ 134 w 168"/>
                  <a:gd name="T103" fmla="*/ 57 h 59"/>
                  <a:gd name="T104" fmla="*/ 134 w 168"/>
                  <a:gd name="T105" fmla="*/ 58 h 59"/>
                  <a:gd name="T106" fmla="*/ 135 w 168"/>
                  <a:gd name="T107" fmla="*/ 59 h 59"/>
                  <a:gd name="T108" fmla="*/ 135 w 168"/>
                  <a:gd name="T109" fmla="*/ 59 h 59"/>
                  <a:gd name="T110" fmla="*/ 135 w 168"/>
                  <a:gd name="T111" fmla="*/ 59 h 59"/>
                  <a:gd name="T112" fmla="*/ 164 w 168"/>
                  <a:gd name="T113" fmla="*/ 1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8" h="59">
                    <a:moveTo>
                      <a:pt x="164" y="18"/>
                    </a:moveTo>
                    <a:cubicBezTo>
                      <a:pt x="161" y="6"/>
                      <a:pt x="143" y="0"/>
                      <a:pt x="109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8" y="0"/>
                      <a:pt x="87" y="0"/>
                      <a:pt x="86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1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79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26" y="0"/>
                      <a:pt x="7" y="6"/>
                      <a:pt x="4" y="18"/>
                    </a:cubicBezTo>
                    <a:cubicBezTo>
                      <a:pt x="0" y="35"/>
                      <a:pt x="32" y="58"/>
                      <a:pt x="33" y="59"/>
                    </a:cubicBezTo>
                    <a:cubicBezTo>
                      <a:pt x="33" y="59"/>
                      <a:pt x="34" y="59"/>
                      <a:pt x="34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9"/>
                      <a:pt x="35" y="59"/>
                      <a:pt x="35" y="58"/>
                    </a:cubicBezTo>
                    <a:cubicBezTo>
                      <a:pt x="35" y="58"/>
                      <a:pt x="35" y="57"/>
                      <a:pt x="34" y="57"/>
                    </a:cubicBezTo>
                    <a:cubicBezTo>
                      <a:pt x="21" y="42"/>
                      <a:pt x="17" y="29"/>
                      <a:pt x="20" y="20"/>
                    </a:cubicBezTo>
                    <a:cubicBezTo>
                      <a:pt x="24" y="9"/>
                      <a:pt x="38" y="5"/>
                      <a:pt x="48" y="3"/>
                    </a:cubicBezTo>
                    <a:cubicBezTo>
                      <a:pt x="37" y="6"/>
                      <a:pt x="30" y="10"/>
                      <a:pt x="29" y="17"/>
                    </a:cubicBezTo>
                    <a:cubicBezTo>
                      <a:pt x="24" y="34"/>
                      <a:pt x="55" y="58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7" y="59"/>
                      <a:pt x="57" y="59"/>
                      <a:pt x="57" y="58"/>
                    </a:cubicBezTo>
                    <a:cubicBezTo>
                      <a:pt x="57" y="58"/>
                      <a:pt x="57" y="58"/>
                      <a:pt x="57" y="57"/>
                    </a:cubicBezTo>
                    <a:cubicBezTo>
                      <a:pt x="48" y="44"/>
                      <a:pt x="46" y="33"/>
                      <a:pt x="49" y="23"/>
                    </a:cubicBezTo>
                    <a:cubicBezTo>
                      <a:pt x="55" y="9"/>
                      <a:pt x="73" y="4"/>
                      <a:pt x="80" y="2"/>
                    </a:cubicBezTo>
                    <a:cubicBezTo>
                      <a:pt x="80" y="2"/>
                      <a:pt x="80" y="2"/>
                      <a:pt x="81" y="2"/>
                    </a:cubicBezTo>
                    <a:cubicBezTo>
                      <a:pt x="81" y="2"/>
                      <a:pt x="81" y="2"/>
                      <a:pt x="82" y="2"/>
                    </a:cubicBezTo>
                    <a:cubicBezTo>
                      <a:pt x="82" y="2"/>
                      <a:pt x="82" y="2"/>
                      <a:pt x="82" y="2"/>
                    </a:cubicBezTo>
                    <a:cubicBezTo>
                      <a:pt x="82" y="2"/>
                      <a:pt x="83" y="2"/>
                      <a:pt x="83" y="2"/>
                    </a:cubicBezTo>
                    <a:cubicBezTo>
                      <a:pt x="82" y="4"/>
                      <a:pt x="68" y="26"/>
                      <a:pt x="83" y="58"/>
                    </a:cubicBezTo>
                    <a:cubicBezTo>
                      <a:pt x="83" y="59"/>
                      <a:pt x="84" y="59"/>
                      <a:pt x="84" y="59"/>
                    </a:cubicBezTo>
                    <a:cubicBezTo>
                      <a:pt x="84" y="59"/>
                      <a:pt x="84" y="59"/>
                      <a:pt x="84" y="59"/>
                    </a:cubicBezTo>
                    <a:cubicBezTo>
                      <a:pt x="84" y="59"/>
                      <a:pt x="85" y="59"/>
                      <a:pt x="85" y="58"/>
                    </a:cubicBezTo>
                    <a:cubicBezTo>
                      <a:pt x="100" y="27"/>
                      <a:pt x="87" y="4"/>
                      <a:pt x="85" y="2"/>
                    </a:cubicBezTo>
                    <a:cubicBezTo>
                      <a:pt x="85" y="2"/>
                      <a:pt x="86" y="2"/>
                      <a:pt x="86" y="2"/>
                    </a:cubicBezTo>
                    <a:cubicBezTo>
                      <a:pt x="89" y="2"/>
                      <a:pt x="113" y="7"/>
                      <a:pt x="119" y="23"/>
                    </a:cubicBezTo>
                    <a:cubicBezTo>
                      <a:pt x="123" y="33"/>
                      <a:pt x="120" y="44"/>
                      <a:pt x="111" y="57"/>
                    </a:cubicBezTo>
                    <a:cubicBezTo>
                      <a:pt x="111" y="58"/>
                      <a:pt x="111" y="58"/>
                      <a:pt x="111" y="58"/>
                    </a:cubicBezTo>
                    <a:cubicBezTo>
                      <a:pt x="111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4" y="58"/>
                      <a:pt x="145" y="34"/>
                      <a:pt x="140" y="17"/>
                    </a:cubicBezTo>
                    <a:cubicBezTo>
                      <a:pt x="138" y="10"/>
                      <a:pt x="131" y="6"/>
                      <a:pt x="120" y="3"/>
                    </a:cubicBezTo>
                    <a:cubicBezTo>
                      <a:pt x="130" y="5"/>
                      <a:pt x="144" y="9"/>
                      <a:pt x="148" y="20"/>
                    </a:cubicBezTo>
                    <a:cubicBezTo>
                      <a:pt x="152" y="29"/>
                      <a:pt x="147" y="42"/>
                      <a:pt x="134" y="57"/>
                    </a:cubicBezTo>
                    <a:cubicBezTo>
                      <a:pt x="134" y="57"/>
                      <a:pt x="134" y="58"/>
                      <a:pt x="134" y="58"/>
                    </a:cubicBezTo>
                    <a:cubicBezTo>
                      <a:pt x="134" y="59"/>
                      <a:pt x="134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6" y="58"/>
                      <a:pt x="168" y="35"/>
                      <a:pt x="164" y="18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6" name="Freeform 21">
                <a:extLst>
                  <a:ext uri="{FF2B5EF4-FFF2-40B4-BE49-F238E27FC236}">
                    <a16:creationId xmlns:a16="http://schemas.microsoft.com/office/drawing/2014/main" id="{614DD166-8220-4684-B9CA-29B2D395661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124" y="3411"/>
                <a:ext cx="3432" cy="363"/>
              </a:xfrm>
              <a:custGeom>
                <a:avLst/>
                <a:gdLst>
                  <a:gd name="T0" fmla="*/ 1412 w 1445"/>
                  <a:gd name="T1" fmla="*/ 48 h 153"/>
                  <a:gd name="T2" fmla="*/ 1402 w 1445"/>
                  <a:gd name="T3" fmla="*/ 84 h 153"/>
                  <a:gd name="T4" fmla="*/ 1396 w 1445"/>
                  <a:gd name="T5" fmla="*/ 121 h 153"/>
                  <a:gd name="T6" fmla="*/ 1330 w 1445"/>
                  <a:gd name="T7" fmla="*/ 48 h 153"/>
                  <a:gd name="T8" fmla="*/ 1320 w 1445"/>
                  <a:gd name="T9" fmla="*/ 84 h 153"/>
                  <a:gd name="T10" fmla="*/ 1314 w 1445"/>
                  <a:gd name="T11" fmla="*/ 121 h 153"/>
                  <a:gd name="T12" fmla="*/ 1257 w 1445"/>
                  <a:gd name="T13" fmla="*/ 69 h 153"/>
                  <a:gd name="T14" fmla="*/ 1233 w 1445"/>
                  <a:gd name="T15" fmla="*/ 105 h 153"/>
                  <a:gd name="T16" fmla="*/ 1249 w 1445"/>
                  <a:gd name="T17" fmla="*/ 33 h 153"/>
                  <a:gd name="T18" fmla="*/ 1143 w 1445"/>
                  <a:gd name="T19" fmla="*/ 119 h 153"/>
                  <a:gd name="T20" fmla="*/ 1194 w 1445"/>
                  <a:gd name="T21" fmla="*/ 33 h 153"/>
                  <a:gd name="T22" fmla="*/ 1123 w 1445"/>
                  <a:gd name="T23" fmla="*/ 119 h 153"/>
                  <a:gd name="T24" fmla="*/ 1097 w 1445"/>
                  <a:gd name="T25" fmla="*/ 63 h 153"/>
                  <a:gd name="T26" fmla="*/ 1124 w 1445"/>
                  <a:gd name="T27" fmla="*/ 34 h 153"/>
                  <a:gd name="T28" fmla="*/ 1038 w 1445"/>
                  <a:gd name="T29" fmla="*/ 65 h 153"/>
                  <a:gd name="T30" fmla="*/ 1086 w 1445"/>
                  <a:gd name="T31" fmla="*/ 107 h 153"/>
                  <a:gd name="T32" fmla="*/ 1053 w 1445"/>
                  <a:gd name="T33" fmla="*/ 153 h 153"/>
                  <a:gd name="T34" fmla="*/ 986 w 1445"/>
                  <a:gd name="T35" fmla="*/ 50 h 153"/>
                  <a:gd name="T36" fmla="*/ 969 w 1445"/>
                  <a:gd name="T37" fmla="*/ 121 h 153"/>
                  <a:gd name="T38" fmla="*/ 942 w 1445"/>
                  <a:gd name="T39" fmla="*/ 68 h 153"/>
                  <a:gd name="T40" fmla="*/ 885 w 1445"/>
                  <a:gd name="T41" fmla="*/ 119 h 153"/>
                  <a:gd name="T42" fmla="*/ 935 w 1445"/>
                  <a:gd name="T43" fmla="*/ 33 h 153"/>
                  <a:gd name="T44" fmla="*/ 865 w 1445"/>
                  <a:gd name="T45" fmla="*/ 119 h 153"/>
                  <a:gd name="T46" fmla="*/ 826 w 1445"/>
                  <a:gd name="T47" fmla="*/ 49 h 153"/>
                  <a:gd name="T48" fmla="*/ 761 w 1445"/>
                  <a:gd name="T49" fmla="*/ 152 h 153"/>
                  <a:gd name="T50" fmla="*/ 856 w 1445"/>
                  <a:gd name="T51" fmla="*/ 87 h 153"/>
                  <a:gd name="T52" fmla="*/ 808 w 1445"/>
                  <a:gd name="T53" fmla="*/ 44 h 153"/>
                  <a:gd name="T54" fmla="*/ 661 w 1445"/>
                  <a:gd name="T55" fmla="*/ 89 h 153"/>
                  <a:gd name="T56" fmla="*/ 676 w 1445"/>
                  <a:gd name="T57" fmla="*/ 102 h 153"/>
                  <a:gd name="T58" fmla="*/ 709 w 1445"/>
                  <a:gd name="T59" fmla="*/ 44 h 153"/>
                  <a:gd name="T60" fmla="*/ 639 w 1445"/>
                  <a:gd name="T61" fmla="*/ 93 h 153"/>
                  <a:gd name="T62" fmla="*/ 666 w 1445"/>
                  <a:gd name="T63" fmla="*/ 137 h 153"/>
                  <a:gd name="T64" fmla="*/ 558 w 1445"/>
                  <a:gd name="T65" fmla="*/ 119 h 153"/>
                  <a:gd name="T66" fmla="*/ 592 w 1445"/>
                  <a:gd name="T67" fmla="*/ 119 h 153"/>
                  <a:gd name="T68" fmla="*/ 577 w 1445"/>
                  <a:gd name="T69" fmla="*/ 45 h 153"/>
                  <a:gd name="T70" fmla="*/ 518 w 1445"/>
                  <a:gd name="T71" fmla="*/ 21 h 153"/>
                  <a:gd name="T72" fmla="*/ 493 w 1445"/>
                  <a:gd name="T73" fmla="*/ 119 h 153"/>
                  <a:gd name="T74" fmla="*/ 424 w 1445"/>
                  <a:gd name="T75" fmla="*/ 119 h 153"/>
                  <a:gd name="T76" fmla="*/ 501 w 1445"/>
                  <a:gd name="T77" fmla="*/ 33 h 153"/>
                  <a:gd name="T78" fmla="*/ 445 w 1445"/>
                  <a:gd name="T79" fmla="*/ 34 h 153"/>
                  <a:gd name="T80" fmla="*/ 397 w 1445"/>
                  <a:gd name="T81" fmla="*/ 62 h 153"/>
                  <a:gd name="T82" fmla="*/ 401 w 1445"/>
                  <a:gd name="T83" fmla="*/ 97 h 153"/>
                  <a:gd name="T84" fmla="*/ 418 w 1445"/>
                  <a:gd name="T85" fmla="*/ 59 h 153"/>
                  <a:gd name="T86" fmla="*/ 217 w 1445"/>
                  <a:gd name="T87" fmla="*/ 119 h 153"/>
                  <a:gd name="T88" fmla="*/ 291 w 1445"/>
                  <a:gd name="T89" fmla="*/ 119 h 153"/>
                  <a:gd name="T90" fmla="*/ 284 w 1445"/>
                  <a:gd name="T91" fmla="*/ 34 h 153"/>
                  <a:gd name="T92" fmla="*/ 211 w 1445"/>
                  <a:gd name="T93" fmla="*/ 34 h 153"/>
                  <a:gd name="T94" fmla="*/ 137 w 1445"/>
                  <a:gd name="T95" fmla="*/ 67 h 153"/>
                  <a:gd name="T96" fmla="*/ 147 w 1445"/>
                  <a:gd name="T97" fmla="*/ 105 h 153"/>
                  <a:gd name="T98" fmla="*/ 164 w 1445"/>
                  <a:gd name="T99" fmla="*/ 33 h 153"/>
                  <a:gd name="T100" fmla="*/ 52 w 1445"/>
                  <a:gd name="T101" fmla="*/ 105 h 153"/>
                  <a:gd name="T102" fmla="*/ 81 w 1445"/>
                  <a:gd name="T103" fmla="*/ 63 h 153"/>
                  <a:gd name="T104" fmla="*/ 21 w 1445"/>
                  <a:gd name="T105" fmla="*/ 152 h 153"/>
                  <a:gd name="T106" fmla="*/ 101 w 1445"/>
                  <a:gd name="T107" fmla="*/ 66 h 153"/>
                  <a:gd name="T108" fmla="*/ 50 w 1445"/>
                  <a:gd name="T109" fmla="*/ 34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45" h="153">
                    <a:moveTo>
                      <a:pt x="1396" y="121"/>
                    </a:moveTo>
                    <a:cubicBezTo>
                      <a:pt x="1415" y="121"/>
                      <a:pt x="1436" y="114"/>
                      <a:pt x="1437" y="91"/>
                    </a:cubicBezTo>
                    <a:cubicBezTo>
                      <a:pt x="1438" y="74"/>
                      <a:pt x="1414" y="70"/>
                      <a:pt x="1402" y="65"/>
                    </a:cubicBezTo>
                    <a:cubicBezTo>
                      <a:pt x="1397" y="63"/>
                      <a:pt x="1395" y="62"/>
                      <a:pt x="1395" y="58"/>
                    </a:cubicBezTo>
                    <a:cubicBezTo>
                      <a:pt x="1396" y="50"/>
                      <a:pt x="1405" y="48"/>
                      <a:pt x="1412" y="48"/>
                    </a:cubicBezTo>
                    <a:cubicBezTo>
                      <a:pt x="1420" y="48"/>
                      <a:pt x="1428" y="51"/>
                      <a:pt x="1432" y="55"/>
                    </a:cubicBezTo>
                    <a:cubicBezTo>
                      <a:pt x="1445" y="43"/>
                      <a:pt x="1445" y="43"/>
                      <a:pt x="1445" y="43"/>
                    </a:cubicBezTo>
                    <a:cubicBezTo>
                      <a:pt x="1437" y="35"/>
                      <a:pt x="1427" y="32"/>
                      <a:pt x="1415" y="32"/>
                    </a:cubicBezTo>
                    <a:cubicBezTo>
                      <a:pt x="1395" y="32"/>
                      <a:pt x="1378" y="42"/>
                      <a:pt x="1376" y="60"/>
                    </a:cubicBezTo>
                    <a:cubicBezTo>
                      <a:pt x="1375" y="77"/>
                      <a:pt x="1390" y="80"/>
                      <a:pt x="1402" y="84"/>
                    </a:cubicBezTo>
                    <a:cubicBezTo>
                      <a:pt x="1410" y="86"/>
                      <a:pt x="1418" y="88"/>
                      <a:pt x="1417" y="95"/>
                    </a:cubicBezTo>
                    <a:cubicBezTo>
                      <a:pt x="1416" y="105"/>
                      <a:pt x="1405" y="105"/>
                      <a:pt x="1398" y="105"/>
                    </a:cubicBezTo>
                    <a:cubicBezTo>
                      <a:pt x="1389" y="105"/>
                      <a:pt x="1380" y="101"/>
                      <a:pt x="1375" y="95"/>
                    </a:cubicBezTo>
                    <a:cubicBezTo>
                      <a:pt x="1361" y="107"/>
                      <a:pt x="1361" y="107"/>
                      <a:pt x="1361" y="107"/>
                    </a:cubicBezTo>
                    <a:cubicBezTo>
                      <a:pt x="1368" y="117"/>
                      <a:pt x="1382" y="121"/>
                      <a:pt x="1396" y="121"/>
                    </a:cubicBezTo>
                    <a:moveTo>
                      <a:pt x="1314" y="121"/>
                    </a:moveTo>
                    <a:cubicBezTo>
                      <a:pt x="1333" y="121"/>
                      <a:pt x="1354" y="114"/>
                      <a:pt x="1355" y="91"/>
                    </a:cubicBezTo>
                    <a:cubicBezTo>
                      <a:pt x="1356" y="74"/>
                      <a:pt x="1332" y="70"/>
                      <a:pt x="1320" y="65"/>
                    </a:cubicBezTo>
                    <a:cubicBezTo>
                      <a:pt x="1316" y="63"/>
                      <a:pt x="1313" y="62"/>
                      <a:pt x="1313" y="58"/>
                    </a:cubicBezTo>
                    <a:cubicBezTo>
                      <a:pt x="1314" y="50"/>
                      <a:pt x="1323" y="48"/>
                      <a:pt x="1330" y="48"/>
                    </a:cubicBezTo>
                    <a:cubicBezTo>
                      <a:pt x="1338" y="48"/>
                      <a:pt x="1346" y="51"/>
                      <a:pt x="1350" y="55"/>
                    </a:cubicBezTo>
                    <a:cubicBezTo>
                      <a:pt x="1364" y="43"/>
                      <a:pt x="1364" y="43"/>
                      <a:pt x="1364" y="43"/>
                    </a:cubicBezTo>
                    <a:cubicBezTo>
                      <a:pt x="1355" y="35"/>
                      <a:pt x="1345" y="32"/>
                      <a:pt x="1333" y="32"/>
                    </a:cubicBezTo>
                    <a:cubicBezTo>
                      <a:pt x="1314" y="32"/>
                      <a:pt x="1296" y="42"/>
                      <a:pt x="1294" y="60"/>
                    </a:cubicBezTo>
                    <a:cubicBezTo>
                      <a:pt x="1293" y="77"/>
                      <a:pt x="1308" y="80"/>
                      <a:pt x="1320" y="84"/>
                    </a:cubicBezTo>
                    <a:cubicBezTo>
                      <a:pt x="1328" y="86"/>
                      <a:pt x="1336" y="88"/>
                      <a:pt x="1335" y="95"/>
                    </a:cubicBezTo>
                    <a:cubicBezTo>
                      <a:pt x="1335" y="105"/>
                      <a:pt x="1323" y="105"/>
                      <a:pt x="1316" y="105"/>
                    </a:cubicBezTo>
                    <a:cubicBezTo>
                      <a:pt x="1307" y="105"/>
                      <a:pt x="1298" y="101"/>
                      <a:pt x="1293" y="95"/>
                    </a:cubicBezTo>
                    <a:cubicBezTo>
                      <a:pt x="1280" y="107"/>
                      <a:pt x="1280" y="107"/>
                      <a:pt x="1280" y="107"/>
                    </a:cubicBezTo>
                    <a:cubicBezTo>
                      <a:pt x="1287" y="117"/>
                      <a:pt x="1300" y="121"/>
                      <a:pt x="1314" y="121"/>
                    </a:cubicBezTo>
                    <a:moveTo>
                      <a:pt x="1222" y="69"/>
                    </a:moveTo>
                    <a:cubicBezTo>
                      <a:pt x="1222" y="67"/>
                      <a:pt x="1223" y="66"/>
                      <a:pt x="1223" y="64"/>
                    </a:cubicBezTo>
                    <a:cubicBezTo>
                      <a:pt x="1227" y="55"/>
                      <a:pt x="1234" y="49"/>
                      <a:pt x="1245" y="49"/>
                    </a:cubicBezTo>
                    <a:cubicBezTo>
                      <a:pt x="1253" y="49"/>
                      <a:pt x="1259" y="54"/>
                      <a:pt x="1259" y="62"/>
                    </a:cubicBezTo>
                    <a:cubicBezTo>
                      <a:pt x="1259" y="64"/>
                      <a:pt x="1258" y="66"/>
                      <a:pt x="1257" y="69"/>
                    </a:cubicBezTo>
                    <a:lnTo>
                      <a:pt x="1222" y="69"/>
                    </a:lnTo>
                    <a:close/>
                    <a:moveTo>
                      <a:pt x="1228" y="121"/>
                    </a:moveTo>
                    <a:cubicBezTo>
                      <a:pt x="1244" y="121"/>
                      <a:pt x="1260" y="117"/>
                      <a:pt x="1268" y="110"/>
                    </a:cubicBezTo>
                    <a:cubicBezTo>
                      <a:pt x="1263" y="97"/>
                      <a:pt x="1263" y="97"/>
                      <a:pt x="1263" y="97"/>
                    </a:cubicBezTo>
                    <a:cubicBezTo>
                      <a:pt x="1257" y="99"/>
                      <a:pt x="1246" y="105"/>
                      <a:pt x="1233" y="105"/>
                    </a:cubicBezTo>
                    <a:cubicBezTo>
                      <a:pt x="1224" y="105"/>
                      <a:pt x="1216" y="100"/>
                      <a:pt x="1217" y="91"/>
                    </a:cubicBezTo>
                    <a:cubicBezTo>
                      <a:pt x="1217" y="88"/>
                      <a:pt x="1218" y="85"/>
                      <a:pt x="1218" y="82"/>
                    </a:cubicBezTo>
                    <a:cubicBezTo>
                      <a:pt x="1274" y="82"/>
                      <a:pt x="1274" y="82"/>
                      <a:pt x="1274" y="82"/>
                    </a:cubicBezTo>
                    <a:cubicBezTo>
                      <a:pt x="1276" y="76"/>
                      <a:pt x="1279" y="66"/>
                      <a:pt x="1279" y="59"/>
                    </a:cubicBezTo>
                    <a:cubicBezTo>
                      <a:pt x="1280" y="41"/>
                      <a:pt x="1266" y="33"/>
                      <a:pt x="1249" y="33"/>
                    </a:cubicBezTo>
                    <a:cubicBezTo>
                      <a:pt x="1226" y="33"/>
                      <a:pt x="1206" y="47"/>
                      <a:pt x="1200" y="70"/>
                    </a:cubicBezTo>
                    <a:cubicBezTo>
                      <a:pt x="1199" y="77"/>
                      <a:pt x="1196" y="87"/>
                      <a:pt x="1195" y="93"/>
                    </a:cubicBezTo>
                    <a:cubicBezTo>
                      <a:pt x="1194" y="113"/>
                      <a:pt x="1210" y="121"/>
                      <a:pt x="1228" y="121"/>
                    </a:cubicBezTo>
                    <a:moveTo>
                      <a:pt x="1123" y="119"/>
                    </a:moveTo>
                    <a:cubicBezTo>
                      <a:pt x="1143" y="119"/>
                      <a:pt x="1143" y="119"/>
                      <a:pt x="1143" y="119"/>
                    </a:cubicBezTo>
                    <a:cubicBezTo>
                      <a:pt x="1154" y="76"/>
                      <a:pt x="1154" y="76"/>
                      <a:pt x="1154" y="76"/>
                    </a:cubicBezTo>
                    <a:cubicBezTo>
                      <a:pt x="1158" y="60"/>
                      <a:pt x="1170" y="51"/>
                      <a:pt x="1186" y="51"/>
                    </a:cubicBezTo>
                    <a:cubicBezTo>
                      <a:pt x="1189" y="51"/>
                      <a:pt x="1193" y="51"/>
                      <a:pt x="1195" y="51"/>
                    </a:cubicBezTo>
                    <a:cubicBezTo>
                      <a:pt x="1200" y="33"/>
                      <a:pt x="1200" y="33"/>
                      <a:pt x="1200" y="33"/>
                    </a:cubicBezTo>
                    <a:cubicBezTo>
                      <a:pt x="1198" y="33"/>
                      <a:pt x="1196" y="33"/>
                      <a:pt x="1194" y="33"/>
                    </a:cubicBezTo>
                    <a:cubicBezTo>
                      <a:pt x="1183" y="33"/>
                      <a:pt x="1169" y="39"/>
                      <a:pt x="1161" y="48"/>
                    </a:cubicBezTo>
                    <a:cubicBezTo>
                      <a:pt x="1161" y="48"/>
                      <a:pt x="1161" y="48"/>
                      <a:pt x="1161" y="48"/>
                    </a:cubicBezTo>
                    <a:cubicBezTo>
                      <a:pt x="1164" y="34"/>
                      <a:pt x="1164" y="34"/>
                      <a:pt x="1164" y="34"/>
                    </a:cubicBezTo>
                    <a:cubicBezTo>
                      <a:pt x="1144" y="34"/>
                      <a:pt x="1144" y="34"/>
                      <a:pt x="1144" y="34"/>
                    </a:cubicBezTo>
                    <a:lnTo>
                      <a:pt x="1123" y="119"/>
                    </a:lnTo>
                    <a:close/>
                    <a:moveTo>
                      <a:pt x="1069" y="102"/>
                    </a:moveTo>
                    <a:cubicBezTo>
                      <a:pt x="1060" y="102"/>
                      <a:pt x="1053" y="98"/>
                      <a:pt x="1054" y="89"/>
                    </a:cubicBezTo>
                    <a:cubicBezTo>
                      <a:pt x="1054" y="88"/>
                      <a:pt x="1054" y="87"/>
                      <a:pt x="1059" y="67"/>
                    </a:cubicBezTo>
                    <a:cubicBezTo>
                      <a:pt x="1062" y="55"/>
                      <a:pt x="1069" y="49"/>
                      <a:pt x="1080" y="49"/>
                    </a:cubicBezTo>
                    <a:cubicBezTo>
                      <a:pt x="1091" y="49"/>
                      <a:pt x="1098" y="54"/>
                      <a:pt x="1097" y="63"/>
                    </a:cubicBezTo>
                    <a:cubicBezTo>
                      <a:pt x="1097" y="64"/>
                      <a:pt x="1097" y="65"/>
                      <a:pt x="1092" y="85"/>
                    </a:cubicBezTo>
                    <a:cubicBezTo>
                      <a:pt x="1089" y="96"/>
                      <a:pt x="1080" y="102"/>
                      <a:pt x="1069" y="102"/>
                    </a:cubicBezTo>
                    <a:moveTo>
                      <a:pt x="1053" y="153"/>
                    </a:moveTo>
                    <a:cubicBezTo>
                      <a:pt x="1078" y="153"/>
                      <a:pt x="1097" y="140"/>
                      <a:pt x="1104" y="116"/>
                    </a:cubicBezTo>
                    <a:cubicBezTo>
                      <a:pt x="1124" y="34"/>
                      <a:pt x="1124" y="34"/>
                      <a:pt x="1124" y="34"/>
                    </a:cubicBezTo>
                    <a:cubicBezTo>
                      <a:pt x="1104" y="34"/>
                      <a:pt x="1104" y="34"/>
                      <a:pt x="1104" y="34"/>
                    </a:cubicBezTo>
                    <a:cubicBezTo>
                      <a:pt x="1102" y="44"/>
                      <a:pt x="1102" y="44"/>
                      <a:pt x="1102" y="44"/>
                    </a:cubicBezTo>
                    <a:cubicBezTo>
                      <a:pt x="1101" y="44"/>
                      <a:pt x="1101" y="44"/>
                      <a:pt x="1101" y="44"/>
                    </a:cubicBezTo>
                    <a:cubicBezTo>
                      <a:pt x="1098" y="36"/>
                      <a:pt x="1087" y="33"/>
                      <a:pt x="1079" y="33"/>
                    </a:cubicBezTo>
                    <a:cubicBezTo>
                      <a:pt x="1057" y="33"/>
                      <a:pt x="1044" y="45"/>
                      <a:pt x="1038" y="65"/>
                    </a:cubicBezTo>
                    <a:cubicBezTo>
                      <a:pt x="1037" y="70"/>
                      <a:pt x="1035" y="77"/>
                      <a:pt x="1034" y="84"/>
                    </a:cubicBezTo>
                    <a:cubicBezTo>
                      <a:pt x="1033" y="87"/>
                      <a:pt x="1032" y="90"/>
                      <a:pt x="1032" y="93"/>
                    </a:cubicBezTo>
                    <a:cubicBezTo>
                      <a:pt x="1031" y="111"/>
                      <a:pt x="1043" y="118"/>
                      <a:pt x="1060" y="118"/>
                    </a:cubicBezTo>
                    <a:cubicBezTo>
                      <a:pt x="1069" y="118"/>
                      <a:pt x="1079" y="114"/>
                      <a:pt x="1085" y="107"/>
                    </a:cubicBezTo>
                    <a:cubicBezTo>
                      <a:pt x="1086" y="107"/>
                      <a:pt x="1086" y="107"/>
                      <a:pt x="1086" y="107"/>
                    </a:cubicBezTo>
                    <a:cubicBezTo>
                      <a:pt x="1085" y="110"/>
                      <a:pt x="1084" y="114"/>
                      <a:pt x="1084" y="117"/>
                    </a:cubicBezTo>
                    <a:cubicBezTo>
                      <a:pt x="1080" y="129"/>
                      <a:pt x="1072" y="137"/>
                      <a:pt x="1059" y="137"/>
                    </a:cubicBezTo>
                    <a:cubicBezTo>
                      <a:pt x="1051" y="137"/>
                      <a:pt x="1044" y="135"/>
                      <a:pt x="1039" y="129"/>
                    </a:cubicBezTo>
                    <a:cubicBezTo>
                      <a:pt x="1024" y="139"/>
                      <a:pt x="1024" y="139"/>
                      <a:pt x="1024" y="139"/>
                    </a:cubicBezTo>
                    <a:cubicBezTo>
                      <a:pt x="1028" y="148"/>
                      <a:pt x="1040" y="153"/>
                      <a:pt x="1053" y="153"/>
                    </a:cubicBezTo>
                    <a:moveTo>
                      <a:pt x="973" y="105"/>
                    </a:moveTo>
                    <a:cubicBezTo>
                      <a:pt x="964" y="105"/>
                      <a:pt x="957" y="100"/>
                      <a:pt x="958" y="91"/>
                    </a:cubicBezTo>
                    <a:cubicBezTo>
                      <a:pt x="958" y="90"/>
                      <a:pt x="958" y="89"/>
                      <a:pt x="958" y="88"/>
                    </a:cubicBezTo>
                    <a:cubicBezTo>
                      <a:pt x="963" y="67"/>
                      <a:pt x="963" y="67"/>
                      <a:pt x="963" y="67"/>
                    </a:cubicBezTo>
                    <a:cubicBezTo>
                      <a:pt x="966" y="56"/>
                      <a:pt x="975" y="50"/>
                      <a:pt x="986" y="50"/>
                    </a:cubicBezTo>
                    <a:cubicBezTo>
                      <a:pt x="995" y="50"/>
                      <a:pt x="1002" y="54"/>
                      <a:pt x="1002" y="63"/>
                    </a:cubicBezTo>
                    <a:cubicBezTo>
                      <a:pt x="1001" y="64"/>
                      <a:pt x="1001" y="65"/>
                      <a:pt x="1001" y="66"/>
                    </a:cubicBezTo>
                    <a:cubicBezTo>
                      <a:pt x="996" y="87"/>
                      <a:pt x="996" y="87"/>
                      <a:pt x="996" y="87"/>
                    </a:cubicBezTo>
                    <a:cubicBezTo>
                      <a:pt x="993" y="98"/>
                      <a:pt x="984" y="105"/>
                      <a:pt x="973" y="105"/>
                    </a:cubicBezTo>
                    <a:moveTo>
                      <a:pt x="969" y="121"/>
                    </a:moveTo>
                    <a:cubicBezTo>
                      <a:pt x="990" y="121"/>
                      <a:pt x="1011" y="107"/>
                      <a:pt x="1017" y="86"/>
                    </a:cubicBezTo>
                    <a:cubicBezTo>
                      <a:pt x="1018" y="80"/>
                      <a:pt x="1020" y="74"/>
                      <a:pt x="1021" y="68"/>
                    </a:cubicBezTo>
                    <a:cubicBezTo>
                      <a:pt x="1022" y="66"/>
                      <a:pt x="1022" y="64"/>
                      <a:pt x="1022" y="62"/>
                    </a:cubicBezTo>
                    <a:cubicBezTo>
                      <a:pt x="1023" y="43"/>
                      <a:pt x="1008" y="33"/>
                      <a:pt x="990" y="33"/>
                    </a:cubicBezTo>
                    <a:cubicBezTo>
                      <a:pt x="969" y="33"/>
                      <a:pt x="948" y="47"/>
                      <a:pt x="942" y="68"/>
                    </a:cubicBezTo>
                    <a:cubicBezTo>
                      <a:pt x="941" y="75"/>
                      <a:pt x="939" y="81"/>
                      <a:pt x="937" y="88"/>
                    </a:cubicBezTo>
                    <a:cubicBezTo>
                      <a:pt x="937" y="90"/>
                      <a:pt x="937" y="92"/>
                      <a:pt x="937" y="94"/>
                    </a:cubicBezTo>
                    <a:cubicBezTo>
                      <a:pt x="935" y="113"/>
                      <a:pt x="952" y="121"/>
                      <a:pt x="969" y="121"/>
                    </a:cubicBezTo>
                    <a:moveTo>
                      <a:pt x="865" y="119"/>
                    </a:moveTo>
                    <a:cubicBezTo>
                      <a:pt x="885" y="119"/>
                      <a:pt x="885" y="119"/>
                      <a:pt x="885" y="119"/>
                    </a:cubicBezTo>
                    <a:cubicBezTo>
                      <a:pt x="896" y="76"/>
                      <a:pt x="896" y="76"/>
                      <a:pt x="896" y="76"/>
                    </a:cubicBezTo>
                    <a:cubicBezTo>
                      <a:pt x="899" y="60"/>
                      <a:pt x="911" y="51"/>
                      <a:pt x="928" y="51"/>
                    </a:cubicBezTo>
                    <a:cubicBezTo>
                      <a:pt x="930" y="51"/>
                      <a:pt x="934" y="51"/>
                      <a:pt x="937" y="51"/>
                    </a:cubicBezTo>
                    <a:cubicBezTo>
                      <a:pt x="942" y="33"/>
                      <a:pt x="942" y="33"/>
                      <a:pt x="942" y="33"/>
                    </a:cubicBezTo>
                    <a:cubicBezTo>
                      <a:pt x="940" y="33"/>
                      <a:pt x="937" y="33"/>
                      <a:pt x="935" y="33"/>
                    </a:cubicBezTo>
                    <a:cubicBezTo>
                      <a:pt x="925" y="33"/>
                      <a:pt x="910" y="39"/>
                      <a:pt x="903" y="48"/>
                    </a:cubicBezTo>
                    <a:cubicBezTo>
                      <a:pt x="902" y="48"/>
                      <a:pt x="902" y="48"/>
                      <a:pt x="902" y="48"/>
                    </a:cubicBezTo>
                    <a:cubicBezTo>
                      <a:pt x="906" y="34"/>
                      <a:pt x="906" y="34"/>
                      <a:pt x="906" y="34"/>
                    </a:cubicBezTo>
                    <a:cubicBezTo>
                      <a:pt x="886" y="34"/>
                      <a:pt x="886" y="34"/>
                      <a:pt x="886" y="34"/>
                    </a:cubicBezTo>
                    <a:lnTo>
                      <a:pt x="865" y="119"/>
                    </a:lnTo>
                    <a:close/>
                    <a:moveTo>
                      <a:pt x="813" y="105"/>
                    </a:moveTo>
                    <a:cubicBezTo>
                      <a:pt x="804" y="105"/>
                      <a:pt x="796" y="100"/>
                      <a:pt x="797" y="91"/>
                    </a:cubicBezTo>
                    <a:cubicBezTo>
                      <a:pt x="797" y="90"/>
                      <a:pt x="797" y="89"/>
                      <a:pt x="797" y="88"/>
                    </a:cubicBezTo>
                    <a:cubicBezTo>
                      <a:pt x="802" y="68"/>
                      <a:pt x="802" y="68"/>
                      <a:pt x="802" y="68"/>
                    </a:cubicBezTo>
                    <a:cubicBezTo>
                      <a:pt x="805" y="57"/>
                      <a:pt x="815" y="49"/>
                      <a:pt x="826" y="49"/>
                    </a:cubicBezTo>
                    <a:cubicBezTo>
                      <a:pt x="834" y="49"/>
                      <a:pt x="842" y="54"/>
                      <a:pt x="841" y="63"/>
                    </a:cubicBezTo>
                    <a:cubicBezTo>
                      <a:pt x="841" y="64"/>
                      <a:pt x="841" y="65"/>
                      <a:pt x="841" y="66"/>
                    </a:cubicBezTo>
                    <a:cubicBezTo>
                      <a:pt x="835" y="87"/>
                      <a:pt x="835" y="87"/>
                      <a:pt x="835" y="87"/>
                    </a:cubicBezTo>
                    <a:cubicBezTo>
                      <a:pt x="832" y="98"/>
                      <a:pt x="824" y="105"/>
                      <a:pt x="813" y="105"/>
                    </a:cubicBezTo>
                    <a:moveTo>
                      <a:pt x="761" y="152"/>
                    </a:moveTo>
                    <a:cubicBezTo>
                      <a:pt x="781" y="152"/>
                      <a:pt x="781" y="152"/>
                      <a:pt x="781" y="152"/>
                    </a:cubicBezTo>
                    <a:cubicBezTo>
                      <a:pt x="792" y="111"/>
                      <a:pt x="792" y="111"/>
                      <a:pt x="792" y="111"/>
                    </a:cubicBezTo>
                    <a:cubicBezTo>
                      <a:pt x="793" y="111"/>
                      <a:pt x="793" y="111"/>
                      <a:pt x="793" y="111"/>
                    </a:cubicBezTo>
                    <a:cubicBezTo>
                      <a:pt x="796" y="118"/>
                      <a:pt x="804" y="121"/>
                      <a:pt x="812" y="121"/>
                    </a:cubicBezTo>
                    <a:cubicBezTo>
                      <a:pt x="834" y="121"/>
                      <a:pt x="851" y="108"/>
                      <a:pt x="856" y="87"/>
                    </a:cubicBezTo>
                    <a:cubicBezTo>
                      <a:pt x="858" y="80"/>
                      <a:pt x="860" y="73"/>
                      <a:pt x="861" y="66"/>
                    </a:cubicBezTo>
                    <a:cubicBezTo>
                      <a:pt x="862" y="63"/>
                      <a:pt x="862" y="61"/>
                      <a:pt x="862" y="59"/>
                    </a:cubicBezTo>
                    <a:cubicBezTo>
                      <a:pt x="864" y="42"/>
                      <a:pt x="852" y="33"/>
                      <a:pt x="836" y="33"/>
                    </a:cubicBezTo>
                    <a:cubicBezTo>
                      <a:pt x="826" y="33"/>
                      <a:pt x="816" y="37"/>
                      <a:pt x="808" y="44"/>
                    </a:cubicBezTo>
                    <a:cubicBezTo>
                      <a:pt x="808" y="44"/>
                      <a:pt x="808" y="44"/>
                      <a:pt x="808" y="44"/>
                    </a:cubicBezTo>
                    <a:cubicBezTo>
                      <a:pt x="810" y="34"/>
                      <a:pt x="810" y="34"/>
                      <a:pt x="810" y="34"/>
                    </a:cubicBezTo>
                    <a:cubicBezTo>
                      <a:pt x="791" y="34"/>
                      <a:pt x="791" y="34"/>
                      <a:pt x="791" y="34"/>
                    </a:cubicBezTo>
                    <a:lnTo>
                      <a:pt x="761" y="152"/>
                    </a:lnTo>
                    <a:close/>
                    <a:moveTo>
                      <a:pt x="676" y="102"/>
                    </a:moveTo>
                    <a:cubicBezTo>
                      <a:pt x="667" y="102"/>
                      <a:pt x="660" y="98"/>
                      <a:pt x="661" y="89"/>
                    </a:cubicBezTo>
                    <a:cubicBezTo>
                      <a:pt x="661" y="88"/>
                      <a:pt x="661" y="87"/>
                      <a:pt x="666" y="67"/>
                    </a:cubicBezTo>
                    <a:cubicBezTo>
                      <a:pt x="668" y="55"/>
                      <a:pt x="676" y="49"/>
                      <a:pt x="687" y="49"/>
                    </a:cubicBezTo>
                    <a:cubicBezTo>
                      <a:pt x="698" y="49"/>
                      <a:pt x="704" y="54"/>
                      <a:pt x="704" y="63"/>
                    </a:cubicBezTo>
                    <a:cubicBezTo>
                      <a:pt x="704" y="64"/>
                      <a:pt x="703" y="65"/>
                      <a:pt x="698" y="85"/>
                    </a:cubicBezTo>
                    <a:cubicBezTo>
                      <a:pt x="696" y="96"/>
                      <a:pt x="687" y="102"/>
                      <a:pt x="676" y="102"/>
                    </a:cubicBezTo>
                    <a:moveTo>
                      <a:pt x="660" y="153"/>
                    </a:moveTo>
                    <a:cubicBezTo>
                      <a:pt x="685" y="153"/>
                      <a:pt x="704" y="140"/>
                      <a:pt x="710" y="116"/>
                    </a:cubicBezTo>
                    <a:cubicBezTo>
                      <a:pt x="731" y="34"/>
                      <a:pt x="731" y="34"/>
                      <a:pt x="731" y="34"/>
                    </a:cubicBezTo>
                    <a:cubicBezTo>
                      <a:pt x="711" y="34"/>
                      <a:pt x="711" y="34"/>
                      <a:pt x="711" y="34"/>
                    </a:cubicBezTo>
                    <a:cubicBezTo>
                      <a:pt x="709" y="44"/>
                      <a:pt x="709" y="44"/>
                      <a:pt x="709" y="44"/>
                    </a:cubicBezTo>
                    <a:cubicBezTo>
                      <a:pt x="708" y="44"/>
                      <a:pt x="708" y="44"/>
                      <a:pt x="708" y="44"/>
                    </a:cubicBezTo>
                    <a:cubicBezTo>
                      <a:pt x="705" y="36"/>
                      <a:pt x="694" y="33"/>
                      <a:pt x="686" y="33"/>
                    </a:cubicBezTo>
                    <a:cubicBezTo>
                      <a:pt x="664" y="33"/>
                      <a:pt x="650" y="45"/>
                      <a:pt x="645" y="65"/>
                    </a:cubicBezTo>
                    <a:cubicBezTo>
                      <a:pt x="644" y="70"/>
                      <a:pt x="642" y="77"/>
                      <a:pt x="641" y="84"/>
                    </a:cubicBezTo>
                    <a:cubicBezTo>
                      <a:pt x="640" y="87"/>
                      <a:pt x="639" y="90"/>
                      <a:pt x="639" y="93"/>
                    </a:cubicBezTo>
                    <a:cubicBezTo>
                      <a:pt x="638" y="111"/>
                      <a:pt x="650" y="118"/>
                      <a:pt x="666" y="118"/>
                    </a:cubicBezTo>
                    <a:cubicBezTo>
                      <a:pt x="676" y="118"/>
                      <a:pt x="685" y="114"/>
                      <a:pt x="692" y="107"/>
                    </a:cubicBezTo>
                    <a:cubicBezTo>
                      <a:pt x="693" y="107"/>
                      <a:pt x="693" y="107"/>
                      <a:pt x="693" y="107"/>
                    </a:cubicBezTo>
                    <a:cubicBezTo>
                      <a:pt x="692" y="110"/>
                      <a:pt x="691" y="114"/>
                      <a:pt x="690" y="117"/>
                    </a:cubicBezTo>
                    <a:cubicBezTo>
                      <a:pt x="687" y="129"/>
                      <a:pt x="678" y="137"/>
                      <a:pt x="666" y="137"/>
                    </a:cubicBezTo>
                    <a:cubicBezTo>
                      <a:pt x="658" y="137"/>
                      <a:pt x="651" y="135"/>
                      <a:pt x="646" y="129"/>
                    </a:cubicBezTo>
                    <a:cubicBezTo>
                      <a:pt x="631" y="139"/>
                      <a:pt x="631" y="139"/>
                      <a:pt x="631" y="139"/>
                    </a:cubicBezTo>
                    <a:cubicBezTo>
                      <a:pt x="635" y="148"/>
                      <a:pt x="647" y="153"/>
                      <a:pt x="660" y="153"/>
                    </a:cubicBezTo>
                    <a:moveTo>
                      <a:pt x="538" y="119"/>
                    </a:moveTo>
                    <a:cubicBezTo>
                      <a:pt x="558" y="119"/>
                      <a:pt x="558" y="119"/>
                      <a:pt x="558" y="119"/>
                    </a:cubicBezTo>
                    <a:cubicBezTo>
                      <a:pt x="570" y="72"/>
                      <a:pt x="570" y="72"/>
                      <a:pt x="570" y="72"/>
                    </a:cubicBezTo>
                    <a:cubicBezTo>
                      <a:pt x="573" y="59"/>
                      <a:pt x="580" y="50"/>
                      <a:pt x="593" y="50"/>
                    </a:cubicBezTo>
                    <a:cubicBezTo>
                      <a:pt x="602" y="50"/>
                      <a:pt x="607" y="55"/>
                      <a:pt x="606" y="62"/>
                    </a:cubicBezTo>
                    <a:cubicBezTo>
                      <a:pt x="606" y="64"/>
                      <a:pt x="605" y="68"/>
                      <a:pt x="605" y="70"/>
                    </a:cubicBezTo>
                    <a:cubicBezTo>
                      <a:pt x="592" y="119"/>
                      <a:pt x="592" y="119"/>
                      <a:pt x="592" y="119"/>
                    </a:cubicBezTo>
                    <a:cubicBezTo>
                      <a:pt x="613" y="119"/>
                      <a:pt x="613" y="119"/>
                      <a:pt x="613" y="119"/>
                    </a:cubicBezTo>
                    <a:cubicBezTo>
                      <a:pt x="626" y="65"/>
                      <a:pt x="626" y="65"/>
                      <a:pt x="626" y="65"/>
                    </a:cubicBezTo>
                    <a:cubicBezTo>
                      <a:pt x="627" y="62"/>
                      <a:pt x="628" y="57"/>
                      <a:pt x="628" y="55"/>
                    </a:cubicBezTo>
                    <a:cubicBezTo>
                      <a:pt x="629" y="43"/>
                      <a:pt x="620" y="33"/>
                      <a:pt x="604" y="33"/>
                    </a:cubicBezTo>
                    <a:cubicBezTo>
                      <a:pt x="594" y="33"/>
                      <a:pt x="584" y="37"/>
                      <a:pt x="577" y="45"/>
                    </a:cubicBezTo>
                    <a:cubicBezTo>
                      <a:pt x="576" y="45"/>
                      <a:pt x="576" y="45"/>
                      <a:pt x="576" y="45"/>
                    </a:cubicBezTo>
                    <a:cubicBezTo>
                      <a:pt x="578" y="34"/>
                      <a:pt x="578" y="34"/>
                      <a:pt x="578" y="34"/>
                    </a:cubicBezTo>
                    <a:cubicBezTo>
                      <a:pt x="559" y="34"/>
                      <a:pt x="559" y="34"/>
                      <a:pt x="559" y="34"/>
                    </a:cubicBezTo>
                    <a:lnTo>
                      <a:pt x="538" y="119"/>
                    </a:lnTo>
                    <a:close/>
                    <a:moveTo>
                      <a:pt x="518" y="21"/>
                    </a:moveTo>
                    <a:cubicBezTo>
                      <a:pt x="538" y="21"/>
                      <a:pt x="538" y="21"/>
                      <a:pt x="538" y="21"/>
                    </a:cubicBezTo>
                    <a:cubicBezTo>
                      <a:pt x="544" y="0"/>
                      <a:pt x="544" y="0"/>
                      <a:pt x="544" y="0"/>
                    </a:cubicBezTo>
                    <a:cubicBezTo>
                      <a:pt x="523" y="0"/>
                      <a:pt x="523" y="0"/>
                      <a:pt x="523" y="0"/>
                    </a:cubicBezTo>
                    <a:lnTo>
                      <a:pt x="518" y="21"/>
                    </a:lnTo>
                    <a:close/>
                    <a:moveTo>
                      <a:pt x="493" y="119"/>
                    </a:moveTo>
                    <a:cubicBezTo>
                      <a:pt x="514" y="119"/>
                      <a:pt x="514" y="119"/>
                      <a:pt x="514" y="119"/>
                    </a:cubicBezTo>
                    <a:cubicBezTo>
                      <a:pt x="535" y="34"/>
                      <a:pt x="535" y="34"/>
                      <a:pt x="535" y="34"/>
                    </a:cubicBezTo>
                    <a:cubicBezTo>
                      <a:pt x="515" y="34"/>
                      <a:pt x="515" y="34"/>
                      <a:pt x="515" y="34"/>
                    </a:cubicBezTo>
                    <a:lnTo>
                      <a:pt x="493" y="119"/>
                    </a:lnTo>
                    <a:close/>
                    <a:moveTo>
                      <a:pt x="424" y="119"/>
                    </a:moveTo>
                    <a:cubicBezTo>
                      <a:pt x="444" y="119"/>
                      <a:pt x="444" y="119"/>
                      <a:pt x="444" y="119"/>
                    </a:cubicBezTo>
                    <a:cubicBezTo>
                      <a:pt x="455" y="76"/>
                      <a:pt x="455" y="76"/>
                      <a:pt x="455" y="76"/>
                    </a:cubicBezTo>
                    <a:cubicBezTo>
                      <a:pt x="459" y="60"/>
                      <a:pt x="471" y="51"/>
                      <a:pt x="487" y="51"/>
                    </a:cubicBezTo>
                    <a:cubicBezTo>
                      <a:pt x="490" y="51"/>
                      <a:pt x="494" y="51"/>
                      <a:pt x="497" y="51"/>
                    </a:cubicBezTo>
                    <a:cubicBezTo>
                      <a:pt x="501" y="33"/>
                      <a:pt x="501" y="33"/>
                      <a:pt x="501" y="33"/>
                    </a:cubicBezTo>
                    <a:cubicBezTo>
                      <a:pt x="499" y="33"/>
                      <a:pt x="497" y="33"/>
                      <a:pt x="495" y="33"/>
                    </a:cubicBezTo>
                    <a:cubicBezTo>
                      <a:pt x="484" y="33"/>
                      <a:pt x="470" y="39"/>
                      <a:pt x="463" y="48"/>
                    </a:cubicBezTo>
                    <a:cubicBezTo>
                      <a:pt x="462" y="48"/>
                      <a:pt x="462" y="48"/>
                      <a:pt x="462" y="48"/>
                    </a:cubicBezTo>
                    <a:cubicBezTo>
                      <a:pt x="465" y="34"/>
                      <a:pt x="465" y="34"/>
                      <a:pt x="465" y="34"/>
                    </a:cubicBezTo>
                    <a:cubicBezTo>
                      <a:pt x="445" y="34"/>
                      <a:pt x="445" y="34"/>
                      <a:pt x="445" y="34"/>
                    </a:cubicBezTo>
                    <a:lnTo>
                      <a:pt x="424" y="119"/>
                    </a:lnTo>
                    <a:close/>
                    <a:moveTo>
                      <a:pt x="360" y="69"/>
                    </a:moveTo>
                    <a:cubicBezTo>
                      <a:pt x="361" y="67"/>
                      <a:pt x="361" y="66"/>
                      <a:pt x="362" y="64"/>
                    </a:cubicBezTo>
                    <a:cubicBezTo>
                      <a:pt x="365" y="55"/>
                      <a:pt x="373" y="49"/>
                      <a:pt x="384" y="49"/>
                    </a:cubicBezTo>
                    <a:cubicBezTo>
                      <a:pt x="392" y="49"/>
                      <a:pt x="398" y="54"/>
                      <a:pt x="397" y="62"/>
                    </a:cubicBezTo>
                    <a:cubicBezTo>
                      <a:pt x="397" y="64"/>
                      <a:pt x="397" y="66"/>
                      <a:pt x="396" y="69"/>
                    </a:cubicBezTo>
                    <a:lnTo>
                      <a:pt x="360" y="69"/>
                    </a:lnTo>
                    <a:close/>
                    <a:moveTo>
                      <a:pt x="366" y="121"/>
                    </a:moveTo>
                    <a:cubicBezTo>
                      <a:pt x="383" y="121"/>
                      <a:pt x="399" y="117"/>
                      <a:pt x="407" y="110"/>
                    </a:cubicBezTo>
                    <a:cubicBezTo>
                      <a:pt x="401" y="97"/>
                      <a:pt x="401" y="97"/>
                      <a:pt x="401" y="97"/>
                    </a:cubicBezTo>
                    <a:cubicBezTo>
                      <a:pt x="396" y="99"/>
                      <a:pt x="384" y="105"/>
                      <a:pt x="372" y="105"/>
                    </a:cubicBezTo>
                    <a:cubicBezTo>
                      <a:pt x="363" y="105"/>
                      <a:pt x="355" y="100"/>
                      <a:pt x="355" y="91"/>
                    </a:cubicBezTo>
                    <a:cubicBezTo>
                      <a:pt x="355" y="88"/>
                      <a:pt x="356" y="85"/>
                      <a:pt x="357" y="82"/>
                    </a:cubicBezTo>
                    <a:cubicBezTo>
                      <a:pt x="413" y="82"/>
                      <a:pt x="413" y="82"/>
                      <a:pt x="413" y="82"/>
                    </a:cubicBezTo>
                    <a:cubicBezTo>
                      <a:pt x="414" y="76"/>
                      <a:pt x="417" y="66"/>
                      <a:pt x="418" y="59"/>
                    </a:cubicBezTo>
                    <a:cubicBezTo>
                      <a:pt x="419" y="41"/>
                      <a:pt x="405" y="33"/>
                      <a:pt x="388" y="33"/>
                    </a:cubicBezTo>
                    <a:cubicBezTo>
                      <a:pt x="365" y="33"/>
                      <a:pt x="345" y="47"/>
                      <a:pt x="339" y="70"/>
                    </a:cubicBezTo>
                    <a:cubicBezTo>
                      <a:pt x="337" y="77"/>
                      <a:pt x="334" y="87"/>
                      <a:pt x="334" y="93"/>
                    </a:cubicBezTo>
                    <a:cubicBezTo>
                      <a:pt x="332" y="113"/>
                      <a:pt x="349" y="121"/>
                      <a:pt x="366" y="121"/>
                    </a:cubicBezTo>
                    <a:moveTo>
                      <a:pt x="217" y="119"/>
                    </a:moveTo>
                    <a:cubicBezTo>
                      <a:pt x="237" y="119"/>
                      <a:pt x="237" y="119"/>
                      <a:pt x="237" y="119"/>
                    </a:cubicBezTo>
                    <a:cubicBezTo>
                      <a:pt x="268" y="61"/>
                      <a:pt x="268" y="61"/>
                      <a:pt x="268" y="61"/>
                    </a:cubicBezTo>
                    <a:cubicBezTo>
                      <a:pt x="269" y="61"/>
                      <a:pt x="269" y="61"/>
                      <a:pt x="269" y="61"/>
                    </a:cubicBezTo>
                    <a:cubicBezTo>
                      <a:pt x="271" y="119"/>
                      <a:pt x="271" y="119"/>
                      <a:pt x="271" y="119"/>
                    </a:cubicBezTo>
                    <a:cubicBezTo>
                      <a:pt x="291" y="119"/>
                      <a:pt x="291" y="119"/>
                      <a:pt x="291" y="119"/>
                    </a:cubicBezTo>
                    <a:cubicBezTo>
                      <a:pt x="339" y="34"/>
                      <a:pt x="339" y="34"/>
                      <a:pt x="339" y="34"/>
                    </a:cubicBezTo>
                    <a:cubicBezTo>
                      <a:pt x="318" y="34"/>
                      <a:pt x="318" y="34"/>
                      <a:pt x="318" y="34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4" y="34"/>
                      <a:pt x="284" y="34"/>
                      <a:pt x="284" y="34"/>
                    </a:cubicBezTo>
                    <a:cubicBezTo>
                      <a:pt x="267" y="34"/>
                      <a:pt x="267" y="34"/>
                      <a:pt x="267" y="34"/>
                    </a:cubicBezTo>
                    <a:cubicBezTo>
                      <a:pt x="235" y="93"/>
                      <a:pt x="235" y="93"/>
                      <a:pt x="235" y="93"/>
                    </a:cubicBezTo>
                    <a:cubicBezTo>
                      <a:pt x="234" y="93"/>
                      <a:pt x="234" y="93"/>
                      <a:pt x="234" y="93"/>
                    </a:cubicBezTo>
                    <a:cubicBezTo>
                      <a:pt x="232" y="34"/>
                      <a:pt x="232" y="34"/>
                      <a:pt x="232" y="34"/>
                    </a:cubicBezTo>
                    <a:cubicBezTo>
                      <a:pt x="211" y="34"/>
                      <a:pt x="211" y="34"/>
                      <a:pt x="211" y="34"/>
                    </a:cubicBezTo>
                    <a:lnTo>
                      <a:pt x="217" y="119"/>
                    </a:lnTo>
                    <a:close/>
                    <a:moveTo>
                      <a:pt x="147" y="105"/>
                    </a:moveTo>
                    <a:cubicBezTo>
                      <a:pt x="138" y="105"/>
                      <a:pt x="131" y="100"/>
                      <a:pt x="131" y="91"/>
                    </a:cubicBezTo>
                    <a:cubicBezTo>
                      <a:pt x="132" y="90"/>
                      <a:pt x="132" y="89"/>
                      <a:pt x="132" y="88"/>
                    </a:cubicBezTo>
                    <a:cubicBezTo>
                      <a:pt x="137" y="67"/>
                      <a:pt x="137" y="67"/>
                      <a:pt x="137" y="67"/>
                    </a:cubicBezTo>
                    <a:cubicBezTo>
                      <a:pt x="140" y="56"/>
                      <a:pt x="149" y="50"/>
                      <a:pt x="160" y="50"/>
                    </a:cubicBezTo>
                    <a:cubicBezTo>
                      <a:pt x="168" y="50"/>
                      <a:pt x="176" y="54"/>
                      <a:pt x="175" y="63"/>
                    </a:cubicBezTo>
                    <a:cubicBezTo>
                      <a:pt x="175" y="64"/>
                      <a:pt x="175" y="65"/>
                      <a:pt x="175" y="66"/>
                    </a:cubicBezTo>
                    <a:cubicBezTo>
                      <a:pt x="170" y="87"/>
                      <a:pt x="170" y="87"/>
                      <a:pt x="170" y="87"/>
                    </a:cubicBezTo>
                    <a:cubicBezTo>
                      <a:pt x="167" y="98"/>
                      <a:pt x="158" y="105"/>
                      <a:pt x="147" y="105"/>
                    </a:cubicBezTo>
                    <a:moveTo>
                      <a:pt x="143" y="121"/>
                    </a:moveTo>
                    <a:cubicBezTo>
                      <a:pt x="164" y="121"/>
                      <a:pt x="185" y="107"/>
                      <a:pt x="191" y="86"/>
                    </a:cubicBezTo>
                    <a:cubicBezTo>
                      <a:pt x="192" y="80"/>
                      <a:pt x="193" y="74"/>
                      <a:pt x="195" y="68"/>
                    </a:cubicBezTo>
                    <a:cubicBezTo>
                      <a:pt x="195" y="66"/>
                      <a:pt x="196" y="64"/>
                      <a:pt x="196" y="62"/>
                    </a:cubicBezTo>
                    <a:cubicBezTo>
                      <a:pt x="197" y="43"/>
                      <a:pt x="182" y="33"/>
                      <a:pt x="164" y="33"/>
                    </a:cubicBezTo>
                    <a:cubicBezTo>
                      <a:pt x="143" y="33"/>
                      <a:pt x="122" y="47"/>
                      <a:pt x="116" y="68"/>
                    </a:cubicBezTo>
                    <a:cubicBezTo>
                      <a:pt x="115" y="75"/>
                      <a:pt x="113" y="81"/>
                      <a:pt x="111" y="88"/>
                    </a:cubicBezTo>
                    <a:cubicBezTo>
                      <a:pt x="111" y="90"/>
                      <a:pt x="110" y="92"/>
                      <a:pt x="110" y="94"/>
                    </a:cubicBezTo>
                    <a:cubicBezTo>
                      <a:pt x="109" y="113"/>
                      <a:pt x="125" y="121"/>
                      <a:pt x="143" y="121"/>
                    </a:cubicBezTo>
                    <a:moveTo>
                      <a:pt x="52" y="105"/>
                    </a:moveTo>
                    <a:cubicBezTo>
                      <a:pt x="43" y="105"/>
                      <a:pt x="35" y="100"/>
                      <a:pt x="36" y="91"/>
                    </a:cubicBezTo>
                    <a:cubicBezTo>
                      <a:pt x="36" y="90"/>
                      <a:pt x="36" y="89"/>
                      <a:pt x="37" y="88"/>
                    </a:cubicBezTo>
                    <a:cubicBezTo>
                      <a:pt x="42" y="68"/>
                      <a:pt x="42" y="68"/>
                      <a:pt x="42" y="68"/>
                    </a:cubicBezTo>
                    <a:cubicBezTo>
                      <a:pt x="44" y="57"/>
                      <a:pt x="54" y="49"/>
                      <a:pt x="65" y="49"/>
                    </a:cubicBezTo>
                    <a:cubicBezTo>
                      <a:pt x="74" y="49"/>
                      <a:pt x="81" y="54"/>
                      <a:pt x="81" y="63"/>
                    </a:cubicBezTo>
                    <a:cubicBezTo>
                      <a:pt x="80" y="64"/>
                      <a:pt x="80" y="65"/>
                      <a:pt x="80" y="66"/>
                    </a:cubicBezTo>
                    <a:cubicBezTo>
                      <a:pt x="75" y="87"/>
                      <a:pt x="75" y="87"/>
                      <a:pt x="75" y="87"/>
                    </a:cubicBezTo>
                    <a:cubicBezTo>
                      <a:pt x="72" y="98"/>
                      <a:pt x="63" y="105"/>
                      <a:pt x="52" y="105"/>
                    </a:cubicBezTo>
                    <a:moveTo>
                      <a:pt x="0" y="152"/>
                    </a:moveTo>
                    <a:cubicBezTo>
                      <a:pt x="21" y="152"/>
                      <a:pt x="21" y="152"/>
                      <a:pt x="21" y="152"/>
                    </a:cubicBezTo>
                    <a:cubicBezTo>
                      <a:pt x="31" y="111"/>
                      <a:pt x="31" y="111"/>
                      <a:pt x="31" y="111"/>
                    </a:cubicBezTo>
                    <a:cubicBezTo>
                      <a:pt x="32" y="111"/>
                      <a:pt x="32" y="111"/>
                      <a:pt x="32" y="111"/>
                    </a:cubicBezTo>
                    <a:cubicBezTo>
                      <a:pt x="35" y="118"/>
                      <a:pt x="43" y="121"/>
                      <a:pt x="51" y="121"/>
                    </a:cubicBezTo>
                    <a:cubicBezTo>
                      <a:pt x="73" y="121"/>
                      <a:pt x="90" y="108"/>
                      <a:pt x="95" y="87"/>
                    </a:cubicBezTo>
                    <a:cubicBezTo>
                      <a:pt x="97" y="80"/>
                      <a:pt x="99" y="73"/>
                      <a:pt x="101" y="66"/>
                    </a:cubicBezTo>
                    <a:cubicBezTo>
                      <a:pt x="101" y="63"/>
                      <a:pt x="102" y="61"/>
                      <a:pt x="102" y="59"/>
                    </a:cubicBezTo>
                    <a:cubicBezTo>
                      <a:pt x="103" y="42"/>
                      <a:pt x="91" y="33"/>
                      <a:pt x="75" y="33"/>
                    </a:cubicBezTo>
                    <a:cubicBezTo>
                      <a:pt x="65" y="33"/>
                      <a:pt x="55" y="37"/>
                      <a:pt x="48" y="44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50" y="34"/>
                      <a:pt x="50" y="34"/>
                      <a:pt x="50" y="34"/>
                    </a:cubicBezTo>
                    <a:cubicBezTo>
                      <a:pt x="30" y="34"/>
                      <a:pt x="30" y="34"/>
                      <a:pt x="30" y="34"/>
                    </a:cubicBez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</p:grpSp>
      </p:grpSp>
      <p:pic>
        <p:nvPicPr>
          <p:cNvPr id="27" name="Obraz 26" descr="Obraz zawierający trawa, zewnętrzne, niebo, osoba&#10;&#10;Opis wygenerowany automatycznie">
            <a:extLst>
              <a:ext uri="{FF2B5EF4-FFF2-40B4-BE49-F238E27FC236}">
                <a16:creationId xmlns:a16="http://schemas.microsoft.com/office/drawing/2014/main" id="{7244DDFD-B964-478D-AEFD-423A5CA097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508" y="3944"/>
            <a:ext cx="7601783" cy="5156124"/>
          </a:xfrm>
          <a:prstGeom prst="rect">
            <a:avLst/>
          </a:prstGeom>
        </p:spPr>
      </p:pic>
      <p:grpSp>
        <p:nvGrpSpPr>
          <p:cNvPr id="28" name="Groep 38">
            <a:extLst>
              <a:ext uri="{FF2B5EF4-FFF2-40B4-BE49-F238E27FC236}">
                <a16:creationId xmlns:a16="http://schemas.microsoft.com/office/drawing/2014/main" id="{1ADA60C2-AE54-4739-8188-4960DBAAC7D2}"/>
              </a:ext>
            </a:extLst>
          </p:cNvPr>
          <p:cNvGrpSpPr/>
          <p:nvPr userDrawn="1"/>
        </p:nvGrpSpPr>
        <p:grpSpPr>
          <a:xfrm>
            <a:off x="5724128" y="418194"/>
            <a:ext cx="3064298" cy="1547017"/>
            <a:chOff x="4129741" y="584200"/>
            <a:chExt cx="3429000" cy="2545978"/>
          </a:xfrm>
        </p:grpSpPr>
        <p:sp>
          <p:nvSpPr>
            <p:cNvPr id="29" name="Rechthoek 39">
              <a:extLst>
                <a:ext uri="{FF2B5EF4-FFF2-40B4-BE49-F238E27FC236}">
                  <a16:creationId xmlns:a16="http://schemas.microsoft.com/office/drawing/2014/main" id="{3E0FFF71-8721-4F46-B4D7-DB86958CBC64}"/>
                </a:ext>
              </a:extLst>
            </p:cNvPr>
            <p:cNvSpPr/>
            <p:nvPr/>
          </p:nvSpPr>
          <p:spPr>
            <a:xfrm>
              <a:off x="4129741" y="584200"/>
              <a:ext cx="3429000" cy="19453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288000" rIns="288000" bIns="288000" rtlCol="0" anchor="ctr"/>
            <a:lstStyle/>
            <a:p>
              <a:pPr algn="ctr"/>
              <a:endParaRPr lang="nl-NL" sz="3600" i="1" cap="all" dirty="0">
                <a:latin typeface="+mj-lt"/>
              </a:endParaRPr>
            </a:p>
          </p:txBody>
        </p:sp>
        <p:grpSp>
          <p:nvGrpSpPr>
            <p:cNvPr id="30" name="Groep 40">
              <a:extLst>
                <a:ext uri="{FF2B5EF4-FFF2-40B4-BE49-F238E27FC236}">
                  <a16:creationId xmlns:a16="http://schemas.microsoft.com/office/drawing/2014/main" id="{EDD2D27E-CFE9-406F-9760-16AACCF9E55A}"/>
                </a:ext>
              </a:extLst>
            </p:cNvPr>
            <p:cNvGrpSpPr/>
            <p:nvPr/>
          </p:nvGrpSpPr>
          <p:grpSpPr>
            <a:xfrm>
              <a:off x="4129741" y="2445463"/>
              <a:ext cx="3429000" cy="684715"/>
              <a:chOff x="4129741" y="2445463"/>
              <a:chExt cx="3429000" cy="684715"/>
            </a:xfrm>
          </p:grpSpPr>
          <p:sp>
            <p:nvSpPr>
              <p:cNvPr id="31" name="Rechthoek 41">
                <a:extLst>
                  <a:ext uri="{FF2B5EF4-FFF2-40B4-BE49-F238E27FC236}">
                    <a16:creationId xmlns:a16="http://schemas.microsoft.com/office/drawing/2014/main" id="{18847AE4-2D80-4BD7-B275-6F8892BA3E12}"/>
                  </a:ext>
                </a:extLst>
              </p:cNvPr>
              <p:cNvSpPr/>
              <p:nvPr/>
            </p:nvSpPr>
            <p:spPr>
              <a:xfrm>
                <a:off x="4129741" y="2529542"/>
                <a:ext cx="3429000" cy="600636"/>
              </a:xfrm>
              <a:prstGeom prst="rect">
                <a:avLst/>
              </a:prstGeom>
              <a:solidFill>
                <a:srgbClr val="006F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400" b="1" dirty="0">
                    <a:latin typeface="Helvetica" pitchFamily="2" charset="0"/>
                  </a:rPr>
                  <a:t>ROBIMY WIĘCEJ NIŻ PASZE!</a:t>
                </a:r>
                <a:endParaRPr lang="nl-NL" sz="1400" b="1" dirty="0">
                  <a:latin typeface="Helvetica" pitchFamily="2" charset="0"/>
                </a:endParaRPr>
              </a:p>
            </p:txBody>
          </p:sp>
          <p:sp>
            <p:nvSpPr>
              <p:cNvPr id="32" name="Rechthoek 42">
                <a:extLst>
                  <a:ext uri="{FF2B5EF4-FFF2-40B4-BE49-F238E27FC236}">
                    <a16:creationId xmlns:a16="http://schemas.microsoft.com/office/drawing/2014/main" id="{1F914F6B-757D-4212-BB43-C15E6E2C5397}"/>
                  </a:ext>
                </a:extLst>
              </p:cNvPr>
              <p:cNvSpPr/>
              <p:nvPr/>
            </p:nvSpPr>
            <p:spPr>
              <a:xfrm rot="2700000">
                <a:off x="5717176" y="2445463"/>
                <a:ext cx="254130" cy="254130"/>
              </a:xfrm>
              <a:prstGeom prst="rect">
                <a:avLst/>
              </a:prstGeom>
              <a:solidFill>
                <a:srgbClr val="006F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nl-NL" sz="1600" dirty="0">
                  <a:latin typeface="Helvetica Light" panose="020B0403020202020204" pitchFamily="34" charset="0"/>
                </a:endParaRPr>
              </a:p>
            </p:txBody>
          </p:sp>
        </p:grpSp>
      </p:grpSp>
      <p:sp>
        <p:nvSpPr>
          <p:cNvPr id="33" name="Tijdelijke aanduiding voor titel 1">
            <a:extLst>
              <a:ext uri="{FF2B5EF4-FFF2-40B4-BE49-F238E27FC236}">
                <a16:creationId xmlns:a16="http://schemas.microsoft.com/office/drawing/2014/main" id="{FF59BAE3-BA14-4EDD-917D-3A8F59B0D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8143" y="581969"/>
            <a:ext cx="2817655" cy="828413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>
              <a:defRPr sz="3600" i="1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pl-PL" dirty="0"/>
              <a:t>TYTUŁ…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5063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Obraz w 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9BCDC733-BA9F-45E5-B6C4-AA30122535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566025" cy="5143500"/>
          </a:xfrm>
        </p:spPr>
        <p:txBody>
          <a:bodyPr/>
          <a:lstStyle/>
          <a:p>
            <a:endParaRPr lang="pl-PL"/>
          </a:p>
        </p:txBody>
      </p:sp>
      <p:sp>
        <p:nvSpPr>
          <p:cNvPr id="14" name="Tijdelijke aanduiding voor titel 1">
            <a:extLst>
              <a:ext uri="{FF2B5EF4-FFF2-40B4-BE49-F238E27FC236}">
                <a16:creationId xmlns:a16="http://schemas.microsoft.com/office/drawing/2014/main" id="{F59F5F7C-8515-4F01-BA41-CD5AD58D7209}"/>
              </a:ext>
            </a:extLst>
          </p:cNvPr>
          <p:cNvSpPr txBox="1">
            <a:spLocks/>
          </p:cNvSpPr>
          <p:nvPr userDrawn="1"/>
        </p:nvSpPr>
        <p:spPr>
          <a:xfrm>
            <a:off x="225087" y="4912344"/>
            <a:ext cx="1482194" cy="248626"/>
          </a:xfrm>
          <a:prstGeom prst="rect">
            <a:avLst/>
          </a:prstGeom>
        </p:spPr>
        <p:txBody>
          <a:bodyPr vert="horz" lIns="0" tIns="45720" rIns="0" bIns="45720" rtlCol="0" anchor="ctr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nl-NL" sz="2600" i="1" kern="1200" dirty="0">
                <a:solidFill>
                  <a:schemeClr val="tx1"/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pl-PL" sz="1200" dirty="0">
                <a:solidFill>
                  <a:schemeClr val="bg1"/>
                </a:solidFill>
              </a:rPr>
              <a:t>Kliknij, by edytować</a:t>
            </a:r>
            <a:endParaRPr lang="nl-NL" sz="1200" dirty="0">
              <a:solidFill>
                <a:schemeClr val="bg1"/>
              </a:solidFill>
            </a:endParaRPr>
          </a:p>
        </p:txBody>
      </p:sp>
      <p:grpSp>
        <p:nvGrpSpPr>
          <p:cNvPr id="4" name="Groep 11">
            <a:extLst>
              <a:ext uri="{FF2B5EF4-FFF2-40B4-BE49-F238E27FC236}">
                <a16:creationId xmlns:a16="http://schemas.microsoft.com/office/drawing/2014/main" id="{4FC3DA1B-9D7D-4A9B-B3A7-60348E7D79A5}"/>
              </a:ext>
            </a:extLst>
          </p:cNvPr>
          <p:cNvGrpSpPr/>
          <p:nvPr userDrawn="1"/>
        </p:nvGrpSpPr>
        <p:grpSpPr>
          <a:xfrm>
            <a:off x="7601783" y="10256"/>
            <a:ext cx="1486440" cy="5143500"/>
            <a:chOff x="10705560" y="1714500"/>
            <a:chExt cx="1486440" cy="5143500"/>
          </a:xfrm>
        </p:grpSpPr>
        <p:sp>
          <p:nvSpPr>
            <p:cNvPr id="5" name="Rechthoek 12">
              <a:extLst>
                <a:ext uri="{FF2B5EF4-FFF2-40B4-BE49-F238E27FC236}">
                  <a16:creationId xmlns:a16="http://schemas.microsoft.com/office/drawing/2014/main" id="{F1BEF548-682F-4284-A2BD-61242E740401}"/>
                </a:ext>
              </a:extLst>
            </p:cNvPr>
            <p:cNvSpPr/>
            <p:nvPr/>
          </p:nvSpPr>
          <p:spPr>
            <a:xfrm>
              <a:off x="10705560" y="1714500"/>
              <a:ext cx="1486440" cy="5143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dirty="0" err="1">
                <a:latin typeface="Helvetica Light" panose="020B0403020202020204" pitchFamily="34" charset="0"/>
              </a:endParaRPr>
            </a:p>
          </p:txBody>
        </p:sp>
        <p:grpSp>
          <p:nvGrpSpPr>
            <p:cNvPr id="6" name="Group 4">
              <a:extLst>
                <a:ext uri="{FF2B5EF4-FFF2-40B4-BE49-F238E27FC236}">
                  <a16:creationId xmlns:a16="http://schemas.microsoft.com/office/drawing/2014/main" id="{06DC4723-2F0C-4ABE-B5C4-77C8B33659B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010145" y="5694300"/>
              <a:ext cx="925810" cy="871795"/>
              <a:chOff x="2126" y="546"/>
              <a:chExt cx="3428" cy="3228"/>
            </a:xfrm>
          </p:grpSpPr>
          <p:sp>
            <p:nvSpPr>
              <p:cNvPr id="7" name="AutoShape 3">
                <a:extLst>
                  <a:ext uri="{FF2B5EF4-FFF2-40B4-BE49-F238E27FC236}">
                    <a16:creationId xmlns:a16="http://schemas.microsoft.com/office/drawing/2014/main" id="{6035A75C-7C27-44CC-A624-D961901FF362}"/>
                  </a:ext>
                </a:extLst>
              </p:cNvPr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2126" y="546"/>
                <a:ext cx="3428" cy="3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7E34501F-27C8-45E2-A358-D1B93D4C756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4" y="670"/>
                <a:ext cx="1100" cy="940"/>
              </a:xfrm>
              <a:custGeom>
                <a:avLst/>
                <a:gdLst>
                  <a:gd name="T0" fmla="*/ 133 w 463"/>
                  <a:gd name="T1" fmla="*/ 162 h 396"/>
                  <a:gd name="T2" fmla="*/ 165 w 463"/>
                  <a:gd name="T3" fmla="*/ 144 h 396"/>
                  <a:gd name="T4" fmla="*/ 230 w 463"/>
                  <a:gd name="T5" fmla="*/ 205 h 396"/>
                  <a:gd name="T6" fmla="*/ 199 w 463"/>
                  <a:gd name="T7" fmla="*/ 225 h 396"/>
                  <a:gd name="T8" fmla="*/ 206 w 463"/>
                  <a:gd name="T9" fmla="*/ 232 h 396"/>
                  <a:gd name="T10" fmla="*/ 235 w 463"/>
                  <a:gd name="T11" fmla="*/ 259 h 396"/>
                  <a:gd name="T12" fmla="*/ 254 w 463"/>
                  <a:gd name="T13" fmla="*/ 278 h 396"/>
                  <a:gd name="T14" fmla="*/ 266 w 463"/>
                  <a:gd name="T15" fmla="*/ 289 h 396"/>
                  <a:gd name="T16" fmla="*/ 272 w 463"/>
                  <a:gd name="T17" fmla="*/ 296 h 396"/>
                  <a:gd name="T18" fmla="*/ 300 w 463"/>
                  <a:gd name="T19" fmla="*/ 322 h 396"/>
                  <a:gd name="T20" fmla="*/ 307 w 463"/>
                  <a:gd name="T21" fmla="*/ 329 h 396"/>
                  <a:gd name="T22" fmla="*/ 337 w 463"/>
                  <a:gd name="T23" fmla="*/ 358 h 396"/>
                  <a:gd name="T24" fmla="*/ 376 w 463"/>
                  <a:gd name="T25" fmla="*/ 396 h 396"/>
                  <a:gd name="T26" fmla="*/ 424 w 463"/>
                  <a:gd name="T27" fmla="*/ 346 h 396"/>
                  <a:gd name="T28" fmla="*/ 452 w 463"/>
                  <a:gd name="T29" fmla="*/ 293 h 396"/>
                  <a:gd name="T30" fmla="*/ 462 w 463"/>
                  <a:gd name="T31" fmla="*/ 241 h 396"/>
                  <a:gd name="T32" fmla="*/ 457 w 463"/>
                  <a:gd name="T33" fmla="*/ 192 h 396"/>
                  <a:gd name="T34" fmla="*/ 440 w 463"/>
                  <a:gd name="T35" fmla="*/ 148 h 396"/>
                  <a:gd name="T36" fmla="*/ 414 w 463"/>
                  <a:gd name="T37" fmla="*/ 109 h 396"/>
                  <a:gd name="T38" fmla="*/ 381 w 463"/>
                  <a:gd name="T39" fmla="*/ 76 h 396"/>
                  <a:gd name="T40" fmla="*/ 341 w 463"/>
                  <a:gd name="T41" fmla="*/ 48 h 396"/>
                  <a:gd name="T42" fmla="*/ 298 w 463"/>
                  <a:gd name="T43" fmla="*/ 28 h 396"/>
                  <a:gd name="T44" fmla="*/ 254 w 463"/>
                  <a:gd name="T45" fmla="*/ 14 h 396"/>
                  <a:gd name="T46" fmla="*/ 166 w 463"/>
                  <a:gd name="T47" fmla="*/ 1 h 396"/>
                  <a:gd name="T48" fmla="*/ 0 w 463"/>
                  <a:gd name="T49" fmla="*/ 33 h 396"/>
                  <a:gd name="T50" fmla="*/ 11 w 463"/>
                  <a:gd name="T51" fmla="*/ 43 h 396"/>
                  <a:gd name="T52" fmla="*/ 24 w 463"/>
                  <a:gd name="T53" fmla="*/ 56 h 396"/>
                  <a:gd name="T54" fmla="*/ 56 w 463"/>
                  <a:gd name="T55" fmla="*/ 87 h 396"/>
                  <a:gd name="T56" fmla="*/ 91 w 463"/>
                  <a:gd name="T57" fmla="*/ 121 h 396"/>
                  <a:gd name="T58" fmla="*/ 132 w 463"/>
                  <a:gd name="T59" fmla="*/ 161 h 396"/>
                  <a:gd name="T60" fmla="*/ 133 w 463"/>
                  <a:gd name="T61" fmla="*/ 162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3" h="396">
                    <a:moveTo>
                      <a:pt x="133" y="162"/>
                    </a:moveTo>
                    <a:cubicBezTo>
                      <a:pt x="165" y="144"/>
                      <a:pt x="165" y="144"/>
                      <a:pt x="165" y="144"/>
                    </a:cubicBezTo>
                    <a:cubicBezTo>
                      <a:pt x="230" y="205"/>
                      <a:pt x="230" y="205"/>
                      <a:pt x="230" y="205"/>
                    </a:cubicBezTo>
                    <a:cubicBezTo>
                      <a:pt x="199" y="225"/>
                      <a:pt x="199" y="225"/>
                      <a:pt x="199" y="225"/>
                    </a:cubicBezTo>
                    <a:cubicBezTo>
                      <a:pt x="206" y="232"/>
                      <a:pt x="206" y="232"/>
                      <a:pt x="206" y="232"/>
                    </a:cubicBezTo>
                    <a:cubicBezTo>
                      <a:pt x="235" y="259"/>
                      <a:pt x="235" y="259"/>
                      <a:pt x="235" y="259"/>
                    </a:cubicBezTo>
                    <a:cubicBezTo>
                      <a:pt x="254" y="278"/>
                      <a:pt x="254" y="278"/>
                      <a:pt x="254" y="278"/>
                    </a:cubicBezTo>
                    <a:cubicBezTo>
                      <a:pt x="266" y="289"/>
                      <a:pt x="266" y="289"/>
                      <a:pt x="266" y="289"/>
                    </a:cubicBezTo>
                    <a:cubicBezTo>
                      <a:pt x="272" y="296"/>
                      <a:pt x="272" y="296"/>
                      <a:pt x="272" y="296"/>
                    </a:cubicBezTo>
                    <a:cubicBezTo>
                      <a:pt x="300" y="322"/>
                      <a:pt x="300" y="322"/>
                      <a:pt x="300" y="322"/>
                    </a:cubicBezTo>
                    <a:cubicBezTo>
                      <a:pt x="307" y="329"/>
                      <a:pt x="307" y="329"/>
                      <a:pt x="307" y="329"/>
                    </a:cubicBezTo>
                    <a:cubicBezTo>
                      <a:pt x="337" y="358"/>
                      <a:pt x="337" y="358"/>
                      <a:pt x="337" y="358"/>
                    </a:cubicBezTo>
                    <a:cubicBezTo>
                      <a:pt x="376" y="396"/>
                      <a:pt x="376" y="396"/>
                      <a:pt x="376" y="396"/>
                    </a:cubicBezTo>
                    <a:cubicBezTo>
                      <a:pt x="395" y="381"/>
                      <a:pt x="411" y="364"/>
                      <a:pt x="424" y="346"/>
                    </a:cubicBezTo>
                    <a:cubicBezTo>
                      <a:pt x="436" y="329"/>
                      <a:pt x="446" y="312"/>
                      <a:pt x="452" y="293"/>
                    </a:cubicBezTo>
                    <a:cubicBezTo>
                      <a:pt x="458" y="276"/>
                      <a:pt x="461" y="259"/>
                      <a:pt x="462" y="241"/>
                    </a:cubicBezTo>
                    <a:cubicBezTo>
                      <a:pt x="463" y="225"/>
                      <a:pt x="461" y="208"/>
                      <a:pt x="457" y="192"/>
                    </a:cubicBezTo>
                    <a:cubicBezTo>
                      <a:pt x="454" y="177"/>
                      <a:pt x="448" y="162"/>
                      <a:pt x="440" y="148"/>
                    </a:cubicBezTo>
                    <a:cubicBezTo>
                      <a:pt x="433" y="134"/>
                      <a:pt x="425" y="121"/>
                      <a:pt x="414" y="109"/>
                    </a:cubicBezTo>
                    <a:cubicBezTo>
                      <a:pt x="404" y="97"/>
                      <a:pt x="393" y="86"/>
                      <a:pt x="381" y="76"/>
                    </a:cubicBezTo>
                    <a:cubicBezTo>
                      <a:pt x="368" y="66"/>
                      <a:pt x="355" y="57"/>
                      <a:pt x="341" y="48"/>
                    </a:cubicBezTo>
                    <a:cubicBezTo>
                      <a:pt x="327" y="41"/>
                      <a:pt x="313" y="34"/>
                      <a:pt x="298" y="28"/>
                    </a:cubicBezTo>
                    <a:cubicBezTo>
                      <a:pt x="284" y="22"/>
                      <a:pt x="269" y="17"/>
                      <a:pt x="254" y="14"/>
                    </a:cubicBezTo>
                    <a:cubicBezTo>
                      <a:pt x="226" y="6"/>
                      <a:pt x="196" y="2"/>
                      <a:pt x="166" y="1"/>
                    </a:cubicBezTo>
                    <a:cubicBezTo>
                      <a:pt x="108" y="0"/>
                      <a:pt x="50" y="11"/>
                      <a:pt x="0" y="33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24" y="56"/>
                      <a:pt x="24" y="56"/>
                      <a:pt x="24" y="56"/>
                    </a:cubicBezTo>
                    <a:cubicBezTo>
                      <a:pt x="56" y="87"/>
                      <a:pt x="56" y="87"/>
                      <a:pt x="56" y="87"/>
                    </a:cubicBezTo>
                    <a:cubicBezTo>
                      <a:pt x="91" y="121"/>
                      <a:pt x="91" y="121"/>
                      <a:pt x="91" y="121"/>
                    </a:cubicBezTo>
                    <a:cubicBezTo>
                      <a:pt x="132" y="161"/>
                      <a:pt x="132" y="161"/>
                      <a:pt x="132" y="161"/>
                    </a:cubicBezTo>
                    <a:lnTo>
                      <a:pt x="133" y="16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2F0B8DAC-50E3-43CC-B192-29E3482C0D3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964" y="653"/>
                <a:ext cx="1400" cy="1226"/>
              </a:xfrm>
              <a:custGeom>
                <a:avLst/>
                <a:gdLst>
                  <a:gd name="T0" fmla="*/ 409 w 589"/>
                  <a:gd name="T1" fmla="*/ 241 h 516"/>
                  <a:gd name="T2" fmla="*/ 362 w 589"/>
                  <a:gd name="T3" fmla="*/ 271 h 516"/>
                  <a:gd name="T4" fmla="*/ 296 w 589"/>
                  <a:gd name="T5" fmla="*/ 204 h 516"/>
                  <a:gd name="T6" fmla="*/ 343 w 589"/>
                  <a:gd name="T7" fmla="*/ 177 h 516"/>
                  <a:gd name="T8" fmla="*/ 333 w 589"/>
                  <a:gd name="T9" fmla="*/ 168 h 516"/>
                  <a:gd name="T10" fmla="*/ 308 w 589"/>
                  <a:gd name="T11" fmla="*/ 143 h 516"/>
                  <a:gd name="T12" fmla="*/ 263 w 589"/>
                  <a:gd name="T13" fmla="*/ 100 h 516"/>
                  <a:gd name="T14" fmla="*/ 224 w 589"/>
                  <a:gd name="T15" fmla="*/ 62 h 516"/>
                  <a:gd name="T16" fmla="*/ 190 w 589"/>
                  <a:gd name="T17" fmla="*/ 29 h 516"/>
                  <a:gd name="T18" fmla="*/ 160 w 589"/>
                  <a:gd name="T19" fmla="*/ 0 h 516"/>
                  <a:gd name="T20" fmla="*/ 120 w 589"/>
                  <a:gd name="T21" fmla="*/ 25 h 516"/>
                  <a:gd name="T22" fmla="*/ 84 w 589"/>
                  <a:gd name="T23" fmla="*/ 55 h 516"/>
                  <a:gd name="T24" fmla="*/ 54 w 589"/>
                  <a:gd name="T25" fmla="*/ 89 h 516"/>
                  <a:gd name="T26" fmla="*/ 29 w 589"/>
                  <a:gd name="T27" fmla="*/ 129 h 516"/>
                  <a:gd name="T28" fmla="*/ 11 w 589"/>
                  <a:gd name="T29" fmla="*/ 173 h 516"/>
                  <a:gd name="T30" fmla="*/ 1 w 589"/>
                  <a:gd name="T31" fmla="*/ 223 h 516"/>
                  <a:gd name="T32" fmla="*/ 3 w 589"/>
                  <a:gd name="T33" fmla="*/ 277 h 516"/>
                  <a:gd name="T34" fmla="*/ 20 w 589"/>
                  <a:gd name="T35" fmla="*/ 335 h 516"/>
                  <a:gd name="T36" fmla="*/ 54 w 589"/>
                  <a:gd name="T37" fmla="*/ 392 h 516"/>
                  <a:gd name="T38" fmla="*/ 105 w 589"/>
                  <a:gd name="T39" fmla="*/ 442 h 516"/>
                  <a:gd name="T40" fmla="*/ 172 w 589"/>
                  <a:gd name="T41" fmla="*/ 482 h 516"/>
                  <a:gd name="T42" fmla="*/ 253 w 589"/>
                  <a:gd name="T43" fmla="*/ 507 h 516"/>
                  <a:gd name="T44" fmla="*/ 342 w 589"/>
                  <a:gd name="T45" fmla="*/ 515 h 516"/>
                  <a:gd name="T46" fmla="*/ 433 w 589"/>
                  <a:gd name="T47" fmla="*/ 501 h 516"/>
                  <a:gd name="T48" fmla="*/ 518 w 589"/>
                  <a:gd name="T49" fmla="*/ 467 h 516"/>
                  <a:gd name="T50" fmla="*/ 589 w 589"/>
                  <a:gd name="T51" fmla="*/ 415 h 516"/>
                  <a:gd name="T52" fmla="*/ 409 w 589"/>
                  <a:gd name="T53" fmla="*/ 241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89" h="516">
                    <a:moveTo>
                      <a:pt x="409" y="241"/>
                    </a:moveTo>
                    <a:cubicBezTo>
                      <a:pt x="362" y="271"/>
                      <a:pt x="362" y="271"/>
                      <a:pt x="362" y="271"/>
                    </a:cubicBezTo>
                    <a:cubicBezTo>
                      <a:pt x="296" y="204"/>
                      <a:pt x="296" y="204"/>
                      <a:pt x="296" y="204"/>
                    </a:cubicBezTo>
                    <a:cubicBezTo>
                      <a:pt x="343" y="177"/>
                      <a:pt x="343" y="177"/>
                      <a:pt x="343" y="177"/>
                    </a:cubicBezTo>
                    <a:cubicBezTo>
                      <a:pt x="333" y="168"/>
                      <a:pt x="333" y="168"/>
                      <a:pt x="333" y="168"/>
                    </a:cubicBezTo>
                    <a:cubicBezTo>
                      <a:pt x="325" y="159"/>
                      <a:pt x="316" y="151"/>
                      <a:pt x="308" y="143"/>
                    </a:cubicBezTo>
                    <a:cubicBezTo>
                      <a:pt x="292" y="128"/>
                      <a:pt x="277" y="114"/>
                      <a:pt x="263" y="100"/>
                    </a:cubicBezTo>
                    <a:cubicBezTo>
                      <a:pt x="249" y="87"/>
                      <a:pt x="236" y="74"/>
                      <a:pt x="224" y="62"/>
                    </a:cubicBezTo>
                    <a:cubicBezTo>
                      <a:pt x="212" y="51"/>
                      <a:pt x="201" y="40"/>
                      <a:pt x="190" y="29"/>
                    </a:cubicBezTo>
                    <a:cubicBezTo>
                      <a:pt x="179" y="19"/>
                      <a:pt x="169" y="9"/>
                      <a:pt x="160" y="0"/>
                    </a:cubicBezTo>
                    <a:cubicBezTo>
                      <a:pt x="145" y="8"/>
                      <a:pt x="132" y="16"/>
                      <a:pt x="120" y="25"/>
                    </a:cubicBezTo>
                    <a:cubicBezTo>
                      <a:pt x="107" y="35"/>
                      <a:pt x="95" y="44"/>
                      <a:pt x="84" y="55"/>
                    </a:cubicBezTo>
                    <a:cubicBezTo>
                      <a:pt x="73" y="66"/>
                      <a:pt x="63" y="77"/>
                      <a:pt x="54" y="89"/>
                    </a:cubicBezTo>
                    <a:cubicBezTo>
                      <a:pt x="44" y="102"/>
                      <a:pt x="36" y="115"/>
                      <a:pt x="29" y="129"/>
                    </a:cubicBezTo>
                    <a:cubicBezTo>
                      <a:pt x="21" y="143"/>
                      <a:pt x="15" y="158"/>
                      <a:pt x="11" y="173"/>
                    </a:cubicBezTo>
                    <a:cubicBezTo>
                      <a:pt x="6" y="189"/>
                      <a:pt x="3" y="206"/>
                      <a:pt x="1" y="223"/>
                    </a:cubicBezTo>
                    <a:cubicBezTo>
                      <a:pt x="0" y="240"/>
                      <a:pt x="0" y="258"/>
                      <a:pt x="3" y="277"/>
                    </a:cubicBezTo>
                    <a:cubicBezTo>
                      <a:pt x="6" y="296"/>
                      <a:pt x="12" y="315"/>
                      <a:pt x="20" y="335"/>
                    </a:cubicBezTo>
                    <a:cubicBezTo>
                      <a:pt x="28" y="355"/>
                      <a:pt x="40" y="374"/>
                      <a:pt x="54" y="392"/>
                    </a:cubicBezTo>
                    <a:cubicBezTo>
                      <a:pt x="68" y="410"/>
                      <a:pt x="85" y="427"/>
                      <a:pt x="105" y="442"/>
                    </a:cubicBezTo>
                    <a:cubicBezTo>
                      <a:pt x="125" y="458"/>
                      <a:pt x="147" y="471"/>
                      <a:pt x="172" y="482"/>
                    </a:cubicBezTo>
                    <a:cubicBezTo>
                      <a:pt x="197" y="493"/>
                      <a:pt x="224" y="502"/>
                      <a:pt x="253" y="507"/>
                    </a:cubicBezTo>
                    <a:cubicBezTo>
                      <a:pt x="282" y="513"/>
                      <a:pt x="312" y="516"/>
                      <a:pt x="342" y="515"/>
                    </a:cubicBezTo>
                    <a:cubicBezTo>
                      <a:pt x="373" y="514"/>
                      <a:pt x="403" y="509"/>
                      <a:pt x="433" y="501"/>
                    </a:cubicBezTo>
                    <a:cubicBezTo>
                      <a:pt x="463" y="493"/>
                      <a:pt x="491" y="482"/>
                      <a:pt x="518" y="467"/>
                    </a:cubicBezTo>
                    <a:cubicBezTo>
                      <a:pt x="544" y="452"/>
                      <a:pt x="568" y="435"/>
                      <a:pt x="589" y="415"/>
                    </a:cubicBezTo>
                    <a:lnTo>
                      <a:pt x="409" y="241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1BB193EA-C645-450B-AA27-B5EDFC1043B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934" y="435"/>
                <a:ext cx="1078" cy="833"/>
              </a:xfrm>
              <a:custGeom>
                <a:avLst/>
                <a:gdLst>
                  <a:gd name="T0" fmla="*/ 0 w 454"/>
                  <a:gd name="T1" fmla="*/ 83 h 351"/>
                  <a:gd name="T2" fmla="*/ 298 w 454"/>
                  <a:gd name="T3" fmla="*/ 351 h 351"/>
                  <a:gd name="T4" fmla="*/ 0 w 454"/>
                  <a:gd name="T5" fmla="*/ 83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4" h="351">
                    <a:moveTo>
                      <a:pt x="0" y="83"/>
                    </a:moveTo>
                    <a:cubicBezTo>
                      <a:pt x="0" y="83"/>
                      <a:pt x="454" y="0"/>
                      <a:pt x="298" y="351"/>
                    </a:cubicBezTo>
                    <a:cubicBezTo>
                      <a:pt x="298" y="351"/>
                      <a:pt x="332" y="125"/>
                      <a:pt x="0" y="8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116877C1-33F8-48A2-86F7-0B9EB937E1E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74" y="1598"/>
                <a:ext cx="1287" cy="371"/>
              </a:xfrm>
              <a:custGeom>
                <a:avLst/>
                <a:gdLst>
                  <a:gd name="T0" fmla="*/ 474 w 542"/>
                  <a:gd name="T1" fmla="*/ 87 h 156"/>
                  <a:gd name="T2" fmla="*/ 389 w 542"/>
                  <a:gd name="T3" fmla="*/ 120 h 156"/>
                  <a:gd name="T4" fmla="*/ 298 w 542"/>
                  <a:gd name="T5" fmla="*/ 132 h 156"/>
                  <a:gd name="T6" fmla="*/ 208 w 542"/>
                  <a:gd name="T7" fmla="*/ 125 h 156"/>
                  <a:gd name="T8" fmla="*/ 127 w 542"/>
                  <a:gd name="T9" fmla="*/ 100 h 156"/>
                  <a:gd name="T10" fmla="*/ 59 w 542"/>
                  <a:gd name="T11" fmla="*/ 60 h 156"/>
                  <a:gd name="T12" fmla="*/ 7 w 542"/>
                  <a:gd name="T13" fmla="*/ 9 h 156"/>
                  <a:gd name="T14" fmla="*/ 0 w 542"/>
                  <a:gd name="T15" fmla="*/ 0 h 156"/>
                  <a:gd name="T16" fmla="*/ 7 w 542"/>
                  <a:gd name="T17" fmla="*/ 9 h 156"/>
                  <a:gd name="T18" fmla="*/ 54 w 542"/>
                  <a:gd name="T19" fmla="*/ 63 h 156"/>
                  <a:gd name="T20" fmla="*/ 119 w 542"/>
                  <a:gd name="T21" fmla="*/ 108 h 156"/>
                  <a:gd name="T22" fmla="*/ 198 w 542"/>
                  <a:gd name="T23" fmla="*/ 140 h 156"/>
                  <a:gd name="T24" fmla="*/ 287 w 542"/>
                  <a:gd name="T25" fmla="*/ 154 h 156"/>
                  <a:gd name="T26" fmla="*/ 379 w 542"/>
                  <a:gd name="T27" fmla="*/ 148 h 156"/>
                  <a:gd name="T28" fmla="*/ 466 w 542"/>
                  <a:gd name="T29" fmla="*/ 122 h 156"/>
                  <a:gd name="T30" fmla="*/ 540 w 542"/>
                  <a:gd name="T31" fmla="*/ 77 h 156"/>
                  <a:gd name="T32" fmla="*/ 542 w 542"/>
                  <a:gd name="T33" fmla="*/ 39 h 156"/>
                  <a:gd name="T34" fmla="*/ 474 w 542"/>
                  <a:gd name="T35" fmla="*/ 87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42" h="156">
                    <a:moveTo>
                      <a:pt x="474" y="87"/>
                    </a:moveTo>
                    <a:cubicBezTo>
                      <a:pt x="448" y="102"/>
                      <a:pt x="419" y="111"/>
                      <a:pt x="389" y="120"/>
                    </a:cubicBezTo>
                    <a:cubicBezTo>
                      <a:pt x="359" y="128"/>
                      <a:pt x="329" y="131"/>
                      <a:pt x="298" y="132"/>
                    </a:cubicBezTo>
                    <a:cubicBezTo>
                      <a:pt x="267" y="133"/>
                      <a:pt x="237" y="131"/>
                      <a:pt x="208" y="125"/>
                    </a:cubicBezTo>
                    <a:cubicBezTo>
                      <a:pt x="179" y="120"/>
                      <a:pt x="152" y="111"/>
                      <a:pt x="127" y="100"/>
                    </a:cubicBezTo>
                    <a:cubicBezTo>
                      <a:pt x="102" y="89"/>
                      <a:pt x="79" y="76"/>
                      <a:pt x="59" y="60"/>
                    </a:cubicBezTo>
                    <a:cubicBezTo>
                      <a:pt x="39" y="45"/>
                      <a:pt x="22" y="28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  <a:cubicBezTo>
                      <a:pt x="2" y="3"/>
                      <a:pt x="4" y="6"/>
                      <a:pt x="7" y="9"/>
                    </a:cubicBezTo>
                    <a:cubicBezTo>
                      <a:pt x="20" y="29"/>
                      <a:pt x="36" y="47"/>
                      <a:pt x="54" y="63"/>
                    </a:cubicBezTo>
                    <a:cubicBezTo>
                      <a:pt x="73" y="80"/>
                      <a:pt x="95" y="95"/>
                      <a:pt x="119" y="108"/>
                    </a:cubicBezTo>
                    <a:cubicBezTo>
                      <a:pt x="143" y="121"/>
                      <a:pt x="170" y="132"/>
                      <a:pt x="198" y="140"/>
                    </a:cubicBezTo>
                    <a:cubicBezTo>
                      <a:pt x="227" y="148"/>
                      <a:pt x="256" y="153"/>
                      <a:pt x="287" y="154"/>
                    </a:cubicBezTo>
                    <a:cubicBezTo>
                      <a:pt x="318" y="156"/>
                      <a:pt x="349" y="154"/>
                      <a:pt x="379" y="148"/>
                    </a:cubicBezTo>
                    <a:cubicBezTo>
                      <a:pt x="409" y="143"/>
                      <a:pt x="438" y="134"/>
                      <a:pt x="466" y="122"/>
                    </a:cubicBezTo>
                    <a:cubicBezTo>
                      <a:pt x="493" y="110"/>
                      <a:pt x="518" y="95"/>
                      <a:pt x="540" y="77"/>
                    </a:cubicBezTo>
                    <a:cubicBezTo>
                      <a:pt x="542" y="39"/>
                      <a:pt x="542" y="39"/>
                      <a:pt x="542" y="39"/>
                    </a:cubicBezTo>
                    <a:cubicBezTo>
                      <a:pt x="522" y="58"/>
                      <a:pt x="499" y="73"/>
                      <a:pt x="474" y="8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0CC1B489-9C25-4FEC-A475-9E3A3E5B001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751" y="1100"/>
                <a:ext cx="207" cy="154"/>
              </a:xfrm>
              <a:custGeom>
                <a:avLst/>
                <a:gdLst>
                  <a:gd name="T0" fmla="*/ 0 w 207"/>
                  <a:gd name="T1" fmla="*/ 76 h 154"/>
                  <a:gd name="T2" fmla="*/ 128 w 207"/>
                  <a:gd name="T3" fmla="*/ 0 h 154"/>
                  <a:gd name="T4" fmla="*/ 207 w 207"/>
                  <a:gd name="T5" fmla="*/ 73 h 154"/>
                  <a:gd name="T6" fmla="*/ 78 w 207"/>
                  <a:gd name="T7" fmla="*/ 154 h 154"/>
                  <a:gd name="T8" fmla="*/ 0 w 207"/>
                  <a:gd name="T9" fmla="*/ 76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154">
                    <a:moveTo>
                      <a:pt x="0" y="76"/>
                    </a:moveTo>
                    <a:lnTo>
                      <a:pt x="128" y="0"/>
                    </a:lnTo>
                    <a:lnTo>
                      <a:pt x="207" y="73"/>
                    </a:lnTo>
                    <a:lnTo>
                      <a:pt x="78" y="15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40C9267B-F6D8-429F-A406-5DB3CC73683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233" y="394"/>
                <a:ext cx="829" cy="665"/>
              </a:xfrm>
              <a:custGeom>
                <a:avLst/>
                <a:gdLst>
                  <a:gd name="T0" fmla="*/ 0 w 349"/>
                  <a:gd name="T1" fmla="*/ 71 h 280"/>
                  <a:gd name="T2" fmla="*/ 224 w 349"/>
                  <a:gd name="T3" fmla="*/ 280 h 280"/>
                  <a:gd name="T4" fmla="*/ 0 w 349"/>
                  <a:gd name="T5" fmla="*/ 71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9" h="280">
                    <a:moveTo>
                      <a:pt x="0" y="71"/>
                    </a:moveTo>
                    <a:cubicBezTo>
                      <a:pt x="0" y="71"/>
                      <a:pt x="349" y="0"/>
                      <a:pt x="224" y="280"/>
                    </a:cubicBezTo>
                    <a:cubicBezTo>
                      <a:pt x="224" y="280"/>
                      <a:pt x="301" y="82"/>
                      <a:pt x="0" y="71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A28F1362-2D36-4A9E-8E7E-6F913680D8F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138" y="2864"/>
                <a:ext cx="1264" cy="383"/>
              </a:xfrm>
              <a:custGeom>
                <a:avLst/>
                <a:gdLst>
                  <a:gd name="T0" fmla="*/ 61 w 532"/>
                  <a:gd name="T1" fmla="*/ 113 h 161"/>
                  <a:gd name="T2" fmla="*/ 138 w 532"/>
                  <a:gd name="T3" fmla="*/ 69 h 161"/>
                  <a:gd name="T4" fmla="*/ 223 w 532"/>
                  <a:gd name="T5" fmla="*/ 36 h 161"/>
                  <a:gd name="T6" fmla="*/ 311 w 532"/>
                  <a:gd name="T7" fmla="*/ 15 h 161"/>
                  <a:gd name="T8" fmla="*/ 393 w 532"/>
                  <a:gd name="T9" fmla="*/ 9 h 161"/>
                  <a:gd name="T10" fmla="*/ 466 w 532"/>
                  <a:gd name="T11" fmla="*/ 14 h 161"/>
                  <a:gd name="T12" fmla="*/ 524 w 532"/>
                  <a:gd name="T13" fmla="*/ 32 h 161"/>
                  <a:gd name="T14" fmla="*/ 532 w 532"/>
                  <a:gd name="T15" fmla="*/ 35 h 161"/>
                  <a:gd name="T16" fmla="*/ 525 w 532"/>
                  <a:gd name="T17" fmla="*/ 31 h 161"/>
                  <a:gd name="T18" fmla="*/ 470 w 532"/>
                  <a:gd name="T19" fmla="*/ 11 h 161"/>
                  <a:gd name="T20" fmla="*/ 400 w 532"/>
                  <a:gd name="T21" fmla="*/ 1 h 161"/>
                  <a:gd name="T22" fmla="*/ 318 w 532"/>
                  <a:gd name="T23" fmla="*/ 4 h 161"/>
                  <a:gd name="T24" fmla="*/ 230 w 532"/>
                  <a:gd name="T25" fmla="*/ 19 h 161"/>
                  <a:gd name="T26" fmla="*/ 143 w 532"/>
                  <a:gd name="T27" fmla="*/ 48 h 161"/>
                  <a:gd name="T28" fmla="*/ 64 w 532"/>
                  <a:gd name="T29" fmla="*/ 89 h 161"/>
                  <a:gd name="T30" fmla="*/ 0 w 532"/>
                  <a:gd name="T31" fmla="*/ 137 h 161"/>
                  <a:gd name="T32" fmla="*/ 5 w 532"/>
                  <a:gd name="T33" fmla="*/ 161 h 161"/>
                  <a:gd name="T34" fmla="*/ 61 w 532"/>
                  <a:gd name="T35" fmla="*/ 11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2" h="161">
                    <a:moveTo>
                      <a:pt x="61" y="113"/>
                    </a:moveTo>
                    <a:cubicBezTo>
                      <a:pt x="84" y="97"/>
                      <a:pt x="110" y="83"/>
                      <a:pt x="138" y="69"/>
                    </a:cubicBezTo>
                    <a:cubicBezTo>
                      <a:pt x="165" y="56"/>
                      <a:pt x="194" y="45"/>
                      <a:pt x="223" y="36"/>
                    </a:cubicBezTo>
                    <a:cubicBezTo>
                      <a:pt x="252" y="27"/>
                      <a:pt x="282" y="20"/>
                      <a:pt x="311" y="15"/>
                    </a:cubicBezTo>
                    <a:cubicBezTo>
                      <a:pt x="339" y="11"/>
                      <a:pt x="367" y="9"/>
                      <a:pt x="393" y="9"/>
                    </a:cubicBezTo>
                    <a:cubicBezTo>
                      <a:pt x="419" y="8"/>
                      <a:pt x="443" y="10"/>
                      <a:pt x="466" y="14"/>
                    </a:cubicBezTo>
                    <a:cubicBezTo>
                      <a:pt x="487" y="18"/>
                      <a:pt x="507" y="24"/>
                      <a:pt x="524" y="32"/>
                    </a:cubicBezTo>
                    <a:cubicBezTo>
                      <a:pt x="527" y="33"/>
                      <a:pt x="530" y="34"/>
                      <a:pt x="532" y="35"/>
                    </a:cubicBezTo>
                    <a:cubicBezTo>
                      <a:pt x="530" y="34"/>
                      <a:pt x="527" y="33"/>
                      <a:pt x="525" y="31"/>
                    </a:cubicBezTo>
                    <a:cubicBezTo>
                      <a:pt x="509" y="23"/>
                      <a:pt x="490" y="16"/>
                      <a:pt x="470" y="11"/>
                    </a:cubicBezTo>
                    <a:cubicBezTo>
                      <a:pt x="448" y="6"/>
                      <a:pt x="425" y="3"/>
                      <a:pt x="400" y="1"/>
                    </a:cubicBezTo>
                    <a:cubicBezTo>
                      <a:pt x="374" y="0"/>
                      <a:pt x="346" y="1"/>
                      <a:pt x="318" y="4"/>
                    </a:cubicBezTo>
                    <a:cubicBezTo>
                      <a:pt x="289" y="7"/>
                      <a:pt x="259" y="12"/>
                      <a:pt x="230" y="19"/>
                    </a:cubicBezTo>
                    <a:cubicBezTo>
                      <a:pt x="200" y="27"/>
                      <a:pt x="171" y="37"/>
                      <a:pt x="143" y="48"/>
                    </a:cubicBezTo>
                    <a:cubicBezTo>
                      <a:pt x="114" y="60"/>
                      <a:pt x="88" y="74"/>
                      <a:pt x="64" y="89"/>
                    </a:cubicBezTo>
                    <a:cubicBezTo>
                      <a:pt x="40" y="104"/>
                      <a:pt x="18" y="120"/>
                      <a:pt x="0" y="137"/>
                    </a:cubicBezTo>
                    <a:cubicBezTo>
                      <a:pt x="5" y="161"/>
                      <a:pt x="5" y="161"/>
                      <a:pt x="5" y="161"/>
                    </a:cubicBezTo>
                    <a:cubicBezTo>
                      <a:pt x="21" y="144"/>
                      <a:pt x="40" y="128"/>
                      <a:pt x="61" y="11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7" name="Freeform 12">
                <a:extLst>
                  <a:ext uri="{FF2B5EF4-FFF2-40B4-BE49-F238E27FC236}">
                    <a16:creationId xmlns:a16="http://schemas.microsoft.com/office/drawing/2014/main" id="{57253CF6-50F0-4F82-8311-C4803BF4710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3" y="2178"/>
                <a:ext cx="411" cy="480"/>
              </a:xfrm>
              <a:custGeom>
                <a:avLst/>
                <a:gdLst>
                  <a:gd name="T0" fmla="*/ 83 w 173"/>
                  <a:gd name="T1" fmla="*/ 158 h 202"/>
                  <a:gd name="T2" fmla="*/ 67 w 173"/>
                  <a:gd name="T3" fmla="*/ 167 h 202"/>
                  <a:gd name="T4" fmla="*/ 56 w 173"/>
                  <a:gd name="T5" fmla="*/ 153 h 202"/>
                  <a:gd name="T6" fmla="*/ 87 w 173"/>
                  <a:gd name="T7" fmla="*/ 92 h 202"/>
                  <a:gd name="T8" fmla="*/ 97 w 173"/>
                  <a:gd name="T9" fmla="*/ 98 h 202"/>
                  <a:gd name="T10" fmla="*/ 83 w 173"/>
                  <a:gd name="T11" fmla="*/ 158 h 202"/>
                  <a:gd name="T12" fmla="*/ 168 w 173"/>
                  <a:gd name="T13" fmla="*/ 33 h 202"/>
                  <a:gd name="T14" fmla="*/ 173 w 173"/>
                  <a:gd name="T15" fmla="*/ 0 h 202"/>
                  <a:gd name="T16" fmla="*/ 118 w 173"/>
                  <a:gd name="T17" fmla="*/ 8 h 202"/>
                  <a:gd name="T18" fmla="*/ 109 w 173"/>
                  <a:gd name="T19" fmla="*/ 61 h 202"/>
                  <a:gd name="T20" fmla="*/ 90 w 173"/>
                  <a:gd name="T21" fmla="*/ 57 h 202"/>
                  <a:gd name="T22" fmla="*/ 1 w 173"/>
                  <a:gd name="T23" fmla="*/ 157 h 202"/>
                  <a:gd name="T24" fmla="*/ 48 w 173"/>
                  <a:gd name="T25" fmla="*/ 202 h 202"/>
                  <a:gd name="T26" fmla="*/ 85 w 173"/>
                  <a:gd name="T27" fmla="*/ 188 h 202"/>
                  <a:gd name="T28" fmla="*/ 86 w 173"/>
                  <a:gd name="T29" fmla="*/ 198 h 202"/>
                  <a:gd name="T30" fmla="*/ 132 w 173"/>
                  <a:gd name="T31" fmla="*/ 198 h 202"/>
                  <a:gd name="T32" fmla="*/ 139 w 173"/>
                  <a:gd name="T33" fmla="*/ 143 h 202"/>
                  <a:gd name="T34" fmla="*/ 168 w 173"/>
                  <a:gd name="T35" fmla="*/ 33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3" h="202">
                    <a:moveTo>
                      <a:pt x="83" y="158"/>
                    </a:moveTo>
                    <a:cubicBezTo>
                      <a:pt x="80" y="162"/>
                      <a:pt x="73" y="167"/>
                      <a:pt x="67" y="167"/>
                    </a:cubicBezTo>
                    <a:cubicBezTo>
                      <a:pt x="59" y="167"/>
                      <a:pt x="56" y="162"/>
                      <a:pt x="56" y="153"/>
                    </a:cubicBezTo>
                    <a:cubicBezTo>
                      <a:pt x="56" y="144"/>
                      <a:pt x="63" y="92"/>
                      <a:pt x="87" y="92"/>
                    </a:cubicBezTo>
                    <a:cubicBezTo>
                      <a:pt x="92" y="92"/>
                      <a:pt x="96" y="95"/>
                      <a:pt x="97" y="98"/>
                    </a:cubicBezTo>
                    <a:lnTo>
                      <a:pt x="83" y="158"/>
                    </a:lnTo>
                    <a:close/>
                    <a:moveTo>
                      <a:pt x="168" y="33"/>
                    </a:moveTo>
                    <a:cubicBezTo>
                      <a:pt x="171" y="22"/>
                      <a:pt x="173" y="7"/>
                      <a:pt x="173" y="0"/>
                    </a:cubicBezTo>
                    <a:cubicBezTo>
                      <a:pt x="118" y="8"/>
                      <a:pt x="118" y="8"/>
                      <a:pt x="118" y="8"/>
                    </a:cubicBezTo>
                    <a:cubicBezTo>
                      <a:pt x="118" y="16"/>
                      <a:pt x="117" y="29"/>
                      <a:pt x="109" y="61"/>
                    </a:cubicBezTo>
                    <a:cubicBezTo>
                      <a:pt x="104" y="60"/>
                      <a:pt x="97" y="57"/>
                      <a:pt x="90" y="57"/>
                    </a:cubicBezTo>
                    <a:cubicBezTo>
                      <a:pt x="20" y="57"/>
                      <a:pt x="0" y="122"/>
                      <a:pt x="1" y="157"/>
                    </a:cubicBezTo>
                    <a:cubicBezTo>
                      <a:pt x="2" y="185"/>
                      <a:pt x="18" y="202"/>
                      <a:pt x="48" y="202"/>
                    </a:cubicBezTo>
                    <a:cubicBezTo>
                      <a:pt x="65" y="202"/>
                      <a:pt x="78" y="196"/>
                      <a:pt x="85" y="188"/>
                    </a:cubicBezTo>
                    <a:cubicBezTo>
                      <a:pt x="85" y="191"/>
                      <a:pt x="85" y="196"/>
                      <a:pt x="86" y="198"/>
                    </a:cubicBezTo>
                    <a:cubicBezTo>
                      <a:pt x="132" y="198"/>
                      <a:pt x="132" y="198"/>
                      <a:pt x="132" y="198"/>
                    </a:cubicBezTo>
                    <a:cubicBezTo>
                      <a:pt x="130" y="188"/>
                      <a:pt x="131" y="178"/>
                      <a:pt x="139" y="143"/>
                    </a:cubicBezTo>
                    <a:lnTo>
                      <a:pt x="168" y="33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8" name="Freeform 13">
                <a:extLst>
                  <a:ext uri="{FF2B5EF4-FFF2-40B4-BE49-F238E27FC236}">
                    <a16:creationId xmlns:a16="http://schemas.microsoft.com/office/drawing/2014/main" id="{82FDD2F9-696E-4AAD-83BA-7B0F68538E35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938" y="2311"/>
                <a:ext cx="361" cy="347"/>
              </a:xfrm>
              <a:custGeom>
                <a:avLst/>
                <a:gdLst>
                  <a:gd name="T0" fmla="*/ 63 w 152"/>
                  <a:gd name="T1" fmla="*/ 56 h 146"/>
                  <a:gd name="T2" fmla="*/ 87 w 152"/>
                  <a:gd name="T3" fmla="*/ 33 h 146"/>
                  <a:gd name="T4" fmla="*/ 99 w 152"/>
                  <a:gd name="T5" fmla="*/ 43 h 146"/>
                  <a:gd name="T6" fmla="*/ 74 w 152"/>
                  <a:gd name="T7" fmla="*/ 58 h 146"/>
                  <a:gd name="T8" fmla="*/ 63 w 152"/>
                  <a:gd name="T9" fmla="*/ 56 h 146"/>
                  <a:gd name="T10" fmla="*/ 55 w 152"/>
                  <a:gd name="T11" fmla="*/ 88 h 146"/>
                  <a:gd name="T12" fmla="*/ 73 w 152"/>
                  <a:gd name="T13" fmla="*/ 89 h 146"/>
                  <a:gd name="T14" fmla="*/ 152 w 152"/>
                  <a:gd name="T15" fmla="*/ 40 h 146"/>
                  <a:gd name="T16" fmla="*/ 93 w 152"/>
                  <a:gd name="T17" fmla="*/ 0 h 146"/>
                  <a:gd name="T18" fmla="*/ 0 w 152"/>
                  <a:gd name="T19" fmla="*/ 95 h 146"/>
                  <a:gd name="T20" fmla="*/ 66 w 152"/>
                  <a:gd name="T21" fmla="*/ 146 h 146"/>
                  <a:gd name="T22" fmla="*/ 130 w 152"/>
                  <a:gd name="T23" fmla="*/ 128 h 146"/>
                  <a:gd name="T24" fmla="*/ 120 w 152"/>
                  <a:gd name="T25" fmla="*/ 99 h 146"/>
                  <a:gd name="T26" fmla="*/ 76 w 152"/>
                  <a:gd name="T27" fmla="*/ 113 h 146"/>
                  <a:gd name="T28" fmla="*/ 54 w 152"/>
                  <a:gd name="T29" fmla="*/ 96 h 146"/>
                  <a:gd name="T30" fmla="*/ 55 w 152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2" h="146">
                    <a:moveTo>
                      <a:pt x="63" y="56"/>
                    </a:moveTo>
                    <a:cubicBezTo>
                      <a:pt x="67" y="42"/>
                      <a:pt x="74" y="33"/>
                      <a:pt x="87" y="33"/>
                    </a:cubicBezTo>
                    <a:cubicBezTo>
                      <a:pt x="95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9" y="58"/>
                      <a:pt x="65" y="57"/>
                      <a:pt x="63" y="56"/>
                    </a:cubicBezTo>
                    <a:close/>
                    <a:moveTo>
                      <a:pt x="55" y="88"/>
                    </a:moveTo>
                    <a:cubicBezTo>
                      <a:pt x="57" y="88"/>
                      <a:pt x="65" y="89"/>
                      <a:pt x="73" y="89"/>
                    </a:cubicBezTo>
                    <a:cubicBezTo>
                      <a:pt x="125" y="89"/>
                      <a:pt x="152" y="65"/>
                      <a:pt x="152" y="40"/>
                    </a:cubicBezTo>
                    <a:cubicBezTo>
                      <a:pt x="152" y="11"/>
                      <a:pt x="126" y="0"/>
                      <a:pt x="93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1" y="146"/>
                      <a:pt x="66" y="146"/>
                    </a:cubicBezTo>
                    <a:cubicBezTo>
                      <a:pt x="82" y="146"/>
                      <a:pt x="105" y="141"/>
                      <a:pt x="130" y="128"/>
                    </a:cubicBezTo>
                    <a:cubicBezTo>
                      <a:pt x="120" y="99"/>
                      <a:pt x="120" y="99"/>
                      <a:pt x="120" y="99"/>
                    </a:cubicBezTo>
                    <a:cubicBezTo>
                      <a:pt x="107" y="107"/>
                      <a:pt x="89" y="113"/>
                      <a:pt x="76" y="113"/>
                    </a:cubicBezTo>
                    <a:cubicBezTo>
                      <a:pt x="60" y="113"/>
                      <a:pt x="54" y="109"/>
                      <a:pt x="54" y="96"/>
                    </a:cubicBezTo>
                    <a:cubicBezTo>
                      <a:pt x="54" y="95"/>
                      <a:pt x="54" y="90"/>
                      <a:pt x="55" y="8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9" name="Freeform 14">
                <a:extLst>
                  <a:ext uri="{FF2B5EF4-FFF2-40B4-BE49-F238E27FC236}">
                    <a16:creationId xmlns:a16="http://schemas.microsoft.com/office/drawing/2014/main" id="{C8255D82-2A46-41A1-B7AF-A0D06195B37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2" y="2183"/>
                <a:ext cx="387" cy="465"/>
              </a:xfrm>
              <a:custGeom>
                <a:avLst/>
                <a:gdLst>
                  <a:gd name="T0" fmla="*/ 41 w 163"/>
                  <a:gd name="T1" fmla="*/ 8 h 196"/>
                  <a:gd name="T2" fmla="*/ 97 w 163"/>
                  <a:gd name="T3" fmla="*/ 0 h 196"/>
                  <a:gd name="T4" fmla="*/ 92 w 163"/>
                  <a:gd name="T5" fmla="*/ 33 h 196"/>
                  <a:gd name="T6" fmla="*/ 87 w 163"/>
                  <a:gd name="T7" fmla="*/ 54 h 196"/>
                  <a:gd name="T8" fmla="*/ 84 w 163"/>
                  <a:gd name="T9" fmla="*/ 65 h 196"/>
                  <a:gd name="T10" fmla="*/ 123 w 163"/>
                  <a:gd name="T11" fmla="*/ 55 h 196"/>
                  <a:gd name="T12" fmla="*/ 163 w 163"/>
                  <a:gd name="T13" fmla="*/ 81 h 196"/>
                  <a:gd name="T14" fmla="*/ 161 w 163"/>
                  <a:gd name="T15" fmla="*/ 95 h 196"/>
                  <a:gd name="T16" fmla="*/ 136 w 163"/>
                  <a:gd name="T17" fmla="*/ 196 h 196"/>
                  <a:gd name="T18" fmla="*/ 83 w 163"/>
                  <a:gd name="T19" fmla="*/ 196 h 196"/>
                  <a:gd name="T20" fmla="*/ 105 w 163"/>
                  <a:gd name="T21" fmla="*/ 105 h 196"/>
                  <a:gd name="T22" fmla="*/ 107 w 163"/>
                  <a:gd name="T23" fmla="*/ 96 h 196"/>
                  <a:gd name="T24" fmla="*/ 97 w 163"/>
                  <a:gd name="T25" fmla="*/ 91 h 196"/>
                  <a:gd name="T26" fmla="*/ 76 w 163"/>
                  <a:gd name="T27" fmla="*/ 99 h 196"/>
                  <a:gd name="T28" fmla="*/ 53 w 163"/>
                  <a:gd name="T29" fmla="*/ 196 h 196"/>
                  <a:gd name="T30" fmla="*/ 0 w 163"/>
                  <a:gd name="T31" fmla="*/ 196 h 196"/>
                  <a:gd name="T32" fmla="*/ 33 w 163"/>
                  <a:gd name="T33" fmla="*/ 58 h 196"/>
                  <a:gd name="T34" fmla="*/ 41 w 163"/>
                  <a:gd name="T35" fmla="*/ 8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3" h="196">
                    <a:moveTo>
                      <a:pt x="41" y="8"/>
                    </a:moveTo>
                    <a:cubicBezTo>
                      <a:pt x="97" y="0"/>
                      <a:pt x="97" y="0"/>
                      <a:pt x="97" y="0"/>
                    </a:cubicBezTo>
                    <a:cubicBezTo>
                      <a:pt x="97" y="7"/>
                      <a:pt x="95" y="22"/>
                      <a:pt x="92" y="33"/>
                    </a:cubicBezTo>
                    <a:cubicBezTo>
                      <a:pt x="87" y="54"/>
                      <a:pt x="87" y="54"/>
                      <a:pt x="87" y="54"/>
                    </a:cubicBezTo>
                    <a:cubicBezTo>
                      <a:pt x="86" y="57"/>
                      <a:pt x="85" y="62"/>
                      <a:pt x="84" y="65"/>
                    </a:cubicBezTo>
                    <a:cubicBezTo>
                      <a:pt x="93" y="59"/>
                      <a:pt x="106" y="55"/>
                      <a:pt x="123" y="55"/>
                    </a:cubicBezTo>
                    <a:cubicBezTo>
                      <a:pt x="144" y="55"/>
                      <a:pt x="162" y="60"/>
                      <a:pt x="163" y="81"/>
                    </a:cubicBezTo>
                    <a:cubicBezTo>
                      <a:pt x="163" y="85"/>
                      <a:pt x="162" y="90"/>
                      <a:pt x="161" y="95"/>
                    </a:cubicBezTo>
                    <a:cubicBezTo>
                      <a:pt x="136" y="196"/>
                      <a:pt x="136" y="196"/>
                      <a:pt x="136" y="196"/>
                    </a:cubicBezTo>
                    <a:cubicBezTo>
                      <a:pt x="83" y="196"/>
                      <a:pt x="83" y="196"/>
                      <a:pt x="83" y="196"/>
                    </a:cubicBezTo>
                    <a:cubicBezTo>
                      <a:pt x="105" y="105"/>
                      <a:pt x="105" y="105"/>
                      <a:pt x="105" y="105"/>
                    </a:cubicBezTo>
                    <a:cubicBezTo>
                      <a:pt x="106" y="102"/>
                      <a:pt x="107" y="99"/>
                      <a:pt x="107" y="96"/>
                    </a:cubicBezTo>
                    <a:cubicBezTo>
                      <a:pt x="107" y="92"/>
                      <a:pt x="104" y="91"/>
                      <a:pt x="97" y="91"/>
                    </a:cubicBezTo>
                    <a:cubicBezTo>
                      <a:pt x="90" y="91"/>
                      <a:pt x="81" y="95"/>
                      <a:pt x="76" y="99"/>
                    </a:cubicBezTo>
                    <a:cubicBezTo>
                      <a:pt x="53" y="196"/>
                      <a:pt x="53" y="196"/>
                      <a:pt x="53" y="196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33" y="58"/>
                      <a:pt x="33" y="58"/>
                      <a:pt x="33" y="58"/>
                    </a:cubicBezTo>
                    <a:cubicBezTo>
                      <a:pt x="41" y="26"/>
                      <a:pt x="42" y="16"/>
                      <a:pt x="41" y="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0" name="Freeform 15">
                <a:extLst>
                  <a:ext uri="{FF2B5EF4-FFF2-40B4-BE49-F238E27FC236}">
                    <a16:creationId xmlns:a16="http://schemas.microsoft.com/office/drawing/2014/main" id="{946E0831-AC96-44E6-B627-E05000ED6B6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939" y="2311"/>
                <a:ext cx="358" cy="347"/>
              </a:xfrm>
              <a:custGeom>
                <a:avLst/>
                <a:gdLst>
                  <a:gd name="T0" fmla="*/ 63 w 151"/>
                  <a:gd name="T1" fmla="*/ 56 h 146"/>
                  <a:gd name="T2" fmla="*/ 87 w 151"/>
                  <a:gd name="T3" fmla="*/ 33 h 146"/>
                  <a:gd name="T4" fmla="*/ 99 w 151"/>
                  <a:gd name="T5" fmla="*/ 43 h 146"/>
                  <a:gd name="T6" fmla="*/ 74 w 151"/>
                  <a:gd name="T7" fmla="*/ 58 h 146"/>
                  <a:gd name="T8" fmla="*/ 63 w 151"/>
                  <a:gd name="T9" fmla="*/ 56 h 146"/>
                  <a:gd name="T10" fmla="*/ 54 w 151"/>
                  <a:gd name="T11" fmla="*/ 88 h 146"/>
                  <a:gd name="T12" fmla="*/ 73 w 151"/>
                  <a:gd name="T13" fmla="*/ 89 h 146"/>
                  <a:gd name="T14" fmla="*/ 151 w 151"/>
                  <a:gd name="T15" fmla="*/ 40 h 146"/>
                  <a:gd name="T16" fmla="*/ 92 w 151"/>
                  <a:gd name="T17" fmla="*/ 0 h 146"/>
                  <a:gd name="T18" fmla="*/ 0 w 151"/>
                  <a:gd name="T19" fmla="*/ 95 h 146"/>
                  <a:gd name="T20" fmla="*/ 65 w 151"/>
                  <a:gd name="T21" fmla="*/ 146 h 146"/>
                  <a:gd name="T22" fmla="*/ 130 w 151"/>
                  <a:gd name="T23" fmla="*/ 128 h 146"/>
                  <a:gd name="T24" fmla="*/ 119 w 151"/>
                  <a:gd name="T25" fmla="*/ 99 h 146"/>
                  <a:gd name="T26" fmla="*/ 75 w 151"/>
                  <a:gd name="T27" fmla="*/ 113 h 146"/>
                  <a:gd name="T28" fmla="*/ 53 w 151"/>
                  <a:gd name="T29" fmla="*/ 96 h 146"/>
                  <a:gd name="T30" fmla="*/ 54 w 151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1" h="146">
                    <a:moveTo>
                      <a:pt x="63" y="56"/>
                    </a:moveTo>
                    <a:cubicBezTo>
                      <a:pt x="66" y="42"/>
                      <a:pt x="73" y="33"/>
                      <a:pt x="87" y="33"/>
                    </a:cubicBezTo>
                    <a:cubicBezTo>
                      <a:pt x="94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8" y="58"/>
                      <a:pt x="64" y="57"/>
                      <a:pt x="63" y="56"/>
                    </a:cubicBezTo>
                    <a:close/>
                    <a:moveTo>
                      <a:pt x="54" y="88"/>
                    </a:moveTo>
                    <a:cubicBezTo>
                      <a:pt x="57" y="88"/>
                      <a:pt x="64" y="89"/>
                      <a:pt x="73" y="89"/>
                    </a:cubicBezTo>
                    <a:cubicBezTo>
                      <a:pt x="124" y="89"/>
                      <a:pt x="151" y="65"/>
                      <a:pt x="151" y="40"/>
                    </a:cubicBezTo>
                    <a:cubicBezTo>
                      <a:pt x="151" y="11"/>
                      <a:pt x="125" y="0"/>
                      <a:pt x="92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0" y="146"/>
                      <a:pt x="65" y="146"/>
                    </a:cubicBezTo>
                    <a:cubicBezTo>
                      <a:pt x="81" y="146"/>
                      <a:pt x="105" y="141"/>
                      <a:pt x="130" y="128"/>
                    </a:cubicBezTo>
                    <a:cubicBezTo>
                      <a:pt x="119" y="99"/>
                      <a:pt x="119" y="99"/>
                      <a:pt x="119" y="99"/>
                    </a:cubicBezTo>
                    <a:cubicBezTo>
                      <a:pt x="106" y="107"/>
                      <a:pt x="89" y="113"/>
                      <a:pt x="75" y="113"/>
                    </a:cubicBezTo>
                    <a:cubicBezTo>
                      <a:pt x="59" y="113"/>
                      <a:pt x="53" y="109"/>
                      <a:pt x="53" y="96"/>
                    </a:cubicBezTo>
                    <a:cubicBezTo>
                      <a:pt x="53" y="95"/>
                      <a:pt x="54" y="90"/>
                      <a:pt x="54" y="8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1" name="Freeform 16">
                <a:extLst>
                  <a:ext uri="{FF2B5EF4-FFF2-40B4-BE49-F238E27FC236}">
                    <a16:creationId xmlns:a16="http://schemas.microsoft.com/office/drawing/2014/main" id="{89922EE5-C348-4C25-B287-10576FC5B18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349" y="2313"/>
                <a:ext cx="388" cy="349"/>
              </a:xfrm>
              <a:custGeom>
                <a:avLst/>
                <a:gdLst>
                  <a:gd name="T0" fmla="*/ 163 w 163"/>
                  <a:gd name="T1" fmla="*/ 0 h 147"/>
                  <a:gd name="T2" fmla="*/ 141 w 163"/>
                  <a:gd name="T3" fmla="*/ 90 h 147"/>
                  <a:gd name="T4" fmla="*/ 141 w 163"/>
                  <a:gd name="T5" fmla="*/ 132 h 147"/>
                  <a:gd name="T6" fmla="*/ 91 w 163"/>
                  <a:gd name="T7" fmla="*/ 147 h 147"/>
                  <a:gd name="T8" fmla="*/ 86 w 163"/>
                  <a:gd name="T9" fmla="*/ 130 h 147"/>
                  <a:gd name="T10" fmla="*/ 39 w 163"/>
                  <a:gd name="T11" fmla="*/ 145 h 147"/>
                  <a:gd name="T12" fmla="*/ 0 w 163"/>
                  <a:gd name="T13" fmla="*/ 117 h 147"/>
                  <a:gd name="T14" fmla="*/ 5 w 163"/>
                  <a:gd name="T15" fmla="*/ 87 h 147"/>
                  <a:gd name="T16" fmla="*/ 25 w 163"/>
                  <a:gd name="T17" fmla="*/ 6 h 147"/>
                  <a:gd name="T18" fmla="*/ 79 w 163"/>
                  <a:gd name="T19" fmla="*/ 0 h 147"/>
                  <a:gd name="T20" fmla="*/ 57 w 163"/>
                  <a:gd name="T21" fmla="*/ 92 h 147"/>
                  <a:gd name="T22" fmla="*/ 65 w 163"/>
                  <a:gd name="T23" fmla="*/ 107 h 147"/>
                  <a:gd name="T24" fmla="*/ 87 w 163"/>
                  <a:gd name="T25" fmla="*/ 94 h 147"/>
                  <a:gd name="T26" fmla="*/ 108 w 163"/>
                  <a:gd name="T27" fmla="*/ 6 h 147"/>
                  <a:gd name="T28" fmla="*/ 163 w 163"/>
                  <a:gd name="T29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3" h="147">
                    <a:moveTo>
                      <a:pt x="163" y="0"/>
                    </a:moveTo>
                    <a:cubicBezTo>
                      <a:pt x="141" y="90"/>
                      <a:pt x="141" y="90"/>
                      <a:pt x="141" y="90"/>
                    </a:cubicBezTo>
                    <a:cubicBezTo>
                      <a:pt x="137" y="105"/>
                      <a:pt x="137" y="117"/>
                      <a:pt x="141" y="132"/>
                    </a:cubicBezTo>
                    <a:cubicBezTo>
                      <a:pt x="91" y="147"/>
                      <a:pt x="91" y="147"/>
                      <a:pt x="91" y="147"/>
                    </a:cubicBezTo>
                    <a:cubicBezTo>
                      <a:pt x="89" y="143"/>
                      <a:pt x="87" y="133"/>
                      <a:pt x="86" y="130"/>
                    </a:cubicBezTo>
                    <a:cubicBezTo>
                      <a:pt x="73" y="139"/>
                      <a:pt x="57" y="145"/>
                      <a:pt x="39" y="145"/>
                    </a:cubicBezTo>
                    <a:cubicBezTo>
                      <a:pt x="19" y="145"/>
                      <a:pt x="0" y="139"/>
                      <a:pt x="0" y="117"/>
                    </a:cubicBezTo>
                    <a:cubicBezTo>
                      <a:pt x="0" y="111"/>
                      <a:pt x="2" y="102"/>
                      <a:pt x="5" y="87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7" y="92"/>
                      <a:pt x="57" y="92"/>
                      <a:pt x="57" y="92"/>
                    </a:cubicBezTo>
                    <a:cubicBezTo>
                      <a:pt x="54" y="103"/>
                      <a:pt x="56" y="107"/>
                      <a:pt x="65" y="107"/>
                    </a:cubicBezTo>
                    <a:cubicBezTo>
                      <a:pt x="73" y="107"/>
                      <a:pt x="80" y="104"/>
                      <a:pt x="87" y="94"/>
                    </a:cubicBezTo>
                    <a:cubicBezTo>
                      <a:pt x="108" y="6"/>
                      <a:pt x="108" y="6"/>
                      <a:pt x="108" y="6"/>
                    </a:cubicBez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2" name="Freeform 17">
                <a:extLst>
                  <a:ext uri="{FF2B5EF4-FFF2-40B4-BE49-F238E27FC236}">
                    <a16:creationId xmlns:a16="http://schemas.microsoft.com/office/drawing/2014/main" id="{95ABB0C8-B1A5-4490-9F3A-55DCEA59579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46" y="2313"/>
                <a:ext cx="385" cy="345"/>
              </a:xfrm>
              <a:custGeom>
                <a:avLst/>
                <a:gdLst>
                  <a:gd name="T0" fmla="*/ 0 w 162"/>
                  <a:gd name="T1" fmla="*/ 127 h 145"/>
                  <a:gd name="T2" fmla="*/ 25 w 162"/>
                  <a:gd name="T3" fmla="*/ 97 h 145"/>
                  <a:gd name="T4" fmla="*/ 73 w 162"/>
                  <a:gd name="T5" fmla="*/ 111 h 145"/>
                  <a:gd name="T6" fmla="*/ 92 w 162"/>
                  <a:gd name="T7" fmla="*/ 99 h 145"/>
                  <a:gd name="T8" fmla="*/ 71 w 162"/>
                  <a:gd name="T9" fmla="*/ 88 h 145"/>
                  <a:gd name="T10" fmla="*/ 58 w 162"/>
                  <a:gd name="T11" fmla="*/ 85 h 145"/>
                  <a:gd name="T12" fmla="*/ 26 w 162"/>
                  <a:gd name="T13" fmla="*/ 51 h 145"/>
                  <a:gd name="T14" fmla="*/ 103 w 162"/>
                  <a:gd name="T15" fmla="*/ 0 h 145"/>
                  <a:gd name="T16" fmla="*/ 162 w 162"/>
                  <a:gd name="T17" fmla="*/ 12 h 145"/>
                  <a:gd name="T18" fmla="*/ 139 w 162"/>
                  <a:gd name="T19" fmla="*/ 41 h 145"/>
                  <a:gd name="T20" fmla="*/ 102 w 162"/>
                  <a:gd name="T21" fmla="*/ 32 h 145"/>
                  <a:gd name="T22" fmla="*/ 86 w 162"/>
                  <a:gd name="T23" fmla="*/ 43 h 145"/>
                  <a:gd name="T24" fmla="*/ 103 w 162"/>
                  <a:gd name="T25" fmla="*/ 52 h 145"/>
                  <a:gd name="T26" fmla="*/ 117 w 162"/>
                  <a:gd name="T27" fmla="*/ 55 h 145"/>
                  <a:gd name="T28" fmla="*/ 149 w 162"/>
                  <a:gd name="T29" fmla="*/ 88 h 145"/>
                  <a:gd name="T30" fmla="*/ 66 w 162"/>
                  <a:gd name="T31" fmla="*/ 145 h 145"/>
                  <a:gd name="T32" fmla="*/ 0 w 162"/>
                  <a:gd name="T33" fmla="*/ 127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2" h="145">
                    <a:moveTo>
                      <a:pt x="0" y="127"/>
                    </a:moveTo>
                    <a:cubicBezTo>
                      <a:pt x="25" y="97"/>
                      <a:pt x="25" y="97"/>
                      <a:pt x="25" y="97"/>
                    </a:cubicBezTo>
                    <a:cubicBezTo>
                      <a:pt x="35" y="103"/>
                      <a:pt x="55" y="111"/>
                      <a:pt x="73" y="111"/>
                    </a:cubicBezTo>
                    <a:cubicBezTo>
                      <a:pt x="82" y="111"/>
                      <a:pt x="92" y="107"/>
                      <a:pt x="92" y="99"/>
                    </a:cubicBezTo>
                    <a:cubicBezTo>
                      <a:pt x="92" y="93"/>
                      <a:pt x="87" y="91"/>
                      <a:pt x="71" y="88"/>
                    </a:cubicBezTo>
                    <a:cubicBezTo>
                      <a:pt x="58" y="85"/>
                      <a:pt x="58" y="85"/>
                      <a:pt x="58" y="85"/>
                    </a:cubicBezTo>
                    <a:cubicBezTo>
                      <a:pt x="37" y="81"/>
                      <a:pt x="26" y="69"/>
                      <a:pt x="26" y="51"/>
                    </a:cubicBezTo>
                    <a:cubicBezTo>
                      <a:pt x="26" y="25"/>
                      <a:pt x="52" y="0"/>
                      <a:pt x="103" y="0"/>
                    </a:cubicBezTo>
                    <a:cubicBezTo>
                      <a:pt x="125" y="0"/>
                      <a:pt x="142" y="4"/>
                      <a:pt x="162" y="12"/>
                    </a:cubicBezTo>
                    <a:cubicBezTo>
                      <a:pt x="139" y="41"/>
                      <a:pt x="139" y="41"/>
                      <a:pt x="139" y="41"/>
                    </a:cubicBezTo>
                    <a:cubicBezTo>
                      <a:pt x="126" y="35"/>
                      <a:pt x="112" y="32"/>
                      <a:pt x="102" y="32"/>
                    </a:cubicBezTo>
                    <a:cubicBezTo>
                      <a:pt x="98" y="32"/>
                      <a:pt x="86" y="33"/>
                      <a:pt x="86" y="43"/>
                    </a:cubicBezTo>
                    <a:cubicBezTo>
                      <a:pt x="86" y="46"/>
                      <a:pt x="90" y="49"/>
                      <a:pt x="103" y="52"/>
                    </a:cubicBezTo>
                    <a:cubicBezTo>
                      <a:pt x="117" y="55"/>
                      <a:pt x="117" y="55"/>
                      <a:pt x="117" y="55"/>
                    </a:cubicBezTo>
                    <a:cubicBezTo>
                      <a:pt x="137" y="60"/>
                      <a:pt x="149" y="68"/>
                      <a:pt x="149" y="88"/>
                    </a:cubicBezTo>
                    <a:cubicBezTo>
                      <a:pt x="149" y="111"/>
                      <a:pt x="122" y="145"/>
                      <a:pt x="66" y="145"/>
                    </a:cubicBezTo>
                    <a:cubicBezTo>
                      <a:pt x="43" y="145"/>
                      <a:pt x="20" y="138"/>
                      <a:pt x="0" y="12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3" name="Freeform 18">
                <a:extLst>
                  <a:ext uri="{FF2B5EF4-FFF2-40B4-BE49-F238E27FC236}">
                    <a16:creationId xmlns:a16="http://schemas.microsoft.com/office/drawing/2014/main" id="{5D0068E2-936B-47C3-AB5C-8B7115B78A4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5" y="2045"/>
                <a:ext cx="45" cy="33"/>
              </a:xfrm>
              <a:custGeom>
                <a:avLst/>
                <a:gdLst>
                  <a:gd name="T0" fmla="*/ 3 w 19"/>
                  <a:gd name="T1" fmla="*/ 12 h 14"/>
                  <a:gd name="T2" fmla="*/ 9 w 19"/>
                  <a:gd name="T3" fmla="*/ 14 h 14"/>
                  <a:gd name="T4" fmla="*/ 9 w 19"/>
                  <a:gd name="T5" fmla="*/ 14 h 14"/>
                  <a:gd name="T6" fmla="*/ 18 w 19"/>
                  <a:gd name="T7" fmla="*/ 7 h 14"/>
                  <a:gd name="T8" fmla="*/ 9 w 19"/>
                  <a:gd name="T9" fmla="*/ 0 h 14"/>
                  <a:gd name="T10" fmla="*/ 0 w 19"/>
                  <a:gd name="T11" fmla="*/ 7 h 14"/>
                  <a:gd name="T12" fmla="*/ 3 w 19"/>
                  <a:gd name="T1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14">
                    <a:moveTo>
                      <a:pt x="3" y="12"/>
                    </a:moveTo>
                    <a:cubicBezTo>
                      <a:pt x="4" y="13"/>
                      <a:pt x="7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4" y="14"/>
                      <a:pt x="18" y="11"/>
                      <a:pt x="18" y="7"/>
                    </a:cubicBezTo>
                    <a:cubicBezTo>
                      <a:pt x="19" y="3"/>
                      <a:pt x="14" y="0"/>
                      <a:pt x="9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9"/>
                      <a:pt x="1" y="10"/>
                      <a:pt x="3" y="12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4" name="Freeform 19">
                <a:extLst>
                  <a:ext uri="{FF2B5EF4-FFF2-40B4-BE49-F238E27FC236}">
                    <a16:creationId xmlns:a16="http://schemas.microsoft.com/office/drawing/2014/main" id="{48E935F4-02A9-4439-AA87-2B8B6BAFC69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0" y="2230"/>
                <a:ext cx="232" cy="41"/>
              </a:xfrm>
              <a:custGeom>
                <a:avLst/>
                <a:gdLst>
                  <a:gd name="T0" fmla="*/ 95 w 98"/>
                  <a:gd name="T1" fmla="*/ 0 h 17"/>
                  <a:gd name="T2" fmla="*/ 4 w 98"/>
                  <a:gd name="T3" fmla="*/ 0 h 17"/>
                  <a:gd name="T4" fmla="*/ 0 w 98"/>
                  <a:gd name="T5" fmla="*/ 3 h 17"/>
                  <a:gd name="T6" fmla="*/ 0 w 98"/>
                  <a:gd name="T7" fmla="*/ 13 h 17"/>
                  <a:gd name="T8" fmla="*/ 4 w 98"/>
                  <a:gd name="T9" fmla="*/ 17 h 17"/>
                  <a:gd name="T10" fmla="*/ 95 w 98"/>
                  <a:gd name="T11" fmla="*/ 17 h 17"/>
                  <a:gd name="T12" fmla="*/ 98 w 98"/>
                  <a:gd name="T13" fmla="*/ 13 h 17"/>
                  <a:gd name="T14" fmla="*/ 98 w 98"/>
                  <a:gd name="T15" fmla="*/ 3 h 17"/>
                  <a:gd name="T16" fmla="*/ 95 w 98"/>
                  <a:gd name="T1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17">
                    <a:moveTo>
                      <a:pt x="95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5"/>
                      <a:pt x="2" y="17"/>
                      <a:pt x="4" y="17"/>
                    </a:cubicBezTo>
                    <a:cubicBezTo>
                      <a:pt x="95" y="17"/>
                      <a:pt x="95" y="17"/>
                      <a:pt x="95" y="17"/>
                    </a:cubicBezTo>
                    <a:cubicBezTo>
                      <a:pt x="97" y="17"/>
                      <a:pt x="98" y="15"/>
                      <a:pt x="98" y="13"/>
                    </a:cubicBezTo>
                    <a:cubicBezTo>
                      <a:pt x="98" y="3"/>
                      <a:pt x="98" y="3"/>
                      <a:pt x="98" y="3"/>
                    </a:cubicBezTo>
                    <a:cubicBezTo>
                      <a:pt x="98" y="1"/>
                      <a:pt x="97" y="0"/>
                      <a:pt x="95" y="0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5" name="Freeform 20">
                <a:extLst>
                  <a:ext uri="{FF2B5EF4-FFF2-40B4-BE49-F238E27FC236}">
                    <a16:creationId xmlns:a16="http://schemas.microsoft.com/office/drawing/2014/main" id="{C5B973B6-ABF4-4394-9471-E4F5C866B71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76" y="2083"/>
                <a:ext cx="400" cy="140"/>
              </a:xfrm>
              <a:custGeom>
                <a:avLst/>
                <a:gdLst>
                  <a:gd name="T0" fmla="*/ 164 w 168"/>
                  <a:gd name="T1" fmla="*/ 18 h 59"/>
                  <a:gd name="T2" fmla="*/ 109 w 168"/>
                  <a:gd name="T3" fmla="*/ 0 h 59"/>
                  <a:gd name="T4" fmla="*/ 109 w 168"/>
                  <a:gd name="T5" fmla="*/ 0 h 59"/>
                  <a:gd name="T6" fmla="*/ 89 w 168"/>
                  <a:gd name="T7" fmla="*/ 0 h 59"/>
                  <a:gd name="T8" fmla="*/ 89 w 168"/>
                  <a:gd name="T9" fmla="*/ 0 h 59"/>
                  <a:gd name="T10" fmla="*/ 86 w 168"/>
                  <a:gd name="T11" fmla="*/ 0 h 59"/>
                  <a:gd name="T12" fmla="*/ 86 w 168"/>
                  <a:gd name="T13" fmla="*/ 0 h 59"/>
                  <a:gd name="T14" fmla="*/ 82 w 168"/>
                  <a:gd name="T15" fmla="*/ 0 h 59"/>
                  <a:gd name="T16" fmla="*/ 82 w 168"/>
                  <a:gd name="T17" fmla="*/ 0 h 59"/>
                  <a:gd name="T18" fmla="*/ 81 w 168"/>
                  <a:gd name="T19" fmla="*/ 0 h 59"/>
                  <a:gd name="T20" fmla="*/ 80 w 168"/>
                  <a:gd name="T21" fmla="*/ 0 h 59"/>
                  <a:gd name="T22" fmla="*/ 80 w 168"/>
                  <a:gd name="T23" fmla="*/ 0 h 59"/>
                  <a:gd name="T24" fmla="*/ 79 w 168"/>
                  <a:gd name="T25" fmla="*/ 0 h 59"/>
                  <a:gd name="T26" fmla="*/ 79 w 168"/>
                  <a:gd name="T27" fmla="*/ 0 h 59"/>
                  <a:gd name="T28" fmla="*/ 59 w 168"/>
                  <a:gd name="T29" fmla="*/ 0 h 59"/>
                  <a:gd name="T30" fmla="*/ 59 w 168"/>
                  <a:gd name="T31" fmla="*/ 0 h 59"/>
                  <a:gd name="T32" fmla="*/ 4 w 168"/>
                  <a:gd name="T33" fmla="*/ 18 h 59"/>
                  <a:gd name="T34" fmla="*/ 33 w 168"/>
                  <a:gd name="T35" fmla="*/ 59 h 59"/>
                  <a:gd name="T36" fmla="*/ 34 w 168"/>
                  <a:gd name="T37" fmla="*/ 59 h 59"/>
                  <a:gd name="T38" fmla="*/ 34 w 168"/>
                  <a:gd name="T39" fmla="*/ 59 h 59"/>
                  <a:gd name="T40" fmla="*/ 35 w 168"/>
                  <a:gd name="T41" fmla="*/ 58 h 59"/>
                  <a:gd name="T42" fmla="*/ 34 w 168"/>
                  <a:gd name="T43" fmla="*/ 57 h 59"/>
                  <a:gd name="T44" fmla="*/ 20 w 168"/>
                  <a:gd name="T45" fmla="*/ 20 h 59"/>
                  <a:gd name="T46" fmla="*/ 48 w 168"/>
                  <a:gd name="T47" fmla="*/ 3 h 59"/>
                  <a:gd name="T48" fmla="*/ 29 w 168"/>
                  <a:gd name="T49" fmla="*/ 17 h 59"/>
                  <a:gd name="T50" fmla="*/ 56 w 168"/>
                  <a:gd name="T51" fmla="*/ 59 h 59"/>
                  <a:gd name="T52" fmla="*/ 56 w 168"/>
                  <a:gd name="T53" fmla="*/ 59 h 59"/>
                  <a:gd name="T54" fmla="*/ 56 w 168"/>
                  <a:gd name="T55" fmla="*/ 59 h 59"/>
                  <a:gd name="T56" fmla="*/ 57 w 168"/>
                  <a:gd name="T57" fmla="*/ 58 h 59"/>
                  <a:gd name="T58" fmla="*/ 57 w 168"/>
                  <a:gd name="T59" fmla="*/ 57 h 59"/>
                  <a:gd name="T60" fmla="*/ 49 w 168"/>
                  <a:gd name="T61" fmla="*/ 23 h 59"/>
                  <a:gd name="T62" fmla="*/ 80 w 168"/>
                  <a:gd name="T63" fmla="*/ 2 h 59"/>
                  <a:gd name="T64" fmla="*/ 81 w 168"/>
                  <a:gd name="T65" fmla="*/ 2 h 59"/>
                  <a:gd name="T66" fmla="*/ 82 w 168"/>
                  <a:gd name="T67" fmla="*/ 2 h 59"/>
                  <a:gd name="T68" fmla="*/ 82 w 168"/>
                  <a:gd name="T69" fmla="*/ 2 h 59"/>
                  <a:gd name="T70" fmla="*/ 83 w 168"/>
                  <a:gd name="T71" fmla="*/ 2 h 59"/>
                  <a:gd name="T72" fmla="*/ 83 w 168"/>
                  <a:gd name="T73" fmla="*/ 58 h 59"/>
                  <a:gd name="T74" fmla="*/ 84 w 168"/>
                  <a:gd name="T75" fmla="*/ 59 h 59"/>
                  <a:gd name="T76" fmla="*/ 84 w 168"/>
                  <a:gd name="T77" fmla="*/ 59 h 59"/>
                  <a:gd name="T78" fmla="*/ 85 w 168"/>
                  <a:gd name="T79" fmla="*/ 58 h 59"/>
                  <a:gd name="T80" fmla="*/ 85 w 168"/>
                  <a:gd name="T81" fmla="*/ 2 h 59"/>
                  <a:gd name="T82" fmla="*/ 86 w 168"/>
                  <a:gd name="T83" fmla="*/ 2 h 59"/>
                  <a:gd name="T84" fmla="*/ 119 w 168"/>
                  <a:gd name="T85" fmla="*/ 23 h 59"/>
                  <a:gd name="T86" fmla="*/ 111 w 168"/>
                  <a:gd name="T87" fmla="*/ 57 h 59"/>
                  <a:gd name="T88" fmla="*/ 111 w 168"/>
                  <a:gd name="T89" fmla="*/ 58 h 59"/>
                  <a:gd name="T90" fmla="*/ 112 w 168"/>
                  <a:gd name="T91" fmla="*/ 59 h 59"/>
                  <a:gd name="T92" fmla="*/ 112 w 168"/>
                  <a:gd name="T93" fmla="*/ 59 h 59"/>
                  <a:gd name="T94" fmla="*/ 112 w 168"/>
                  <a:gd name="T95" fmla="*/ 59 h 59"/>
                  <a:gd name="T96" fmla="*/ 140 w 168"/>
                  <a:gd name="T97" fmla="*/ 17 h 59"/>
                  <a:gd name="T98" fmla="*/ 120 w 168"/>
                  <a:gd name="T99" fmla="*/ 3 h 59"/>
                  <a:gd name="T100" fmla="*/ 148 w 168"/>
                  <a:gd name="T101" fmla="*/ 20 h 59"/>
                  <a:gd name="T102" fmla="*/ 134 w 168"/>
                  <a:gd name="T103" fmla="*/ 57 h 59"/>
                  <a:gd name="T104" fmla="*/ 134 w 168"/>
                  <a:gd name="T105" fmla="*/ 58 h 59"/>
                  <a:gd name="T106" fmla="*/ 135 w 168"/>
                  <a:gd name="T107" fmla="*/ 59 h 59"/>
                  <a:gd name="T108" fmla="*/ 135 w 168"/>
                  <a:gd name="T109" fmla="*/ 59 h 59"/>
                  <a:gd name="T110" fmla="*/ 135 w 168"/>
                  <a:gd name="T111" fmla="*/ 59 h 59"/>
                  <a:gd name="T112" fmla="*/ 164 w 168"/>
                  <a:gd name="T113" fmla="*/ 1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8" h="59">
                    <a:moveTo>
                      <a:pt x="164" y="18"/>
                    </a:moveTo>
                    <a:cubicBezTo>
                      <a:pt x="161" y="6"/>
                      <a:pt x="143" y="0"/>
                      <a:pt x="109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8" y="0"/>
                      <a:pt x="87" y="0"/>
                      <a:pt x="86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1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79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26" y="0"/>
                      <a:pt x="7" y="6"/>
                      <a:pt x="4" y="18"/>
                    </a:cubicBezTo>
                    <a:cubicBezTo>
                      <a:pt x="0" y="35"/>
                      <a:pt x="32" y="58"/>
                      <a:pt x="33" y="59"/>
                    </a:cubicBezTo>
                    <a:cubicBezTo>
                      <a:pt x="33" y="59"/>
                      <a:pt x="34" y="59"/>
                      <a:pt x="34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9"/>
                      <a:pt x="35" y="59"/>
                      <a:pt x="35" y="58"/>
                    </a:cubicBezTo>
                    <a:cubicBezTo>
                      <a:pt x="35" y="58"/>
                      <a:pt x="35" y="57"/>
                      <a:pt x="34" y="57"/>
                    </a:cubicBezTo>
                    <a:cubicBezTo>
                      <a:pt x="21" y="42"/>
                      <a:pt x="17" y="29"/>
                      <a:pt x="20" y="20"/>
                    </a:cubicBezTo>
                    <a:cubicBezTo>
                      <a:pt x="24" y="9"/>
                      <a:pt x="38" y="5"/>
                      <a:pt x="48" y="3"/>
                    </a:cubicBezTo>
                    <a:cubicBezTo>
                      <a:pt x="37" y="6"/>
                      <a:pt x="30" y="10"/>
                      <a:pt x="29" y="17"/>
                    </a:cubicBezTo>
                    <a:cubicBezTo>
                      <a:pt x="24" y="34"/>
                      <a:pt x="55" y="58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7" y="59"/>
                      <a:pt x="57" y="59"/>
                      <a:pt x="57" y="58"/>
                    </a:cubicBezTo>
                    <a:cubicBezTo>
                      <a:pt x="57" y="58"/>
                      <a:pt x="57" y="58"/>
                      <a:pt x="57" y="57"/>
                    </a:cubicBezTo>
                    <a:cubicBezTo>
                      <a:pt x="48" y="44"/>
                      <a:pt x="46" y="33"/>
                      <a:pt x="49" y="23"/>
                    </a:cubicBezTo>
                    <a:cubicBezTo>
                      <a:pt x="55" y="9"/>
                      <a:pt x="73" y="4"/>
                      <a:pt x="80" y="2"/>
                    </a:cubicBezTo>
                    <a:cubicBezTo>
                      <a:pt x="80" y="2"/>
                      <a:pt x="80" y="2"/>
                      <a:pt x="81" y="2"/>
                    </a:cubicBezTo>
                    <a:cubicBezTo>
                      <a:pt x="81" y="2"/>
                      <a:pt x="81" y="2"/>
                      <a:pt x="82" y="2"/>
                    </a:cubicBezTo>
                    <a:cubicBezTo>
                      <a:pt x="82" y="2"/>
                      <a:pt x="82" y="2"/>
                      <a:pt x="82" y="2"/>
                    </a:cubicBezTo>
                    <a:cubicBezTo>
                      <a:pt x="82" y="2"/>
                      <a:pt x="83" y="2"/>
                      <a:pt x="83" y="2"/>
                    </a:cubicBezTo>
                    <a:cubicBezTo>
                      <a:pt x="82" y="4"/>
                      <a:pt x="68" y="26"/>
                      <a:pt x="83" y="58"/>
                    </a:cubicBezTo>
                    <a:cubicBezTo>
                      <a:pt x="83" y="59"/>
                      <a:pt x="84" y="59"/>
                      <a:pt x="84" y="59"/>
                    </a:cubicBezTo>
                    <a:cubicBezTo>
                      <a:pt x="84" y="59"/>
                      <a:pt x="84" y="59"/>
                      <a:pt x="84" y="59"/>
                    </a:cubicBezTo>
                    <a:cubicBezTo>
                      <a:pt x="84" y="59"/>
                      <a:pt x="85" y="59"/>
                      <a:pt x="85" y="58"/>
                    </a:cubicBezTo>
                    <a:cubicBezTo>
                      <a:pt x="100" y="27"/>
                      <a:pt x="87" y="4"/>
                      <a:pt x="85" y="2"/>
                    </a:cubicBezTo>
                    <a:cubicBezTo>
                      <a:pt x="85" y="2"/>
                      <a:pt x="86" y="2"/>
                      <a:pt x="86" y="2"/>
                    </a:cubicBezTo>
                    <a:cubicBezTo>
                      <a:pt x="89" y="2"/>
                      <a:pt x="113" y="7"/>
                      <a:pt x="119" y="23"/>
                    </a:cubicBezTo>
                    <a:cubicBezTo>
                      <a:pt x="123" y="33"/>
                      <a:pt x="120" y="44"/>
                      <a:pt x="111" y="57"/>
                    </a:cubicBezTo>
                    <a:cubicBezTo>
                      <a:pt x="111" y="58"/>
                      <a:pt x="111" y="58"/>
                      <a:pt x="111" y="58"/>
                    </a:cubicBezTo>
                    <a:cubicBezTo>
                      <a:pt x="111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4" y="58"/>
                      <a:pt x="145" y="34"/>
                      <a:pt x="140" y="17"/>
                    </a:cubicBezTo>
                    <a:cubicBezTo>
                      <a:pt x="138" y="10"/>
                      <a:pt x="131" y="6"/>
                      <a:pt x="120" y="3"/>
                    </a:cubicBezTo>
                    <a:cubicBezTo>
                      <a:pt x="130" y="5"/>
                      <a:pt x="144" y="9"/>
                      <a:pt x="148" y="20"/>
                    </a:cubicBezTo>
                    <a:cubicBezTo>
                      <a:pt x="152" y="29"/>
                      <a:pt x="147" y="42"/>
                      <a:pt x="134" y="57"/>
                    </a:cubicBezTo>
                    <a:cubicBezTo>
                      <a:pt x="134" y="57"/>
                      <a:pt x="134" y="58"/>
                      <a:pt x="134" y="58"/>
                    </a:cubicBezTo>
                    <a:cubicBezTo>
                      <a:pt x="134" y="59"/>
                      <a:pt x="134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6" y="58"/>
                      <a:pt x="168" y="35"/>
                      <a:pt x="164" y="18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6" name="Freeform 21">
                <a:extLst>
                  <a:ext uri="{FF2B5EF4-FFF2-40B4-BE49-F238E27FC236}">
                    <a16:creationId xmlns:a16="http://schemas.microsoft.com/office/drawing/2014/main" id="{56701670-FBC2-419C-9CCE-B9C58C4E1F1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124" y="3411"/>
                <a:ext cx="3432" cy="363"/>
              </a:xfrm>
              <a:custGeom>
                <a:avLst/>
                <a:gdLst>
                  <a:gd name="T0" fmla="*/ 1412 w 1445"/>
                  <a:gd name="T1" fmla="*/ 48 h 153"/>
                  <a:gd name="T2" fmla="*/ 1402 w 1445"/>
                  <a:gd name="T3" fmla="*/ 84 h 153"/>
                  <a:gd name="T4" fmla="*/ 1396 w 1445"/>
                  <a:gd name="T5" fmla="*/ 121 h 153"/>
                  <a:gd name="T6" fmla="*/ 1330 w 1445"/>
                  <a:gd name="T7" fmla="*/ 48 h 153"/>
                  <a:gd name="T8" fmla="*/ 1320 w 1445"/>
                  <a:gd name="T9" fmla="*/ 84 h 153"/>
                  <a:gd name="T10" fmla="*/ 1314 w 1445"/>
                  <a:gd name="T11" fmla="*/ 121 h 153"/>
                  <a:gd name="T12" fmla="*/ 1257 w 1445"/>
                  <a:gd name="T13" fmla="*/ 69 h 153"/>
                  <a:gd name="T14" fmla="*/ 1233 w 1445"/>
                  <a:gd name="T15" fmla="*/ 105 h 153"/>
                  <a:gd name="T16" fmla="*/ 1249 w 1445"/>
                  <a:gd name="T17" fmla="*/ 33 h 153"/>
                  <a:gd name="T18" fmla="*/ 1143 w 1445"/>
                  <a:gd name="T19" fmla="*/ 119 h 153"/>
                  <a:gd name="T20" fmla="*/ 1194 w 1445"/>
                  <a:gd name="T21" fmla="*/ 33 h 153"/>
                  <a:gd name="T22" fmla="*/ 1123 w 1445"/>
                  <a:gd name="T23" fmla="*/ 119 h 153"/>
                  <a:gd name="T24" fmla="*/ 1097 w 1445"/>
                  <a:gd name="T25" fmla="*/ 63 h 153"/>
                  <a:gd name="T26" fmla="*/ 1124 w 1445"/>
                  <a:gd name="T27" fmla="*/ 34 h 153"/>
                  <a:gd name="T28" fmla="*/ 1038 w 1445"/>
                  <a:gd name="T29" fmla="*/ 65 h 153"/>
                  <a:gd name="T30" fmla="*/ 1086 w 1445"/>
                  <a:gd name="T31" fmla="*/ 107 h 153"/>
                  <a:gd name="T32" fmla="*/ 1053 w 1445"/>
                  <a:gd name="T33" fmla="*/ 153 h 153"/>
                  <a:gd name="T34" fmla="*/ 986 w 1445"/>
                  <a:gd name="T35" fmla="*/ 50 h 153"/>
                  <a:gd name="T36" fmla="*/ 969 w 1445"/>
                  <a:gd name="T37" fmla="*/ 121 h 153"/>
                  <a:gd name="T38" fmla="*/ 942 w 1445"/>
                  <a:gd name="T39" fmla="*/ 68 h 153"/>
                  <a:gd name="T40" fmla="*/ 885 w 1445"/>
                  <a:gd name="T41" fmla="*/ 119 h 153"/>
                  <a:gd name="T42" fmla="*/ 935 w 1445"/>
                  <a:gd name="T43" fmla="*/ 33 h 153"/>
                  <a:gd name="T44" fmla="*/ 865 w 1445"/>
                  <a:gd name="T45" fmla="*/ 119 h 153"/>
                  <a:gd name="T46" fmla="*/ 826 w 1445"/>
                  <a:gd name="T47" fmla="*/ 49 h 153"/>
                  <a:gd name="T48" fmla="*/ 761 w 1445"/>
                  <a:gd name="T49" fmla="*/ 152 h 153"/>
                  <a:gd name="T50" fmla="*/ 856 w 1445"/>
                  <a:gd name="T51" fmla="*/ 87 h 153"/>
                  <a:gd name="T52" fmla="*/ 808 w 1445"/>
                  <a:gd name="T53" fmla="*/ 44 h 153"/>
                  <a:gd name="T54" fmla="*/ 661 w 1445"/>
                  <a:gd name="T55" fmla="*/ 89 h 153"/>
                  <a:gd name="T56" fmla="*/ 676 w 1445"/>
                  <a:gd name="T57" fmla="*/ 102 h 153"/>
                  <a:gd name="T58" fmla="*/ 709 w 1445"/>
                  <a:gd name="T59" fmla="*/ 44 h 153"/>
                  <a:gd name="T60" fmla="*/ 639 w 1445"/>
                  <a:gd name="T61" fmla="*/ 93 h 153"/>
                  <a:gd name="T62" fmla="*/ 666 w 1445"/>
                  <a:gd name="T63" fmla="*/ 137 h 153"/>
                  <a:gd name="T64" fmla="*/ 558 w 1445"/>
                  <a:gd name="T65" fmla="*/ 119 h 153"/>
                  <a:gd name="T66" fmla="*/ 592 w 1445"/>
                  <a:gd name="T67" fmla="*/ 119 h 153"/>
                  <a:gd name="T68" fmla="*/ 577 w 1445"/>
                  <a:gd name="T69" fmla="*/ 45 h 153"/>
                  <a:gd name="T70" fmla="*/ 518 w 1445"/>
                  <a:gd name="T71" fmla="*/ 21 h 153"/>
                  <a:gd name="T72" fmla="*/ 493 w 1445"/>
                  <a:gd name="T73" fmla="*/ 119 h 153"/>
                  <a:gd name="T74" fmla="*/ 424 w 1445"/>
                  <a:gd name="T75" fmla="*/ 119 h 153"/>
                  <a:gd name="T76" fmla="*/ 501 w 1445"/>
                  <a:gd name="T77" fmla="*/ 33 h 153"/>
                  <a:gd name="T78" fmla="*/ 445 w 1445"/>
                  <a:gd name="T79" fmla="*/ 34 h 153"/>
                  <a:gd name="T80" fmla="*/ 397 w 1445"/>
                  <a:gd name="T81" fmla="*/ 62 h 153"/>
                  <a:gd name="T82" fmla="*/ 401 w 1445"/>
                  <a:gd name="T83" fmla="*/ 97 h 153"/>
                  <a:gd name="T84" fmla="*/ 418 w 1445"/>
                  <a:gd name="T85" fmla="*/ 59 h 153"/>
                  <a:gd name="T86" fmla="*/ 217 w 1445"/>
                  <a:gd name="T87" fmla="*/ 119 h 153"/>
                  <a:gd name="T88" fmla="*/ 291 w 1445"/>
                  <a:gd name="T89" fmla="*/ 119 h 153"/>
                  <a:gd name="T90" fmla="*/ 284 w 1445"/>
                  <a:gd name="T91" fmla="*/ 34 h 153"/>
                  <a:gd name="T92" fmla="*/ 211 w 1445"/>
                  <a:gd name="T93" fmla="*/ 34 h 153"/>
                  <a:gd name="T94" fmla="*/ 137 w 1445"/>
                  <a:gd name="T95" fmla="*/ 67 h 153"/>
                  <a:gd name="T96" fmla="*/ 147 w 1445"/>
                  <a:gd name="T97" fmla="*/ 105 h 153"/>
                  <a:gd name="T98" fmla="*/ 164 w 1445"/>
                  <a:gd name="T99" fmla="*/ 33 h 153"/>
                  <a:gd name="T100" fmla="*/ 52 w 1445"/>
                  <a:gd name="T101" fmla="*/ 105 h 153"/>
                  <a:gd name="T102" fmla="*/ 81 w 1445"/>
                  <a:gd name="T103" fmla="*/ 63 h 153"/>
                  <a:gd name="T104" fmla="*/ 21 w 1445"/>
                  <a:gd name="T105" fmla="*/ 152 h 153"/>
                  <a:gd name="T106" fmla="*/ 101 w 1445"/>
                  <a:gd name="T107" fmla="*/ 66 h 153"/>
                  <a:gd name="T108" fmla="*/ 50 w 1445"/>
                  <a:gd name="T109" fmla="*/ 34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45" h="153">
                    <a:moveTo>
                      <a:pt x="1396" y="121"/>
                    </a:moveTo>
                    <a:cubicBezTo>
                      <a:pt x="1415" y="121"/>
                      <a:pt x="1436" y="114"/>
                      <a:pt x="1437" y="91"/>
                    </a:cubicBezTo>
                    <a:cubicBezTo>
                      <a:pt x="1438" y="74"/>
                      <a:pt x="1414" y="70"/>
                      <a:pt x="1402" y="65"/>
                    </a:cubicBezTo>
                    <a:cubicBezTo>
                      <a:pt x="1397" y="63"/>
                      <a:pt x="1395" y="62"/>
                      <a:pt x="1395" y="58"/>
                    </a:cubicBezTo>
                    <a:cubicBezTo>
                      <a:pt x="1396" y="50"/>
                      <a:pt x="1405" y="48"/>
                      <a:pt x="1412" y="48"/>
                    </a:cubicBezTo>
                    <a:cubicBezTo>
                      <a:pt x="1420" y="48"/>
                      <a:pt x="1428" y="51"/>
                      <a:pt x="1432" y="55"/>
                    </a:cubicBezTo>
                    <a:cubicBezTo>
                      <a:pt x="1445" y="43"/>
                      <a:pt x="1445" y="43"/>
                      <a:pt x="1445" y="43"/>
                    </a:cubicBezTo>
                    <a:cubicBezTo>
                      <a:pt x="1437" y="35"/>
                      <a:pt x="1427" y="32"/>
                      <a:pt x="1415" y="32"/>
                    </a:cubicBezTo>
                    <a:cubicBezTo>
                      <a:pt x="1395" y="32"/>
                      <a:pt x="1378" y="42"/>
                      <a:pt x="1376" y="60"/>
                    </a:cubicBezTo>
                    <a:cubicBezTo>
                      <a:pt x="1375" y="77"/>
                      <a:pt x="1390" y="80"/>
                      <a:pt x="1402" y="84"/>
                    </a:cubicBezTo>
                    <a:cubicBezTo>
                      <a:pt x="1410" y="86"/>
                      <a:pt x="1418" y="88"/>
                      <a:pt x="1417" y="95"/>
                    </a:cubicBezTo>
                    <a:cubicBezTo>
                      <a:pt x="1416" y="105"/>
                      <a:pt x="1405" y="105"/>
                      <a:pt x="1398" y="105"/>
                    </a:cubicBezTo>
                    <a:cubicBezTo>
                      <a:pt x="1389" y="105"/>
                      <a:pt x="1380" y="101"/>
                      <a:pt x="1375" y="95"/>
                    </a:cubicBezTo>
                    <a:cubicBezTo>
                      <a:pt x="1361" y="107"/>
                      <a:pt x="1361" y="107"/>
                      <a:pt x="1361" y="107"/>
                    </a:cubicBezTo>
                    <a:cubicBezTo>
                      <a:pt x="1368" y="117"/>
                      <a:pt x="1382" y="121"/>
                      <a:pt x="1396" y="121"/>
                    </a:cubicBezTo>
                    <a:moveTo>
                      <a:pt x="1314" y="121"/>
                    </a:moveTo>
                    <a:cubicBezTo>
                      <a:pt x="1333" y="121"/>
                      <a:pt x="1354" y="114"/>
                      <a:pt x="1355" y="91"/>
                    </a:cubicBezTo>
                    <a:cubicBezTo>
                      <a:pt x="1356" y="74"/>
                      <a:pt x="1332" y="70"/>
                      <a:pt x="1320" y="65"/>
                    </a:cubicBezTo>
                    <a:cubicBezTo>
                      <a:pt x="1316" y="63"/>
                      <a:pt x="1313" y="62"/>
                      <a:pt x="1313" y="58"/>
                    </a:cubicBezTo>
                    <a:cubicBezTo>
                      <a:pt x="1314" y="50"/>
                      <a:pt x="1323" y="48"/>
                      <a:pt x="1330" y="48"/>
                    </a:cubicBezTo>
                    <a:cubicBezTo>
                      <a:pt x="1338" y="48"/>
                      <a:pt x="1346" y="51"/>
                      <a:pt x="1350" y="55"/>
                    </a:cubicBezTo>
                    <a:cubicBezTo>
                      <a:pt x="1364" y="43"/>
                      <a:pt x="1364" y="43"/>
                      <a:pt x="1364" y="43"/>
                    </a:cubicBezTo>
                    <a:cubicBezTo>
                      <a:pt x="1355" y="35"/>
                      <a:pt x="1345" y="32"/>
                      <a:pt x="1333" y="32"/>
                    </a:cubicBezTo>
                    <a:cubicBezTo>
                      <a:pt x="1314" y="32"/>
                      <a:pt x="1296" y="42"/>
                      <a:pt x="1294" y="60"/>
                    </a:cubicBezTo>
                    <a:cubicBezTo>
                      <a:pt x="1293" y="77"/>
                      <a:pt x="1308" y="80"/>
                      <a:pt x="1320" y="84"/>
                    </a:cubicBezTo>
                    <a:cubicBezTo>
                      <a:pt x="1328" y="86"/>
                      <a:pt x="1336" y="88"/>
                      <a:pt x="1335" y="95"/>
                    </a:cubicBezTo>
                    <a:cubicBezTo>
                      <a:pt x="1335" y="105"/>
                      <a:pt x="1323" y="105"/>
                      <a:pt x="1316" y="105"/>
                    </a:cubicBezTo>
                    <a:cubicBezTo>
                      <a:pt x="1307" y="105"/>
                      <a:pt x="1298" y="101"/>
                      <a:pt x="1293" y="95"/>
                    </a:cubicBezTo>
                    <a:cubicBezTo>
                      <a:pt x="1280" y="107"/>
                      <a:pt x="1280" y="107"/>
                      <a:pt x="1280" y="107"/>
                    </a:cubicBezTo>
                    <a:cubicBezTo>
                      <a:pt x="1287" y="117"/>
                      <a:pt x="1300" y="121"/>
                      <a:pt x="1314" y="121"/>
                    </a:cubicBezTo>
                    <a:moveTo>
                      <a:pt x="1222" y="69"/>
                    </a:moveTo>
                    <a:cubicBezTo>
                      <a:pt x="1222" y="67"/>
                      <a:pt x="1223" y="66"/>
                      <a:pt x="1223" y="64"/>
                    </a:cubicBezTo>
                    <a:cubicBezTo>
                      <a:pt x="1227" y="55"/>
                      <a:pt x="1234" y="49"/>
                      <a:pt x="1245" y="49"/>
                    </a:cubicBezTo>
                    <a:cubicBezTo>
                      <a:pt x="1253" y="49"/>
                      <a:pt x="1259" y="54"/>
                      <a:pt x="1259" y="62"/>
                    </a:cubicBezTo>
                    <a:cubicBezTo>
                      <a:pt x="1259" y="64"/>
                      <a:pt x="1258" y="66"/>
                      <a:pt x="1257" y="69"/>
                    </a:cubicBezTo>
                    <a:lnTo>
                      <a:pt x="1222" y="69"/>
                    </a:lnTo>
                    <a:close/>
                    <a:moveTo>
                      <a:pt x="1228" y="121"/>
                    </a:moveTo>
                    <a:cubicBezTo>
                      <a:pt x="1244" y="121"/>
                      <a:pt x="1260" y="117"/>
                      <a:pt x="1268" y="110"/>
                    </a:cubicBezTo>
                    <a:cubicBezTo>
                      <a:pt x="1263" y="97"/>
                      <a:pt x="1263" y="97"/>
                      <a:pt x="1263" y="97"/>
                    </a:cubicBezTo>
                    <a:cubicBezTo>
                      <a:pt x="1257" y="99"/>
                      <a:pt x="1246" y="105"/>
                      <a:pt x="1233" y="105"/>
                    </a:cubicBezTo>
                    <a:cubicBezTo>
                      <a:pt x="1224" y="105"/>
                      <a:pt x="1216" y="100"/>
                      <a:pt x="1217" y="91"/>
                    </a:cubicBezTo>
                    <a:cubicBezTo>
                      <a:pt x="1217" y="88"/>
                      <a:pt x="1218" y="85"/>
                      <a:pt x="1218" y="82"/>
                    </a:cubicBezTo>
                    <a:cubicBezTo>
                      <a:pt x="1274" y="82"/>
                      <a:pt x="1274" y="82"/>
                      <a:pt x="1274" y="82"/>
                    </a:cubicBezTo>
                    <a:cubicBezTo>
                      <a:pt x="1276" y="76"/>
                      <a:pt x="1279" y="66"/>
                      <a:pt x="1279" y="59"/>
                    </a:cubicBezTo>
                    <a:cubicBezTo>
                      <a:pt x="1280" y="41"/>
                      <a:pt x="1266" y="33"/>
                      <a:pt x="1249" y="33"/>
                    </a:cubicBezTo>
                    <a:cubicBezTo>
                      <a:pt x="1226" y="33"/>
                      <a:pt x="1206" y="47"/>
                      <a:pt x="1200" y="70"/>
                    </a:cubicBezTo>
                    <a:cubicBezTo>
                      <a:pt x="1199" y="77"/>
                      <a:pt x="1196" y="87"/>
                      <a:pt x="1195" y="93"/>
                    </a:cubicBezTo>
                    <a:cubicBezTo>
                      <a:pt x="1194" y="113"/>
                      <a:pt x="1210" y="121"/>
                      <a:pt x="1228" y="121"/>
                    </a:cubicBezTo>
                    <a:moveTo>
                      <a:pt x="1123" y="119"/>
                    </a:moveTo>
                    <a:cubicBezTo>
                      <a:pt x="1143" y="119"/>
                      <a:pt x="1143" y="119"/>
                      <a:pt x="1143" y="119"/>
                    </a:cubicBezTo>
                    <a:cubicBezTo>
                      <a:pt x="1154" y="76"/>
                      <a:pt x="1154" y="76"/>
                      <a:pt x="1154" y="76"/>
                    </a:cubicBezTo>
                    <a:cubicBezTo>
                      <a:pt x="1158" y="60"/>
                      <a:pt x="1170" y="51"/>
                      <a:pt x="1186" y="51"/>
                    </a:cubicBezTo>
                    <a:cubicBezTo>
                      <a:pt x="1189" y="51"/>
                      <a:pt x="1193" y="51"/>
                      <a:pt x="1195" y="51"/>
                    </a:cubicBezTo>
                    <a:cubicBezTo>
                      <a:pt x="1200" y="33"/>
                      <a:pt x="1200" y="33"/>
                      <a:pt x="1200" y="33"/>
                    </a:cubicBezTo>
                    <a:cubicBezTo>
                      <a:pt x="1198" y="33"/>
                      <a:pt x="1196" y="33"/>
                      <a:pt x="1194" y="33"/>
                    </a:cubicBezTo>
                    <a:cubicBezTo>
                      <a:pt x="1183" y="33"/>
                      <a:pt x="1169" y="39"/>
                      <a:pt x="1161" y="48"/>
                    </a:cubicBezTo>
                    <a:cubicBezTo>
                      <a:pt x="1161" y="48"/>
                      <a:pt x="1161" y="48"/>
                      <a:pt x="1161" y="48"/>
                    </a:cubicBezTo>
                    <a:cubicBezTo>
                      <a:pt x="1164" y="34"/>
                      <a:pt x="1164" y="34"/>
                      <a:pt x="1164" y="34"/>
                    </a:cubicBezTo>
                    <a:cubicBezTo>
                      <a:pt x="1144" y="34"/>
                      <a:pt x="1144" y="34"/>
                      <a:pt x="1144" y="34"/>
                    </a:cubicBezTo>
                    <a:lnTo>
                      <a:pt x="1123" y="119"/>
                    </a:lnTo>
                    <a:close/>
                    <a:moveTo>
                      <a:pt x="1069" y="102"/>
                    </a:moveTo>
                    <a:cubicBezTo>
                      <a:pt x="1060" y="102"/>
                      <a:pt x="1053" y="98"/>
                      <a:pt x="1054" y="89"/>
                    </a:cubicBezTo>
                    <a:cubicBezTo>
                      <a:pt x="1054" y="88"/>
                      <a:pt x="1054" y="87"/>
                      <a:pt x="1059" y="67"/>
                    </a:cubicBezTo>
                    <a:cubicBezTo>
                      <a:pt x="1062" y="55"/>
                      <a:pt x="1069" y="49"/>
                      <a:pt x="1080" y="49"/>
                    </a:cubicBezTo>
                    <a:cubicBezTo>
                      <a:pt x="1091" y="49"/>
                      <a:pt x="1098" y="54"/>
                      <a:pt x="1097" y="63"/>
                    </a:cubicBezTo>
                    <a:cubicBezTo>
                      <a:pt x="1097" y="64"/>
                      <a:pt x="1097" y="65"/>
                      <a:pt x="1092" y="85"/>
                    </a:cubicBezTo>
                    <a:cubicBezTo>
                      <a:pt x="1089" y="96"/>
                      <a:pt x="1080" y="102"/>
                      <a:pt x="1069" y="102"/>
                    </a:cubicBezTo>
                    <a:moveTo>
                      <a:pt x="1053" y="153"/>
                    </a:moveTo>
                    <a:cubicBezTo>
                      <a:pt x="1078" y="153"/>
                      <a:pt x="1097" y="140"/>
                      <a:pt x="1104" y="116"/>
                    </a:cubicBezTo>
                    <a:cubicBezTo>
                      <a:pt x="1124" y="34"/>
                      <a:pt x="1124" y="34"/>
                      <a:pt x="1124" y="34"/>
                    </a:cubicBezTo>
                    <a:cubicBezTo>
                      <a:pt x="1104" y="34"/>
                      <a:pt x="1104" y="34"/>
                      <a:pt x="1104" y="34"/>
                    </a:cubicBezTo>
                    <a:cubicBezTo>
                      <a:pt x="1102" y="44"/>
                      <a:pt x="1102" y="44"/>
                      <a:pt x="1102" y="44"/>
                    </a:cubicBezTo>
                    <a:cubicBezTo>
                      <a:pt x="1101" y="44"/>
                      <a:pt x="1101" y="44"/>
                      <a:pt x="1101" y="44"/>
                    </a:cubicBezTo>
                    <a:cubicBezTo>
                      <a:pt x="1098" y="36"/>
                      <a:pt x="1087" y="33"/>
                      <a:pt x="1079" y="33"/>
                    </a:cubicBezTo>
                    <a:cubicBezTo>
                      <a:pt x="1057" y="33"/>
                      <a:pt x="1044" y="45"/>
                      <a:pt x="1038" y="65"/>
                    </a:cubicBezTo>
                    <a:cubicBezTo>
                      <a:pt x="1037" y="70"/>
                      <a:pt x="1035" y="77"/>
                      <a:pt x="1034" y="84"/>
                    </a:cubicBezTo>
                    <a:cubicBezTo>
                      <a:pt x="1033" y="87"/>
                      <a:pt x="1032" y="90"/>
                      <a:pt x="1032" y="93"/>
                    </a:cubicBezTo>
                    <a:cubicBezTo>
                      <a:pt x="1031" y="111"/>
                      <a:pt x="1043" y="118"/>
                      <a:pt x="1060" y="118"/>
                    </a:cubicBezTo>
                    <a:cubicBezTo>
                      <a:pt x="1069" y="118"/>
                      <a:pt x="1079" y="114"/>
                      <a:pt x="1085" y="107"/>
                    </a:cubicBezTo>
                    <a:cubicBezTo>
                      <a:pt x="1086" y="107"/>
                      <a:pt x="1086" y="107"/>
                      <a:pt x="1086" y="107"/>
                    </a:cubicBezTo>
                    <a:cubicBezTo>
                      <a:pt x="1085" y="110"/>
                      <a:pt x="1084" y="114"/>
                      <a:pt x="1084" y="117"/>
                    </a:cubicBezTo>
                    <a:cubicBezTo>
                      <a:pt x="1080" y="129"/>
                      <a:pt x="1072" y="137"/>
                      <a:pt x="1059" y="137"/>
                    </a:cubicBezTo>
                    <a:cubicBezTo>
                      <a:pt x="1051" y="137"/>
                      <a:pt x="1044" y="135"/>
                      <a:pt x="1039" y="129"/>
                    </a:cubicBezTo>
                    <a:cubicBezTo>
                      <a:pt x="1024" y="139"/>
                      <a:pt x="1024" y="139"/>
                      <a:pt x="1024" y="139"/>
                    </a:cubicBezTo>
                    <a:cubicBezTo>
                      <a:pt x="1028" y="148"/>
                      <a:pt x="1040" y="153"/>
                      <a:pt x="1053" y="153"/>
                    </a:cubicBezTo>
                    <a:moveTo>
                      <a:pt x="973" y="105"/>
                    </a:moveTo>
                    <a:cubicBezTo>
                      <a:pt x="964" y="105"/>
                      <a:pt x="957" y="100"/>
                      <a:pt x="958" y="91"/>
                    </a:cubicBezTo>
                    <a:cubicBezTo>
                      <a:pt x="958" y="90"/>
                      <a:pt x="958" y="89"/>
                      <a:pt x="958" y="88"/>
                    </a:cubicBezTo>
                    <a:cubicBezTo>
                      <a:pt x="963" y="67"/>
                      <a:pt x="963" y="67"/>
                      <a:pt x="963" y="67"/>
                    </a:cubicBezTo>
                    <a:cubicBezTo>
                      <a:pt x="966" y="56"/>
                      <a:pt x="975" y="50"/>
                      <a:pt x="986" y="50"/>
                    </a:cubicBezTo>
                    <a:cubicBezTo>
                      <a:pt x="995" y="50"/>
                      <a:pt x="1002" y="54"/>
                      <a:pt x="1002" y="63"/>
                    </a:cubicBezTo>
                    <a:cubicBezTo>
                      <a:pt x="1001" y="64"/>
                      <a:pt x="1001" y="65"/>
                      <a:pt x="1001" y="66"/>
                    </a:cubicBezTo>
                    <a:cubicBezTo>
                      <a:pt x="996" y="87"/>
                      <a:pt x="996" y="87"/>
                      <a:pt x="996" y="87"/>
                    </a:cubicBezTo>
                    <a:cubicBezTo>
                      <a:pt x="993" y="98"/>
                      <a:pt x="984" y="105"/>
                      <a:pt x="973" y="105"/>
                    </a:cubicBezTo>
                    <a:moveTo>
                      <a:pt x="969" y="121"/>
                    </a:moveTo>
                    <a:cubicBezTo>
                      <a:pt x="990" y="121"/>
                      <a:pt x="1011" y="107"/>
                      <a:pt x="1017" y="86"/>
                    </a:cubicBezTo>
                    <a:cubicBezTo>
                      <a:pt x="1018" y="80"/>
                      <a:pt x="1020" y="74"/>
                      <a:pt x="1021" y="68"/>
                    </a:cubicBezTo>
                    <a:cubicBezTo>
                      <a:pt x="1022" y="66"/>
                      <a:pt x="1022" y="64"/>
                      <a:pt x="1022" y="62"/>
                    </a:cubicBezTo>
                    <a:cubicBezTo>
                      <a:pt x="1023" y="43"/>
                      <a:pt x="1008" y="33"/>
                      <a:pt x="990" y="33"/>
                    </a:cubicBezTo>
                    <a:cubicBezTo>
                      <a:pt x="969" y="33"/>
                      <a:pt x="948" y="47"/>
                      <a:pt x="942" y="68"/>
                    </a:cubicBezTo>
                    <a:cubicBezTo>
                      <a:pt x="941" y="75"/>
                      <a:pt x="939" y="81"/>
                      <a:pt x="937" y="88"/>
                    </a:cubicBezTo>
                    <a:cubicBezTo>
                      <a:pt x="937" y="90"/>
                      <a:pt x="937" y="92"/>
                      <a:pt x="937" y="94"/>
                    </a:cubicBezTo>
                    <a:cubicBezTo>
                      <a:pt x="935" y="113"/>
                      <a:pt x="952" y="121"/>
                      <a:pt x="969" y="121"/>
                    </a:cubicBezTo>
                    <a:moveTo>
                      <a:pt x="865" y="119"/>
                    </a:moveTo>
                    <a:cubicBezTo>
                      <a:pt x="885" y="119"/>
                      <a:pt x="885" y="119"/>
                      <a:pt x="885" y="119"/>
                    </a:cubicBezTo>
                    <a:cubicBezTo>
                      <a:pt x="896" y="76"/>
                      <a:pt x="896" y="76"/>
                      <a:pt x="896" y="76"/>
                    </a:cubicBezTo>
                    <a:cubicBezTo>
                      <a:pt x="899" y="60"/>
                      <a:pt x="911" y="51"/>
                      <a:pt x="928" y="51"/>
                    </a:cubicBezTo>
                    <a:cubicBezTo>
                      <a:pt x="930" y="51"/>
                      <a:pt x="934" y="51"/>
                      <a:pt x="937" y="51"/>
                    </a:cubicBezTo>
                    <a:cubicBezTo>
                      <a:pt x="942" y="33"/>
                      <a:pt x="942" y="33"/>
                      <a:pt x="942" y="33"/>
                    </a:cubicBezTo>
                    <a:cubicBezTo>
                      <a:pt x="940" y="33"/>
                      <a:pt x="937" y="33"/>
                      <a:pt x="935" y="33"/>
                    </a:cubicBezTo>
                    <a:cubicBezTo>
                      <a:pt x="925" y="33"/>
                      <a:pt x="910" y="39"/>
                      <a:pt x="903" y="48"/>
                    </a:cubicBezTo>
                    <a:cubicBezTo>
                      <a:pt x="902" y="48"/>
                      <a:pt x="902" y="48"/>
                      <a:pt x="902" y="48"/>
                    </a:cubicBezTo>
                    <a:cubicBezTo>
                      <a:pt x="906" y="34"/>
                      <a:pt x="906" y="34"/>
                      <a:pt x="906" y="34"/>
                    </a:cubicBezTo>
                    <a:cubicBezTo>
                      <a:pt x="886" y="34"/>
                      <a:pt x="886" y="34"/>
                      <a:pt x="886" y="34"/>
                    </a:cubicBezTo>
                    <a:lnTo>
                      <a:pt x="865" y="119"/>
                    </a:lnTo>
                    <a:close/>
                    <a:moveTo>
                      <a:pt x="813" y="105"/>
                    </a:moveTo>
                    <a:cubicBezTo>
                      <a:pt x="804" y="105"/>
                      <a:pt x="796" y="100"/>
                      <a:pt x="797" y="91"/>
                    </a:cubicBezTo>
                    <a:cubicBezTo>
                      <a:pt x="797" y="90"/>
                      <a:pt x="797" y="89"/>
                      <a:pt x="797" y="88"/>
                    </a:cubicBezTo>
                    <a:cubicBezTo>
                      <a:pt x="802" y="68"/>
                      <a:pt x="802" y="68"/>
                      <a:pt x="802" y="68"/>
                    </a:cubicBezTo>
                    <a:cubicBezTo>
                      <a:pt x="805" y="57"/>
                      <a:pt x="815" y="49"/>
                      <a:pt x="826" y="49"/>
                    </a:cubicBezTo>
                    <a:cubicBezTo>
                      <a:pt x="834" y="49"/>
                      <a:pt x="842" y="54"/>
                      <a:pt x="841" y="63"/>
                    </a:cubicBezTo>
                    <a:cubicBezTo>
                      <a:pt x="841" y="64"/>
                      <a:pt x="841" y="65"/>
                      <a:pt x="841" y="66"/>
                    </a:cubicBezTo>
                    <a:cubicBezTo>
                      <a:pt x="835" y="87"/>
                      <a:pt x="835" y="87"/>
                      <a:pt x="835" y="87"/>
                    </a:cubicBezTo>
                    <a:cubicBezTo>
                      <a:pt x="832" y="98"/>
                      <a:pt x="824" y="105"/>
                      <a:pt x="813" y="105"/>
                    </a:cubicBezTo>
                    <a:moveTo>
                      <a:pt x="761" y="152"/>
                    </a:moveTo>
                    <a:cubicBezTo>
                      <a:pt x="781" y="152"/>
                      <a:pt x="781" y="152"/>
                      <a:pt x="781" y="152"/>
                    </a:cubicBezTo>
                    <a:cubicBezTo>
                      <a:pt x="792" y="111"/>
                      <a:pt x="792" y="111"/>
                      <a:pt x="792" y="111"/>
                    </a:cubicBezTo>
                    <a:cubicBezTo>
                      <a:pt x="793" y="111"/>
                      <a:pt x="793" y="111"/>
                      <a:pt x="793" y="111"/>
                    </a:cubicBezTo>
                    <a:cubicBezTo>
                      <a:pt x="796" y="118"/>
                      <a:pt x="804" y="121"/>
                      <a:pt x="812" y="121"/>
                    </a:cubicBezTo>
                    <a:cubicBezTo>
                      <a:pt x="834" y="121"/>
                      <a:pt x="851" y="108"/>
                      <a:pt x="856" y="87"/>
                    </a:cubicBezTo>
                    <a:cubicBezTo>
                      <a:pt x="858" y="80"/>
                      <a:pt x="860" y="73"/>
                      <a:pt x="861" y="66"/>
                    </a:cubicBezTo>
                    <a:cubicBezTo>
                      <a:pt x="862" y="63"/>
                      <a:pt x="862" y="61"/>
                      <a:pt x="862" y="59"/>
                    </a:cubicBezTo>
                    <a:cubicBezTo>
                      <a:pt x="864" y="42"/>
                      <a:pt x="852" y="33"/>
                      <a:pt x="836" y="33"/>
                    </a:cubicBezTo>
                    <a:cubicBezTo>
                      <a:pt x="826" y="33"/>
                      <a:pt x="816" y="37"/>
                      <a:pt x="808" y="44"/>
                    </a:cubicBezTo>
                    <a:cubicBezTo>
                      <a:pt x="808" y="44"/>
                      <a:pt x="808" y="44"/>
                      <a:pt x="808" y="44"/>
                    </a:cubicBezTo>
                    <a:cubicBezTo>
                      <a:pt x="810" y="34"/>
                      <a:pt x="810" y="34"/>
                      <a:pt x="810" y="34"/>
                    </a:cubicBezTo>
                    <a:cubicBezTo>
                      <a:pt x="791" y="34"/>
                      <a:pt x="791" y="34"/>
                      <a:pt x="791" y="34"/>
                    </a:cubicBezTo>
                    <a:lnTo>
                      <a:pt x="761" y="152"/>
                    </a:lnTo>
                    <a:close/>
                    <a:moveTo>
                      <a:pt x="676" y="102"/>
                    </a:moveTo>
                    <a:cubicBezTo>
                      <a:pt x="667" y="102"/>
                      <a:pt x="660" y="98"/>
                      <a:pt x="661" y="89"/>
                    </a:cubicBezTo>
                    <a:cubicBezTo>
                      <a:pt x="661" y="88"/>
                      <a:pt x="661" y="87"/>
                      <a:pt x="666" y="67"/>
                    </a:cubicBezTo>
                    <a:cubicBezTo>
                      <a:pt x="668" y="55"/>
                      <a:pt x="676" y="49"/>
                      <a:pt x="687" y="49"/>
                    </a:cubicBezTo>
                    <a:cubicBezTo>
                      <a:pt x="698" y="49"/>
                      <a:pt x="704" y="54"/>
                      <a:pt x="704" y="63"/>
                    </a:cubicBezTo>
                    <a:cubicBezTo>
                      <a:pt x="704" y="64"/>
                      <a:pt x="703" y="65"/>
                      <a:pt x="698" y="85"/>
                    </a:cubicBezTo>
                    <a:cubicBezTo>
                      <a:pt x="696" y="96"/>
                      <a:pt x="687" y="102"/>
                      <a:pt x="676" y="102"/>
                    </a:cubicBezTo>
                    <a:moveTo>
                      <a:pt x="660" y="153"/>
                    </a:moveTo>
                    <a:cubicBezTo>
                      <a:pt x="685" y="153"/>
                      <a:pt x="704" y="140"/>
                      <a:pt x="710" y="116"/>
                    </a:cubicBezTo>
                    <a:cubicBezTo>
                      <a:pt x="731" y="34"/>
                      <a:pt x="731" y="34"/>
                      <a:pt x="731" y="34"/>
                    </a:cubicBezTo>
                    <a:cubicBezTo>
                      <a:pt x="711" y="34"/>
                      <a:pt x="711" y="34"/>
                      <a:pt x="711" y="34"/>
                    </a:cubicBezTo>
                    <a:cubicBezTo>
                      <a:pt x="709" y="44"/>
                      <a:pt x="709" y="44"/>
                      <a:pt x="709" y="44"/>
                    </a:cubicBezTo>
                    <a:cubicBezTo>
                      <a:pt x="708" y="44"/>
                      <a:pt x="708" y="44"/>
                      <a:pt x="708" y="44"/>
                    </a:cubicBezTo>
                    <a:cubicBezTo>
                      <a:pt x="705" y="36"/>
                      <a:pt x="694" y="33"/>
                      <a:pt x="686" y="33"/>
                    </a:cubicBezTo>
                    <a:cubicBezTo>
                      <a:pt x="664" y="33"/>
                      <a:pt x="650" y="45"/>
                      <a:pt x="645" y="65"/>
                    </a:cubicBezTo>
                    <a:cubicBezTo>
                      <a:pt x="644" y="70"/>
                      <a:pt x="642" y="77"/>
                      <a:pt x="641" y="84"/>
                    </a:cubicBezTo>
                    <a:cubicBezTo>
                      <a:pt x="640" y="87"/>
                      <a:pt x="639" y="90"/>
                      <a:pt x="639" y="93"/>
                    </a:cubicBezTo>
                    <a:cubicBezTo>
                      <a:pt x="638" y="111"/>
                      <a:pt x="650" y="118"/>
                      <a:pt x="666" y="118"/>
                    </a:cubicBezTo>
                    <a:cubicBezTo>
                      <a:pt x="676" y="118"/>
                      <a:pt x="685" y="114"/>
                      <a:pt x="692" y="107"/>
                    </a:cubicBezTo>
                    <a:cubicBezTo>
                      <a:pt x="693" y="107"/>
                      <a:pt x="693" y="107"/>
                      <a:pt x="693" y="107"/>
                    </a:cubicBezTo>
                    <a:cubicBezTo>
                      <a:pt x="692" y="110"/>
                      <a:pt x="691" y="114"/>
                      <a:pt x="690" y="117"/>
                    </a:cubicBezTo>
                    <a:cubicBezTo>
                      <a:pt x="687" y="129"/>
                      <a:pt x="678" y="137"/>
                      <a:pt x="666" y="137"/>
                    </a:cubicBezTo>
                    <a:cubicBezTo>
                      <a:pt x="658" y="137"/>
                      <a:pt x="651" y="135"/>
                      <a:pt x="646" y="129"/>
                    </a:cubicBezTo>
                    <a:cubicBezTo>
                      <a:pt x="631" y="139"/>
                      <a:pt x="631" y="139"/>
                      <a:pt x="631" y="139"/>
                    </a:cubicBezTo>
                    <a:cubicBezTo>
                      <a:pt x="635" y="148"/>
                      <a:pt x="647" y="153"/>
                      <a:pt x="660" y="153"/>
                    </a:cubicBezTo>
                    <a:moveTo>
                      <a:pt x="538" y="119"/>
                    </a:moveTo>
                    <a:cubicBezTo>
                      <a:pt x="558" y="119"/>
                      <a:pt x="558" y="119"/>
                      <a:pt x="558" y="119"/>
                    </a:cubicBezTo>
                    <a:cubicBezTo>
                      <a:pt x="570" y="72"/>
                      <a:pt x="570" y="72"/>
                      <a:pt x="570" y="72"/>
                    </a:cubicBezTo>
                    <a:cubicBezTo>
                      <a:pt x="573" y="59"/>
                      <a:pt x="580" y="50"/>
                      <a:pt x="593" y="50"/>
                    </a:cubicBezTo>
                    <a:cubicBezTo>
                      <a:pt x="602" y="50"/>
                      <a:pt x="607" y="55"/>
                      <a:pt x="606" y="62"/>
                    </a:cubicBezTo>
                    <a:cubicBezTo>
                      <a:pt x="606" y="64"/>
                      <a:pt x="605" y="68"/>
                      <a:pt x="605" y="70"/>
                    </a:cubicBezTo>
                    <a:cubicBezTo>
                      <a:pt x="592" y="119"/>
                      <a:pt x="592" y="119"/>
                      <a:pt x="592" y="119"/>
                    </a:cubicBezTo>
                    <a:cubicBezTo>
                      <a:pt x="613" y="119"/>
                      <a:pt x="613" y="119"/>
                      <a:pt x="613" y="119"/>
                    </a:cubicBezTo>
                    <a:cubicBezTo>
                      <a:pt x="626" y="65"/>
                      <a:pt x="626" y="65"/>
                      <a:pt x="626" y="65"/>
                    </a:cubicBezTo>
                    <a:cubicBezTo>
                      <a:pt x="627" y="62"/>
                      <a:pt x="628" y="57"/>
                      <a:pt x="628" y="55"/>
                    </a:cubicBezTo>
                    <a:cubicBezTo>
                      <a:pt x="629" y="43"/>
                      <a:pt x="620" y="33"/>
                      <a:pt x="604" y="33"/>
                    </a:cubicBezTo>
                    <a:cubicBezTo>
                      <a:pt x="594" y="33"/>
                      <a:pt x="584" y="37"/>
                      <a:pt x="577" y="45"/>
                    </a:cubicBezTo>
                    <a:cubicBezTo>
                      <a:pt x="576" y="45"/>
                      <a:pt x="576" y="45"/>
                      <a:pt x="576" y="45"/>
                    </a:cubicBezTo>
                    <a:cubicBezTo>
                      <a:pt x="578" y="34"/>
                      <a:pt x="578" y="34"/>
                      <a:pt x="578" y="34"/>
                    </a:cubicBezTo>
                    <a:cubicBezTo>
                      <a:pt x="559" y="34"/>
                      <a:pt x="559" y="34"/>
                      <a:pt x="559" y="34"/>
                    </a:cubicBezTo>
                    <a:lnTo>
                      <a:pt x="538" y="119"/>
                    </a:lnTo>
                    <a:close/>
                    <a:moveTo>
                      <a:pt x="518" y="21"/>
                    </a:moveTo>
                    <a:cubicBezTo>
                      <a:pt x="538" y="21"/>
                      <a:pt x="538" y="21"/>
                      <a:pt x="538" y="21"/>
                    </a:cubicBezTo>
                    <a:cubicBezTo>
                      <a:pt x="544" y="0"/>
                      <a:pt x="544" y="0"/>
                      <a:pt x="544" y="0"/>
                    </a:cubicBezTo>
                    <a:cubicBezTo>
                      <a:pt x="523" y="0"/>
                      <a:pt x="523" y="0"/>
                      <a:pt x="523" y="0"/>
                    </a:cubicBezTo>
                    <a:lnTo>
                      <a:pt x="518" y="21"/>
                    </a:lnTo>
                    <a:close/>
                    <a:moveTo>
                      <a:pt x="493" y="119"/>
                    </a:moveTo>
                    <a:cubicBezTo>
                      <a:pt x="514" y="119"/>
                      <a:pt x="514" y="119"/>
                      <a:pt x="514" y="119"/>
                    </a:cubicBezTo>
                    <a:cubicBezTo>
                      <a:pt x="535" y="34"/>
                      <a:pt x="535" y="34"/>
                      <a:pt x="535" y="34"/>
                    </a:cubicBezTo>
                    <a:cubicBezTo>
                      <a:pt x="515" y="34"/>
                      <a:pt x="515" y="34"/>
                      <a:pt x="515" y="34"/>
                    </a:cubicBezTo>
                    <a:lnTo>
                      <a:pt x="493" y="119"/>
                    </a:lnTo>
                    <a:close/>
                    <a:moveTo>
                      <a:pt x="424" y="119"/>
                    </a:moveTo>
                    <a:cubicBezTo>
                      <a:pt x="444" y="119"/>
                      <a:pt x="444" y="119"/>
                      <a:pt x="444" y="119"/>
                    </a:cubicBezTo>
                    <a:cubicBezTo>
                      <a:pt x="455" y="76"/>
                      <a:pt x="455" y="76"/>
                      <a:pt x="455" y="76"/>
                    </a:cubicBezTo>
                    <a:cubicBezTo>
                      <a:pt x="459" y="60"/>
                      <a:pt x="471" y="51"/>
                      <a:pt x="487" y="51"/>
                    </a:cubicBezTo>
                    <a:cubicBezTo>
                      <a:pt x="490" y="51"/>
                      <a:pt x="494" y="51"/>
                      <a:pt x="497" y="51"/>
                    </a:cubicBezTo>
                    <a:cubicBezTo>
                      <a:pt x="501" y="33"/>
                      <a:pt x="501" y="33"/>
                      <a:pt x="501" y="33"/>
                    </a:cubicBezTo>
                    <a:cubicBezTo>
                      <a:pt x="499" y="33"/>
                      <a:pt x="497" y="33"/>
                      <a:pt x="495" y="33"/>
                    </a:cubicBezTo>
                    <a:cubicBezTo>
                      <a:pt x="484" y="33"/>
                      <a:pt x="470" y="39"/>
                      <a:pt x="463" y="48"/>
                    </a:cubicBezTo>
                    <a:cubicBezTo>
                      <a:pt x="462" y="48"/>
                      <a:pt x="462" y="48"/>
                      <a:pt x="462" y="48"/>
                    </a:cubicBezTo>
                    <a:cubicBezTo>
                      <a:pt x="465" y="34"/>
                      <a:pt x="465" y="34"/>
                      <a:pt x="465" y="34"/>
                    </a:cubicBezTo>
                    <a:cubicBezTo>
                      <a:pt x="445" y="34"/>
                      <a:pt x="445" y="34"/>
                      <a:pt x="445" y="34"/>
                    </a:cubicBezTo>
                    <a:lnTo>
                      <a:pt x="424" y="119"/>
                    </a:lnTo>
                    <a:close/>
                    <a:moveTo>
                      <a:pt x="360" y="69"/>
                    </a:moveTo>
                    <a:cubicBezTo>
                      <a:pt x="361" y="67"/>
                      <a:pt x="361" y="66"/>
                      <a:pt x="362" y="64"/>
                    </a:cubicBezTo>
                    <a:cubicBezTo>
                      <a:pt x="365" y="55"/>
                      <a:pt x="373" y="49"/>
                      <a:pt x="384" y="49"/>
                    </a:cubicBezTo>
                    <a:cubicBezTo>
                      <a:pt x="392" y="49"/>
                      <a:pt x="398" y="54"/>
                      <a:pt x="397" y="62"/>
                    </a:cubicBezTo>
                    <a:cubicBezTo>
                      <a:pt x="397" y="64"/>
                      <a:pt x="397" y="66"/>
                      <a:pt x="396" y="69"/>
                    </a:cubicBezTo>
                    <a:lnTo>
                      <a:pt x="360" y="69"/>
                    </a:lnTo>
                    <a:close/>
                    <a:moveTo>
                      <a:pt x="366" y="121"/>
                    </a:moveTo>
                    <a:cubicBezTo>
                      <a:pt x="383" y="121"/>
                      <a:pt x="399" y="117"/>
                      <a:pt x="407" y="110"/>
                    </a:cubicBezTo>
                    <a:cubicBezTo>
                      <a:pt x="401" y="97"/>
                      <a:pt x="401" y="97"/>
                      <a:pt x="401" y="97"/>
                    </a:cubicBezTo>
                    <a:cubicBezTo>
                      <a:pt x="396" y="99"/>
                      <a:pt x="384" y="105"/>
                      <a:pt x="372" y="105"/>
                    </a:cubicBezTo>
                    <a:cubicBezTo>
                      <a:pt x="363" y="105"/>
                      <a:pt x="355" y="100"/>
                      <a:pt x="355" y="91"/>
                    </a:cubicBezTo>
                    <a:cubicBezTo>
                      <a:pt x="355" y="88"/>
                      <a:pt x="356" y="85"/>
                      <a:pt x="357" y="82"/>
                    </a:cubicBezTo>
                    <a:cubicBezTo>
                      <a:pt x="413" y="82"/>
                      <a:pt x="413" y="82"/>
                      <a:pt x="413" y="82"/>
                    </a:cubicBezTo>
                    <a:cubicBezTo>
                      <a:pt x="414" y="76"/>
                      <a:pt x="417" y="66"/>
                      <a:pt x="418" y="59"/>
                    </a:cubicBezTo>
                    <a:cubicBezTo>
                      <a:pt x="419" y="41"/>
                      <a:pt x="405" y="33"/>
                      <a:pt x="388" y="33"/>
                    </a:cubicBezTo>
                    <a:cubicBezTo>
                      <a:pt x="365" y="33"/>
                      <a:pt x="345" y="47"/>
                      <a:pt x="339" y="70"/>
                    </a:cubicBezTo>
                    <a:cubicBezTo>
                      <a:pt x="337" y="77"/>
                      <a:pt x="334" y="87"/>
                      <a:pt x="334" y="93"/>
                    </a:cubicBezTo>
                    <a:cubicBezTo>
                      <a:pt x="332" y="113"/>
                      <a:pt x="349" y="121"/>
                      <a:pt x="366" y="121"/>
                    </a:cubicBezTo>
                    <a:moveTo>
                      <a:pt x="217" y="119"/>
                    </a:moveTo>
                    <a:cubicBezTo>
                      <a:pt x="237" y="119"/>
                      <a:pt x="237" y="119"/>
                      <a:pt x="237" y="119"/>
                    </a:cubicBezTo>
                    <a:cubicBezTo>
                      <a:pt x="268" y="61"/>
                      <a:pt x="268" y="61"/>
                      <a:pt x="268" y="61"/>
                    </a:cubicBezTo>
                    <a:cubicBezTo>
                      <a:pt x="269" y="61"/>
                      <a:pt x="269" y="61"/>
                      <a:pt x="269" y="61"/>
                    </a:cubicBezTo>
                    <a:cubicBezTo>
                      <a:pt x="271" y="119"/>
                      <a:pt x="271" y="119"/>
                      <a:pt x="271" y="119"/>
                    </a:cubicBezTo>
                    <a:cubicBezTo>
                      <a:pt x="291" y="119"/>
                      <a:pt x="291" y="119"/>
                      <a:pt x="291" y="119"/>
                    </a:cubicBezTo>
                    <a:cubicBezTo>
                      <a:pt x="339" y="34"/>
                      <a:pt x="339" y="34"/>
                      <a:pt x="339" y="34"/>
                    </a:cubicBezTo>
                    <a:cubicBezTo>
                      <a:pt x="318" y="34"/>
                      <a:pt x="318" y="34"/>
                      <a:pt x="318" y="34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4" y="34"/>
                      <a:pt x="284" y="34"/>
                      <a:pt x="284" y="34"/>
                    </a:cubicBezTo>
                    <a:cubicBezTo>
                      <a:pt x="267" y="34"/>
                      <a:pt x="267" y="34"/>
                      <a:pt x="267" y="34"/>
                    </a:cubicBezTo>
                    <a:cubicBezTo>
                      <a:pt x="235" y="93"/>
                      <a:pt x="235" y="93"/>
                      <a:pt x="235" y="93"/>
                    </a:cubicBezTo>
                    <a:cubicBezTo>
                      <a:pt x="234" y="93"/>
                      <a:pt x="234" y="93"/>
                      <a:pt x="234" y="93"/>
                    </a:cubicBezTo>
                    <a:cubicBezTo>
                      <a:pt x="232" y="34"/>
                      <a:pt x="232" y="34"/>
                      <a:pt x="232" y="34"/>
                    </a:cubicBezTo>
                    <a:cubicBezTo>
                      <a:pt x="211" y="34"/>
                      <a:pt x="211" y="34"/>
                      <a:pt x="211" y="34"/>
                    </a:cubicBezTo>
                    <a:lnTo>
                      <a:pt x="217" y="119"/>
                    </a:lnTo>
                    <a:close/>
                    <a:moveTo>
                      <a:pt x="147" y="105"/>
                    </a:moveTo>
                    <a:cubicBezTo>
                      <a:pt x="138" y="105"/>
                      <a:pt x="131" y="100"/>
                      <a:pt x="131" y="91"/>
                    </a:cubicBezTo>
                    <a:cubicBezTo>
                      <a:pt x="132" y="90"/>
                      <a:pt x="132" y="89"/>
                      <a:pt x="132" y="88"/>
                    </a:cubicBezTo>
                    <a:cubicBezTo>
                      <a:pt x="137" y="67"/>
                      <a:pt x="137" y="67"/>
                      <a:pt x="137" y="67"/>
                    </a:cubicBezTo>
                    <a:cubicBezTo>
                      <a:pt x="140" y="56"/>
                      <a:pt x="149" y="50"/>
                      <a:pt x="160" y="50"/>
                    </a:cubicBezTo>
                    <a:cubicBezTo>
                      <a:pt x="168" y="50"/>
                      <a:pt x="176" y="54"/>
                      <a:pt x="175" y="63"/>
                    </a:cubicBezTo>
                    <a:cubicBezTo>
                      <a:pt x="175" y="64"/>
                      <a:pt x="175" y="65"/>
                      <a:pt x="175" y="66"/>
                    </a:cubicBezTo>
                    <a:cubicBezTo>
                      <a:pt x="170" y="87"/>
                      <a:pt x="170" y="87"/>
                      <a:pt x="170" y="87"/>
                    </a:cubicBezTo>
                    <a:cubicBezTo>
                      <a:pt x="167" y="98"/>
                      <a:pt x="158" y="105"/>
                      <a:pt x="147" y="105"/>
                    </a:cubicBezTo>
                    <a:moveTo>
                      <a:pt x="143" y="121"/>
                    </a:moveTo>
                    <a:cubicBezTo>
                      <a:pt x="164" y="121"/>
                      <a:pt x="185" y="107"/>
                      <a:pt x="191" y="86"/>
                    </a:cubicBezTo>
                    <a:cubicBezTo>
                      <a:pt x="192" y="80"/>
                      <a:pt x="193" y="74"/>
                      <a:pt x="195" y="68"/>
                    </a:cubicBezTo>
                    <a:cubicBezTo>
                      <a:pt x="195" y="66"/>
                      <a:pt x="196" y="64"/>
                      <a:pt x="196" y="62"/>
                    </a:cubicBezTo>
                    <a:cubicBezTo>
                      <a:pt x="197" y="43"/>
                      <a:pt x="182" y="33"/>
                      <a:pt x="164" y="33"/>
                    </a:cubicBezTo>
                    <a:cubicBezTo>
                      <a:pt x="143" y="33"/>
                      <a:pt x="122" y="47"/>
                      <a:pt x="116" y="68"/>
                    </a:cubicBezTo>
                    <a:cubicBezTo>
                      <a:pt x="115" y="75"/>
                      <a:pt x="113" y="81"/>
                      <a:pt x="111" y="88"/>
                    </a:cubicBezTo>
                    <a:cubicBezTo>
                      <a:pt x="111" y="90"/>
                      <a:pt x="110" y="92"/>
                      <a:pt x="110" y="94"/>
                    </a:cubicBezTo>
                    <a:cubicBezTo>
                      <a:pt x="109" y="113"/>
                      <a:pt x="125" y="121"/>
                      <a:pt x="143" y="121"/>
                    </a:cubicBezTo>
                    <a:moveTo>
                      <a:pt x="52" y="105"/>
                    </a:moveTo>
                    <a:cubicBezTo>
                      <a:pt x="43" y="105"/>
                      <a:pt x="35" y="100"/>
                      <a:pt x="36" y="91"/>
                    </a:cubicBezTo>
                    <a:cubicBezTo>
                      <a:pt x="36" y="90"/>
                      <a:pt x="36" y="89"/>
                      <a:pt x="37" y="88"/>
                    </a:cubicBezTo>
                    <a:cubicBezTo>
                      <a:pt x="42" y="68"/>
                      <a:pt x="42" y="68"/>
                      <a:pt x="42" y="68"/>
                    </a:cubicBezTo>
                    <a:cubicBezTo>
                      <a:pt x="44" y="57"/>
                      <a:pt x="54" y="49"/>
                      <a:pt x="65" y="49"/>
                    </a:cubicBezTo>
                    <a:cubicBezTo>
                      <a:pt x="74" y="49"/>
                      <a:pt x="81" y="54"/>
                      <a:pt x="81" y="63"/>
                    </a:cubicBezTo>
                    <a:cubicBezTo>
                      <a:pt x="80" y="64"/>
                      <a:pt x="80" y="65"/>
                      <a:pt x="80" y="66"/>
                    </a:cubicBezTo>
                    <a:cubicBezTo>
                      <a:pt x="75" y="87"/>
                      <a:pt x="75" y="87"/>
                      <a:pt x="75" y="87"/>
                    </a:cubicBezTo>
                    <a:cubicBezTo>
                      <a:pt x="72" y="98"/>
                      <a:pt x="63" y="105"/>
                      <a:pt x="52" y="105"/>
                    </a:cubicBezTo>
                    <a:moveTo>
                      <a:pt x="0" y="152"/>
                    </a:moveTo>
                    <a:cubicBezTo>
                      <a:pt x="21" y="152"/>
                      <a:pt x="21" y="152"/>
                      <a:pt x="21" y="152"/>
                    </a:cubicBezTo>
                    <a:cubicBezTo>
                      <a:pt x="31" y="111"/>
                      <a:pt x="31" y="111"/>
                      <a:pt x="31" y="111"/>
                    </a:cubicBezTo>
                    <a:cubicBezTo>
                      <a:pt x="32" y="111"/>
                      <a:pt x="32" y="111"/>
                      <a:pt x="32" y="111"/>
                    </a:cubicBezTo>
                    <a:cubicBezTo>
                      <a:pt x="35" y="118"/>
                      <a:pt x="43" y="121"/>
                      <a:pt x="51" y="121"/>
                    </a:cubicBezTo>
                    <a:cubicBezTo>
                      <a:pt x="73" y="121"/>
                      <a:pt x="90" y="108"/>
                      <a:pt x="95" y="87"/>
                    </a:cubicBezTo>
                    <a:cubicBezTo>
                      <a:pt x="97" y="80"/>
                      <a:pt x="99" y="73"/>
                      <a:pt x="101" y="66"/>
                    </a:cubicBezTo>
                    <a:cubicBezTo>
                      <a:pt x="101" y="63"/>
                      <a:pt x="102" y="61"/>
                      <a:pt x="102" y="59"/>
                    </a:cubicBezTo>
                    <a:cubicBezTo>
                      <a:pt x="103" y="42"/>
                      <a:pt x="91" y="33"/>
                      <a:pt x="75" y="33"/>
                    </a:cubicBezTo>
                    <a:cubicBezTo>
                      <a:pt x="65" y="33"/>
                      <a:pt x="55" y="37"/>
                      <a:pt x="48" y="44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50" y="34"/>
                      <a:pt x="50" y="34"/>
                      <a:pt x="50" y="34"/>
                    </a:cubicBezTo>
                    <a:cubicBezTo>
                      <a:pt x="30" y="34"/>
                      <a:pt x="30" y="34"/>
                      <a:pt x="30" y="34"/>
                    </a:cubicBez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</p:grpSp>
      </p:grpSp>
      <p:grpSp>
        <p:nvGrpSpPr>
          <p:cNvPr id="28" name="Groep 38">
            <a:extLst>
              <a:ext uri="{FF2B5EF4-FFF2-40B4-BE49-F238E27FC236}">
                <a16:creationId xmlns:a16="http://schemas.microsoft.com/office/drawing/2014/main" id="{F00D7ED1-64B9-45F5-8EEA-E29C594EE122}"/>
              </a:ext>
            </a:extLst>
          </p:cNvPr>
          <p:cNvGrpSpPr/>
          <p:nvPr userDrawn="1"/>
        </p:nvGrpSpPr>
        <p:grpSpPr>
          <a:xfrm>
            <a:off x="5724128" y="418194"/>
            <a:ext cx="3064298" cy="1547017"/>
            <a:chOff x="4129741" y="584200"/>
            <a:chExt cx="3429000" cy="2545978"/>
          </a:xfrm>
        </p:grpSpPr>
        <p:sp>
          <p:nvSpPr>
            <p:cNvPr id="29" name="Rechthoek 39">
              <a:extLst>
                <a:ext uri="{FF2B5EF4-FFF2-40B4-BE49-F238E27FC236}">
                  <a16:creationId xmlns:a16="http://schemas.microsoft.com/office/drawing/2014/main" id="{105E6D63-1AD3-49DE-BCDE-33D1C1885CBA}"/>
                </a:ext>
              </a:extLst>
            </p:cNvPr>
            <p:cNvSpPr/>
            <p:nvPr userDrawn="1"/>
          </p:nvSpPr>
          <p:spPr>
            <a:xfrm>
              <a:off x="4129741" y="584200"/>
              <a:ext cx="3429000" cy="194534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288000" rIns="288000" bIns="288000" rtlCol="0" anchor="ctr"/>
            <a:lstStyle/>
            <a:p>
              <a:pPr algn="ctr"/>
              <a:endParaRPr lang="nl-NL" sz="3600" i="1" cap="all" dirty="0">
                <a:latin typeface="+mj-lt"/>
              </a:endParaRPr>
            </a:p>
          </p:txBody>
        </p:sp>
        <p:grpSp>
          <p:nvGrpSpPr>
            <p:cNvPr id="30" name="Groep 40">
              <a:extLst>
                <a:ext uri="{FF2B5EF4-FFF2-40B4-BE49-F238E27FC236}">
                  <a16:creationId xmlns:a16="http://schemas.microsoft.com/office/drawing/2014/main" id="{12070C06-EBB6-4F4E-9D12-C0EDCE212709}"/>
                </a:ext>
              </a:extLst>
            </p:cNvPr>
            <p:cNvGrpSpPr/>
            <p:nvPr/>
          </p:nvGrpSpPr>
          <p:grpSpPr>
            <a:xfrm>
              <a:off x="4129741" y="2445463"/>
              <a:ext cx="3429000" cy="684715"/>
              <a:chOff x="4129741" y="2445463"/>
              <a:chExt cx="3429000" cy="684715"/>
            </a:xfrm>
          </p:grpSpPr>
          <p:sp>
            <p:nvSpPr>
              <p:cNvPr id="32" name="Rechthoek 42">
                <a:extLst>
                  <a:ext uri="{FF2B5EF4-FFF2-40B4-BE49-F238E27FC236}">
                    <a16:creationId xmlns:a16="http://schemas.microsoft.com/office/drawing/2014/main" id="{8519E15F-6DD1-48FE-BD88-4F21C61A9830}"/>
                  </a:ext>
                </a:extLst>
              </p:cNvPr>
              <p:cNvSpPr/>
              <p:nvPr/>
            </p:nvSpPr>
            <p:spPr>
              <a:xfrm rot="2700000">
                <a:off x="5717176" y="2445463"/>
                <a:ext cx="254130" cy="254130"/>
              </a:xfrm>
              <a:prstGeom prst="rect">
                <a:avLst/>
              </a:prstGeom>
              <a:solidFill>
                <a:srgbClr val="006F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nl-NL" sz="1600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1" name="Rechthoek 41">
                <a:extLst>
                  <a:ext uri="{FF2B5EF4-FFF2-40B4-BE49-F238E27FC236}">
                    <a16:creationId xmlns:a16="http://schemas.microsoft.com/office/drawing/2014/main" id="{5FCB368A-569E-44B8-9668-98D750D978E7}"/>
                  </a:ext>
                </a:extLst>
              </p:cNvPr>
              <p:cNvSpPr/>
              <p:nvPr/>
            </p:nvSpPr>
            <p:spPr>
              <a:xfrm>
                <a:off x="4129741" y="2529542"/>
                <a:ext cx="3429000" cy="600636"/>
              </a:xfrm>
              <a:prstGeom prst="rect">
                <a:avLst/>
              </a:prstGeom>
              <a:solidFill>
                <a:srgbClr val="006F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nl-NL" sz="1400" b="1" dirty="0">
                  <a:latin typeface="Helvetica" pitchFamily="2" charset="0"/>
                </a:endParaRPr>
              </a:p>
            </p:txBody>
          </p:sp>
        </p:grpSp>
      </p:grpSp>
      <p:sp>
        <p:nvSpPr>
          <p:cNvPr id="33" name="Tijdelijke aanduiding voor titel 1">
            <a:extLst>
              <a:ext uri="{FF2B5EF4-FFF2-40B4-BE49-F238E27FC236}">
                <a16:creationId xmlns:a16="http://schemas.microsoft.com/office/drawing/2014/main" id="{579B0750-6F6D-45DD-956A-4A47DDDAFF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8143" y="581969"/>
            <a:ext cx="2817655" cy="828413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>
              <a:defRPr sz="3600" i="1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pl-PL" dirty="0"/>
              <a:t>TYTUŁ…</a:t>
            </a:r>
            <a:endParaRPr lang="nl-NL" dirty="0"/>
          </a:p>
        </p:txBody>
      </p:sp>
      <p:sp>
        <p:nvSpPr>
          <p:cNvPr id="34" name="Tijdelijke aanduiding voor titel 1">
            <a:extLst>
              <a:ext uri="{FF2B5EF4-FFF2-40B4-BE49-F238E27FC236}">
                <a16:creationId xmlns:a16="http://schemas.microsoft.com/office/drawing/2014/main" id="{CDADE1DF-93D0-4033-B395-E0AFA7FD41BE}"/>
              </a:ext>
            </a:extLst>
          </p:cNvPr>
          <p:cNvSpPr txBox="1">
            <a:spLocks/>
          </p:cNvSpPr>
          <p:nvPr userDrawn="1"/>
        </p:nvSpPr>
        <p:spPr>
          <a:xfrm>
            <a:off x="5868143" y="1689370"/>
            <a:ext cx="2817655" cy="187078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nl-NL" sz="3600" b="1" i="1" kern="1200">
                <a:solidFill>
                  <a:schemeClr val="bg1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defRPr>
            </a:lvl1pPr>
          </a:lstStyle>
          <a:p>
            <a:r>
              <a:rPr lang="pl-PL" sz="1400" i="0" dirty="0"/>
              <a:t>TYTUŁ…</a:t>
            </a:r>
          </a:p>
        </p:txBody>
      </p:sp>
    </p:spTree>
    <p:extLst>
      <p:ext uri="{BB962C8B-B14F-4D97-AF65-F5344CB8AC3E}">
        <p14:creationId xmlns:p14="http://schemas.microsoft.com/office/powerpoint/2010/main" val="319696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ytuł prezenta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ptak, grzebiące, kurczak, stojące&#10;&#10;Opis wygenerowany automatycznie">
            <a:extLst>
              <a:ext uri="{FF2B5EF4-FFF2-40B4-BE49-F238E27FC236}">
                <a16:creationId xmlns:a16="http://schemas.microsoft.com/office/drawing/2014/main" id="{46BD212E-BC4D-4154-AABA-95A60BDB56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5265" b="8669"/>
          <a:stretch/>
        </p:blipFill>
        <p:spPr>
          <a:xfrm>
            <a:off x="4076" y="0"/>
            <a:ext cx="7601782" cy="3881867"/>
          </a:xfrm>
          <a:prstGeom prst="rect">
            <a:avLst/>
          </a:prstGeom>
        </p:spPr>
      </p:pic>
      <p:grpSp>
        <p:nvGrpSpPr>
          <p:cNvPr id="65" name="Groep 11">
            <a:extLst>
              <a:ext uri="{FF2B5EF4-FFF2-40B4-BE49-F238E27FC236}">
                <a16:creationId xmlns:a16="http://schemas.microsoft.com/office/drawing/2014/main" id="{64C3C369-2D46-41F2-B200-5986C078C2EB}"/>
              </a:ext>
            </a:extLst>
          </p:cNvPr>
          <p:cNvGrpSpPr/>
          <p:nvPr userDrawn="1"/>
        </p:nvGrpSpPr>
        <p:grpSpPr>
          <a:xfrm>
            <a:off x="7601783" y="10256"/>
            <a:ext cx="1486440" cy="5143500"/>
            <a:chOff x="10705560" y="1714500"/>
            <a:chExt cx="1486440" cy="5143500"/>
          </a:xfrm>
        </p:grpSpPr>
        <p:sp>
          <p:nvSpPr>
            <p:cNvPr id="66" name="Rechthoek 12">
              <a:extLst>
                <a:ext uri="{FF2B5EF4-FFF2-40B4-BE49-F238E27FC236}">
                  <a16:creationId xmlns:a16="http://schemas.microsoft.com/office/drawing/2014/main" id="{3AF4220C-309F-4DB2-853A-DA1C5AF9B474}"/>
                </a:ext>
              </a:extLst>
            </p:cNvPr>
            <p:cNvSpPr/>
            <p:nvPr/>
          </p:nvSpPr>
          <p:spPr>
            <a:xfrm>
              <a:off x="10705560" y="1714500"/>
              <a:ext cx="1486440" cy="5143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dirty="0" err="1">
                <a:latin typeface="Helvetica Light" panose="020B0403020202020204" pitchFamily="34" charset="0"/>
              </a:endParaRPr>
            </a:p>
          </p:txBody>
        </p:sp>
        <p:grpSp>
          <p:nvGrpSpPr>
            <p:cNvPr id="67" name="Group 4">
              <a:extLst>
                <a:ext uri="{FF2B5EF4-FFF2-40B4-BE49-F238E27FC236}">
                  <a16:creationId xmlns:a16="http://schemas.microsoft.com/office/drawing/2014/main" id="{F36BAF70-32C3-4EA7-A979-B90B9EA7990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010145" y="5694300"/>
              <a:ext cx="925810" cy="871795"/>
              <a:chOff x="2126" y="546"/>
              <a:chExt cx="3428" cy="3228"/>
            </a:xfrm>
          </p:grpSpPr>
          <p:sp>
            <p:nvSpPr>
              <p:cNvPr id="68" name="AutoShape 3">
                <a:extLst>
                  <a:ext uri="{FF2B5EF4-FFF2-40B4-BE49-F238E27FC236}">
                    <a16:creationId xmlns:a16="http://schemas.microsoft.com/office/drawing/2014/main" id="{E203BBD5-5E74-4C3C-990C-F2C23E9B8669}"/>
                  </a:ext>
                </a:extLst>
              </p:cNvPr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2126" y="546"/>
                <a:ext cx="3428" cy="3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69" name="Freeform 5">
                <a:extLst>
                  <a:ext uri="{FF2B5EF4-FFF2-40B4-BE49-F238E27FC236}">
                    <a16:creationId xmlns:a16="http://schemas.microsoft.com/office/drawing/2014/main" id="{516436DD-F1F9-42A1-9ECC-CE6DC7155CC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4" y="670"/>
                <a:ext cx="1100" cy="940"/>
              </a:xfrm>
              <a:custGeom>
                <a:avLst/>
                <a:gdLst>
                  <a:gd name="T0" fmla="*/ 133 w 463"/>
                  <a:gd name="T1" fmla="*/ 162 h 396"/>
                  <a:gd name="T2" fmla="*/ 165 w 463"/>
                  <a:gd name="T3" fmla="*/ 144 h 396"/>
                  <a:gd name="T4" fmla="*/ 230 w 463"/>
                  <a:gd name="T5" fmla="*/ 205 h 396"/>
                  <a:gd name="T6" fmla="*/ 199 w 463"/>
                  <a:gd name="T7" fmla="*/ 225 h 396"/>
                  <a:gd name="T8" fmla="*/ 206 w 463"/>
                  <a:gd name="T9" fmla="*/ 232 h 396"/>
                  <a:gd name="T10" fmla="*/ 235 w 463"/>
                  <a:gd name="T11" fmla="*/ 259 h 396"/>
                  <a:gd name="T12" fmla="*/ 254 w 463"/>
                  <a:gd name="T13" fmla="*/ 278 h 396"/>
                  <a:gd name="T14" fmla="*/ 266 w 463"/>
                  <a:gd name="T15" fmla="*/ 289 h 396"/>
                  <a:gd name="T16" fmla="*/ 272 w 463"/>
                  <a:gd name="T17" fmla="*/ 296 h 396"/>
                  <a:gd name="T18" fmla="*/ 300 w 463"/>
                  <a:gd name="T19" fmla="*/ 322 h 396"/>
                  <a:gd name="T20" fmla="*/ 307 w 463"/>
                  <a:gd name="T21" fmla="*/ 329 h 396"/>
                  <a:gd name="T22" fmla="*/ 337 w 463"/>
                  <a:gd name="T23" fmla="*/ 358 h 396"/>
                  <a:gd name="T24" fmla="*/ 376 w 463"/>
                  <a:gd name="T25" fmla="*/ 396 h 396"/>
                  <a:gd name="T26" fmla="*/ 424 w 463"/>
                  <a:gd name="T27" fmla="*/ 346 h 396"/>
                  <a:gd name="T28" fmla="*/ 452 w 463"/>
                  <a:gd name="T29" fmla="*/ 293 h 396"/>
                  <a:gd name="T30" fmla="*/ 462 w 463"/>
                  <a:gd name="T31" fmla="*/ 241 h 396"/>
                  <a:gd name="T32" fmla="*/ 457 w 463"/>
                  <a:gd name="T33" fmla="*/ 192 h 396"/>
                  <a:gd name="T34" fmla="*/ 440 w 463"/>
                  <a:gd name="T35" fmla="*/ 148 h 396"/>
                  <a:gd name="T36" fmla="*/ 414 w 463"/>
                  <a:gd name="T37" fmla="*/ 109 h 396"/>
                  <a:gd name="T38" fmla="*/ 381 w 463"/>
                  <a:gd name="T39" fmla="*/ 76 h 396"/>
                  <a:gd name="T40" fmla="*/ 341 w 463"/>
                  <a:gd name="T41" fmla="*/ 48 h 396"/>
                  <a:gd name="T42" fmla="*/ 298 w 463"/>
                  <a:gd name="T43" fmla="*/ 28 h 396"/>
                  <a:gd name="T44" fmla="*/ 254 w 463"/>
                  <a:gd name="T45" fmla="*/ 14 h 396"/>
                  <a:gd name="T46" fmla="*/ 166 w 463"/>
                  <a:gd name="T47" fmla="*/ 1 h 396"/>
                  <a:gd name="T48" fmla="*/ 0 w 463"/>
                  <a:gd name="T49" fmla="*/ 33 h 396"/>
                  <a:gd name="T50" fmla="*/ 11 w 463"/>
                  <a:gd name="T51" fmla="*/ 43 h 396"/>
                  <a:gd name="T52" fmla="*/ 24 w 463"/>
                  <a:gd name="T53" fmla="*/ 56 h 396"/>
                  <a:gd name="T54" fmla="*/ 56 w 463"/>
                  <a:gd name="T55" fmla="*/ 87 h 396"/>
                  <a:gd name="T56" fmla="*/ 91 w 463"/>
                  <a:gd name="T57" fmla="*/ 121 h 396"/>
                  <a:gd name="T58" fmla="*/ 132 w 463"/>
                  <a:gd name="T59" fmla="*/ 161 h 396"/>
                  <a:gd name="T60" fmla="*/ 133 w 463"/>
                  <a:gd name="T61" fmla="*/ 162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3" h="396">
                    <a:moveTo>
                      <a:pt x="133" y="162"/>
                    </a:moveTo>
                    <a:cubicBezTo>
                      <a:pt x="165" y="144"/>
                      <a:pt x="165" y="144"/>
                      <a:pt x="165" y="144"/>
                    </a:cubicBezTo>
                    <a:cubicBezTo>
                      <a:pt x="230" y="205"/>
                      <a:pt x="230" y="205"/>
                      <a:pt x="230" y="205"/>
                    </a:cubicBezTo>
                    <a:cubicBezTo>
                      <a:pt x="199" y="225"/>
                      <a:pt x="199" y="225"/>
                      <a:pt x="199" y="225"/>
                    </a:cubicBezTo>
                    <a:cubicBezTo>
                      <a:pt x="206" y="232"/>
                      <a:pt x="206" y="232"/>
                      <a:pt x="206" y="232"/>
                    </a:cubicBezTo>
                    <a:cubicBezTo>
                      <a:pt x="235" y="259"/>
                      <a:pt x="235" y="259"/>
                      <a:pt x="235" y="259"/>
                    </a:cubicBezTo>
                    <a:cubicBezTo>
                      <a:pt x="254" y="278"/>
                      <a:pt x="254" y="278"/>
                      <a:pt x="254" y="278"/>
                    </a:cubicBezTo>
                    <a:cubicBezTo>
                      <a:pt x="266" y="289"/>
                      <a:pt x="266" y="289"/>
                      <a:pt x="266" y="289"/>
                    </a:cubicBezTo>
                    <a:cubicBezTo>
                      <a:pt x="272" y="296"/>
                      <a:pt x="272" y="296"/>
                      <a:pt x="272" y="296"/>
                    </a:cubicBezTo>
                    <a:cubicBezTo>
                      <a:pt x="300" y="322"/>
                      <a:pt x="300" y="322"/>
                      <a:pt x="300" y="322"/>
                    </a:cubicBezTo>
                    <a:cubicBezTo>
                      <a:pt x="307" y="329"/>
                      <a:pt x="307" y="329"/>
                      <a:pt x="307" y="329"/>
                    </a:cubicBezTo>
                    <a:cubicBezTo>
                      <a:pt x="337" y="358"/>
                      <a:pt x="337" y="358"/>
                      <a:pt x="337" y="358"/>
                    </a:cubicBezTo>
                    <a:cubicBezTo>
                      <a:pt x="376" y="396"/>
                      <a:pt x="376" y="396"/>
                      <a:pt x="376" y="396"/>
                    </a:cubicBezTo>
                    <a:cubicBezTo>
                      <a:pt x="395" y="381"/>
                      <a:pt x="411" y="364"/>
                      <a:pt x="424" y="346"/>
                    </a:cubicBezTo>
                    <a:cubicBezTo>
                      <a:pt x="436" y="329"/>
                      <a:pt x="446" y="312"/>
                      <a:pt x="452" y="293"/>
                    </a:cubicBezTo>
                    <a:cubicBezTo>
                      <a:pt x="458" y="276"/>
                      <a:pt x="461" y="259"/>
                      <a:pt x="462" y="241"/>
                    </a:cubicBezTo>
                    <a:cubicBezTo>
                      <a:pt x="463" y="225"/>
                      <a:pt x="461" y="208"/>
                      <a:pt x="457" y="192"/>
                    </a:cubicBezTo>
                    <a:cubicBezTo>
                      <a:pt x="454" y="177"/>
                      <a:pt x="448" y="162"/>
                      <a:pt x="440" y="148"/>
                    </a:cubicBezTo>
                    <a:cubicBezTo>
                      <a:pt x="433" y="134"/>
                      <a:pt x="425" y="121"/>
                      <a:pt x="414" y="109"/>
                    </a:cubicBezTo>
                    <a:cubicBezTo>
                      <a:pt x="404" y="97"/>
                      <a:pt x="393" y="86"/>
                      <a:pt x="381" y="76"/>
                    </a:cubicBezTo>
                    <a:cubicBezTo>
                      <a:pt x="368" y="66"/>
                      <a:pt x="355" y="57"/>
                      <a:pt x="341" y="48"/>
                    </a:cubicBezTo>
                    <a:cubicBezTo>
                      <a:pt x="327" y="41"/>
                      <a:pt x="313" y="34"/>
                      <a:pt x="298" y="28"/>
                    </a:cubicBezTo>
                    <a:cubicBezTo>
                      <a:pt x="284" y="22"/>
                      <a:pt x="269" y="17"/>
                      <a:pt x="254" y="14"/>
                    </a:cubicBezTo>
                    <a:cubicBezTo>
                      <a:pt x="226" y="6"/>
                      <a:pt x="196" y="2"/>
                      <a:pt x="166" y="1"/>
                    </a:cubicBezTo>
                    <a:cubicBezTo>
                      <a:pt x="108" y="0"/>
                      <a:pt x="50" y="11"/>
                      <a:pt x="0" y="33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24" y="56"/>
                      <a:pt x="24" y="56"/>
                      <a:pt x="24" y="56"/>
                    </a:cubicBezTo>
                    <a:cubicBezTo>
                      <a:pt x="56" y="87"/>
                      <a:pt x="56" y="87"/>
                      <a:pt x="56" y="87"/>
                    </a:cubicBezTo>
                    <a:cubicBezTo>
                      <a:pt x="91" y="121"/>
                      <a:pt x="91" y="121"/>
                      <a:pt x="91" y="121"/>
                    </a:cubicBezTo>
                    <a:cubicBezTo>
                      <a:pt x="132" y="161"/>
                      <a:pt x="132" y="161"/>
                      <a:pt x="132" y="161"/>
                    </a:cubicBezTo>
                    <a:lnTo>
                      <a:pt x="133" y="16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70" name="Freeform 6">
                <a:extLst>
                  <a:ext uri="{FF2B5EF4-FFF2-40B4-BE49-F238E27FC236}">
                    <a16:creationId xmlns:a16="http://schemas.microsoft.com/office/drawing/2014/main" id="{5AA29A54-D0FE-4E86-817F-9EC12D566B9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964" y="653"/>
                <a:ext cx="1400" cy="1226"/>
              </a:xfrm>
              <a:custGeom>
                <a:avLst/>
                <a:gdLst>
                  <a:gd name="T0" fmla="*/ 409 w 589"/>
                  <a:gd name="T1" fmla="*/ 241 h 516"/>
                  <a:gd name="T2" fmla="*/ 362 w 589"/>
                  <a:gd name="T3" fmla="*/ 271 h 516"/>
                  <a:gd name="T4" fmla="*/ 296 w 589"/>
                  <a:gd name="T5" fmla="*/ 204 h 516"/>
                  <a:gd name="T6" fmla="*/ 343 w 589"/>
                  <a:gd name="T7" fmla="*/ 177 h 516"/>
                  <a:gd name="T8" fmla="*/ 333 w 589"/>
                  <a:gd name="T9" fmla="*/ 168 h 516"/>
                  <a:gd name="T10" fmla="*/ 308 w 589"/>
                  <a:gd name="T11" fmla="*/ 143 h 516"/>
                  <a:gd name="T12" fmla="*/ 263 w 589"/>
                  <a:gd name="T13" fmla="*/ 100 h 516"/>
                  <a:gd name="T14" fmla="*/ 224 w 589"/>
                  <a:gd name="T15" fmla="*/ 62 h 516"/>
                  <a:gd name="T16" fmla="*/ 190 w 589"/>
                  <a:gd name="T17" fmla="*/ 29 h 516"/>
                  <a:gd name="T18" fmla="*/ 160 w 589"/>
                  <a:gd name="T19" fmla="*/ 0 h 516"/>
                  <a:gd name="T20" fmla="*/ 120 w 589"/>
                  <a:gd name="T21" fmla="*/ 25 h 516"/>
                  <a:gd name="T22" fmla="*/ 84 w 589"/>
                  <a:gd name="T23" fmla="*/ 55 h 516"/>
                  <a:gd name="T24" fmla="*/ 54 w 589"/>
                  <a:gd name="T25" fmla="*/ 89 h 516"/>
                  <a:gd name="T26" fmla="*/ 29 w 589"/>
                  <a:gd name="T27" fmla="*/ 129 h 516"/>
                  <a:gd name="T28" fmla="*/ 11 w 589"/>
                  <a:gd name="T29" fmla="*/ 173 h 516"/>
                  <a:gd name="T30" fmla="*/ 1 w 589"/>
                  <a:gd name="T31" fmla="*/ 223 h 516"/>
                  <a:gd name="T32" fmla="*/ 3 w 589"/>
                  <a:gd name="T33" fmla="*/ 277 h 516"/>
                  <a:gd name="T34" fmla="*/ 20 w 589"/>
                  <a:gd name="T35" fmla="*/ 335 h 516"/>
                  <a:gd name="T36" fmla="*/ 54 w 589"/>
                  <a:gd name="T37" fmla="*/ 392 h 516"/>
                  <a:gd name="T38" fmla="*/ 105 w 589"/>
                  <a:gd name="T39" fmla="*/ 442 h 516"/>
                  <a:gd name="T40" fmla="*/ 172 w 589"/>
                  <a:gd name="T41" fmla="*/ 482 h 516"/>
                  <a:gd name="T42" fmla="*/ 253 w 589"/>
                  <a:gd name="T43" fmla="*/ 507 h 516"/>
                  <a:gd name="T44" fmla="*/ 342 w 589"/>
                  <a:gd name="T45" fmla="*/ 515 h 516"/>
                  <a:gd name="T46" fmla="*/ 433 w 589"/>
                  <a:gd name="T47" fmla="*/ 501 h 516"/>
                  <a:gd name="T48" fmla="*/ 518 w 589"/>
                  <a:gd name="T49" fmla="*/ 467 h 516"/>
                  <a:gd name="T50" fmla="*/ 589 w 589"/>
                  <a:gd name="T51" fmla="*/ 415 h 516"/>
                  <a:gd name="T52" fmla="*/ 409 w 589"/>
                  <a:gd name="T53" fmla="*/ 241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89" h="516">
                    <a:moveTo>
                      <a:pt x="409" y="241"/>
                    </a:moveTo>
                    <a:cubicBezTo>
                      <a:pt x="362" y="271"/>
                      <a:pt x="362" y="271"/>
                      <a:pt x="362" y="271"/>
                    </a:cubicBezTo>
                    <a:cubicBezTo>
                      <a:pt x="296" y="204"/>
                      <a:pt x="296" y="204"/>
                      <a:pt x="296" y="204"/>
                    </a:cubicBezTo>
                    <a:cubicBezTo>
                      <a:pt x="343" y="177"/>
                      <a:pt x="343" y="177"/>
                      <a:pt x="343" y="177"/>
                    </a:cubicBezTo>
                    <a:cubicBezTo>
                      <a:pt x="333" y="168"/>
                      <a:pt x="333" y="168"/>
                      <a:pt x="333" y="168"/>
                    </a:cubicBezTo>
                    <a:cubicBezTo>
                      <a:pt x="325" y="159"/>
                      <a:pt x="316" y="151"/>
                      <a:pt x="308" y="143"/>
                    </a:cubicBezTo>
                    <a:cubicBezTo>
                      <a:pt x="292" y="128"/>
                      <a:pt x="277" y="114"/>
                      <a:pt x="263" y="100"/>
                    </a:cubicBezTo>
                    <a:cubicBezTo>
                      <a:pt x="249" y="87"/>
                      <a:pt x="236" y="74"/>
                      <a:pt x="224" y="62"/>
                    </a:cubicBezTo>
                    <a:cubicBezTo>
                      <a:pt x="212" y="51"/>
                      <a:pt x="201" y="40"/>
                      <a:pt x="190" y="29"/>
                    </a:cubicBezTo>
                    <a:cubicBezTo>
                      <a:pt x="179" y="19"/>
                      <a:pt x="169" y="9"/>
                      <a:pt x="160" y="0"/>
                    </a:cubicBezTo>
                    <a:cubicBezTo>
                      <a:pt x="145" y="8"/>
                      <a:pt x="132" y="16"/>
                      <a:pt x="120" y="25"/>
                    </a:cubicBezTo>
                    <a:cubicBezTo>
                      <a:pt x="107" y="35"/>
                      <a:pt x="95" y="44"/>
                      <a:pt x="84" y="55"/>
                    </a:cubicBezTo>
                    <a:cubicBezTo>
                      <a:pt x="73" y="66"/>
                      <a:pt x="63" y="77"/>
                      <a:pt x="54" y="89"/>
                    </a:cubicBezTo>
                    <a:cubicBezTo>
                      <a:pt x="44" y="102"/>
                      <a:pt x="36" y="115"/>
                      <a:pt x="29" y="129"/>
                    </a:cubicBezTo>
                    <a:cubicBezTo>
                      <a:pt x="21" y="143"/>
                      <a:pt x="15" y="158"/>
                      <a:pt x="11" y="173"/>
                    </a:cubicBezTo>
                    <a:cubicBezTo>
                      <a:pt x="6" y="189"/>
                      <a:pt x="3" y="206"/>
                      <a:pt x="1" y="223"/>
                    </a:cubicBezTo>
                    <a:cubicBezTo>
                      <a:pt x="0" y="240"/>
                      <a:pt x="0" y="258"/>
                      <a:pt x="3" y="277"/>
                    </a:cubicBezTo>
                    <a:cubicBezTo>
                      <a:pt x="6" y="296"/>
                      <a:pt x="12" y="315"/>
                      <a:pt x="20" y="335"/>
                    </a:cubicBezTo>
                    <a:cubicBezTo>
                      <a:pt x="28" y="355"/>
                      <a:pt x="40" y="374"/>
                      <a:pt x="54" y="392"/>
                    </a:cubicBezTo>
                    <a:cubicBezTo>
                      <a:pt x="68" y="410"/>
                      <a:pt x="85" y="427"/>
                      <a:pt x="105" y="442"/>
                    </a:cubicBezTo>
                    <a:cubicBezTo>
                      <a:pt x="125" y="458"/>
                      <a:pt x="147" y="471"/>
                      <a:pt x="172" y="482"/>
                    </a:cubicBezTo>
                    <a:cubicBezTo>
                      <a:pt x="197" y="493"/>
                      <a:pt x="224" y="502"/>
                      <a:pt x="253" y="507"/>
                    </a:cubicBezTo>
                    <a:cubicBezTo>
                      <a:pt x="282" y="513"/>
                      <a:pt x="312" y="516"/>
                      <a:pt x="342" y="515"/>
                    </a:cubicBezTo>
                    <a:cubicBezTo>
                      <a:pt x="373" y="514"/>
                      <a:pt x="403" y="509"/>
                      <a:pt x="433" y="501"/>
                    </a:cubicBezTo>
                    <a:cubicBezTo>
                      <a:pt x="463" y="493"/>
                      <a:pt x="491" y="482"/>
                      <a:pt x="518" y="467"/>
                    </a:cubicBezTo>
                    <a:cubicBezTo>
                      <a:pt x="544" y="452"/>
                      <a:pt x="568" y="435"/>
                      <a:pt x="589" y="415"/>
                    </a:cubicBezTo>
                    <a:lnTo>
                      <a:pt x="409" y="241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71" name="Freeform 7">
                <a:extLst>
                  <a:ext uri="{FF2B5EF4-FFF2-40B4-BE49-F238E27FC236}">
                    <a16:creationId xmlns:a16="http://schemas.microsoft.com/office/drawing/2014/main" id="{DD325C92-EA1B-446C-B87C-E76C9319D0D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934" y="435"/>
                <a:ext cx="1078" cy="833"/>
              </a:xfrm>
              <a:custGeom>
                <a:avLst/>
                <a:gdLst>
                  <a:gd name="T0" fmla="*/ 0 w 454"/>
                  <a:gd name="T1" fmla="*/ 83 h 351"/>
                  <a:gd name="T2" fmla="*/ 298 w 454"/>
                  <a:gd name="T3" fmla="*/ 351 h 351"/>
                  <a:gd name="T4" fmla="*/ 0 w 454"/>
                  <a:gd name="T5" fmla="*/ 83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4" h="351">
                    <a:moveTo>
                      <a:pt x="0" y="83"/>
                    </a:moveTo>
                    <a:cubicBezTo>
                      <a:pt x="0" y="83"/>
                      <a:pt x="454" y="0"/>
                      <a:pt x="298" y="351"/>
                    </a:cubicBezTo>
                    <a:cubicBezTo>
                      <a:pt x="298" y="351"/>
                      <a:pt x="332" y="125"/>
                      <a:pt x="0" y="8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72" name="Freeform 8">
                <a:extLst>
                  <a:ext uri="{FF2B5EF4-FFF2-40B4-BE49-F238E27FC236}">
                    <a16:creationId xmlns:a16="http://schemas.microsoft.com/office/drawing/2014/main" id="{453B05A0-20B2-49C8-A8FF-1C3F2DDFE79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74" y="1598"/>
                <a:ext cx="1287" cy="371"/>
              </a:xfrm>
              <a:custGeom>
                <a:avLst/>
                <a:gdLst>
                  <a:gd name="T0" fmla="*/ 474 w 542"/>
                  <a:gd name="T1" fmla="*/ 87 h 156"/>
                  <a:gd name="T2" fmla="*/ 389 w 542"/>
                  <a:gd name="T3" fmla="*/ 120 h 156"/>
                  <a:gd name="T4" fmla="*/ 298 w 542"/>
                  <a:gd name="T5" fmla="*/ 132 h 156"/>
                  <a:gd name="T6" fmla="*/ 208 w 542"/>
                  <a:gd name="T7" fmla="*/ 125 h 156"/>
                  <a:gd name="T8" fmla="*/ 127 w 542"/>
                  <a:gd name="T9" fmla="*/ 100 h 156"/>
                  <a:gd name="T10" fmla="*/ 59 w 542"/>
                  <a:gd name="T11" fmla="*/ 60 h 156"/>
                  <a:gd name="T12" fmla="*/ 7 w 542"/>
                  <a:gd name="T13" fmla="*/ 9 h 156"/>
                  <a:gd name="T14" fmla="*/ 0 w 542"/>
                  <a:gd name="T15" fmla="*/ 0 h 156"/>
                  <a:gd name="T16" fmla="*/ 7 w 542"/>
                  <a:gd name="T17" fmla="*/ 9 h 156"/>
                  <a:gd name="T18" fmla="*/ 54 w 542"/>
                  <a:gd name="T19" fmla="*/ 63 h 156"/>
                  <a:gd name="T20" fmla="*/ 119 w 542"/>
                  <a:gd name="T21" fmla="*/ 108 h 156"/>
                  <a:gd name="T22" fmla="*/ 198 w 542"/>
                  <a:gd name="T23" fmla="*/ 140 h 156"/>
                  <a:gd name="T24" fmla="*/ 287 w 542"/>
                  <a:gd name="T25" fmla="*/ 154 h 156"/>
                  <a:gd name="T26" fmla="*/ 379 w 542"/>
                  <a:gd name="T27" fmla="*/ 148 h 156"/>
                  <a:gd name="T28" fmla="*/ 466 w 542"/>
                  <a:gd name="T29" fmla="*/ 122 h 156"/>
                  <a:gd name="T30" fmla="*/ 540 w 542"/>
                  <a:gd name="T31" fmla="*/ 77 h 156"/>
                  <a:gd name="T32" fmla="*/ 542 w 542"/>
                  <a:gd name="T33" fmla="*/ 39 h 156"/>
                  <a:gd name="T34" fmla="*/ 474 w 542"/>
                  <a:gd name="T35" fmla="*/ 87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42" h="156">
                    <a:moveTo>
                      <a:pt x="474" y="87"/>
                    </a:moveTo>
                    <a:cubicBezTo>
                      <a:pt x="448" y="102"/>
                      <a:pt x="419" y="111"/>
                      <a:pt x="389" y="120"/>
                    </a:cubicBezTo>
                    <a:cubicBezTo>
                      <a:pt x="359" y="128"/>
                      <a:pt x="329" y="131"/>
                      <a:pt x="298" y="132"/>
                    </a:cubicBezTo>
                    <a:cubicBezTo>
                      <a:pt x="267" y="133"/>
                      <a:pt x="237" y="131"/>
                      <a:pt x="208" y="125"/>
                    </a:cubicBezTo>
                    <a:cubicBezTo>
                      <a:pt x="179" y="120"/>
                      <a:pt x="152" y="111"/>
                      <a:pt x="127" y="100"/>
                    </a:cubicBezTo>
                    <a:cubicBezTo>
                      <a:pt x="102" y="89"/>
                      <a:pt x="79" y="76"/>
                      <a:pt x="59" y="60"/>
                    </a:cubicBezTo>
                    <a:cubicBezTo>
                      <a:pt x="39" y="45"/>
                      <a:pt x="22" y="28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  <a:cubicBezTo>
                      <a:pt x="2" y="3"/>
                      <a:pt x="4" y="6"/>
                      <a:pt x="7" y="9"/>
                    </a:cubicBezTo>
                    <a:cubicBezTo>
                      <a:pt x="20" y="29"/>
                      <a:pt x="36" y="47"/>
                      <a:pt x="54" y="63"/>
                    </a:cubicBezTo>
                    <a:cubicBezTo>
                      <a:pt x="73" y="80"/>
                      <a:pt x="95" y="95"/>
                      <a:pt x="119" y="108"/>
                    </a:cubicBezTo>
                    <a:cubicBezTo>
                      <a:pt x="143" y="121"/>
                      <a:pt x="170" y="132"/>
                      <a:pt x="198" y="140"/>
                    </a:cubicBezTo>
                    <a:cubicBezTo>
                      <a:pt x="227" y="148"/>
                      <a:pt x="256" y="153"/>
                      <a:pt x="287" y="154"/>
                    </a:cubicBezTo>
                    <a:cubicBezTo>
                      <a:pt x="318" y="156"/>
                      <a:pt x="349" y="154"/>
                      <a:pt x="379" y="148"/>
                    </a:cubicBezTo>
                    <a:cubicBezTo>
                      <a:pt x="409" y="143"/>
                      <a:pt x="438" y="134"/>
                      <a:pt x="466" y="122"/>
                    </a:cubicBezTo>
                    <a:cubicBezTo>
                      <a:pt x="493" y="110"/>
                      <a:pt x="518" y="95"/>
                      <a:pt x="540" y="77"/>
                    </a:cubicBezTo>
                    <a:cubicBezTo>
                      <a:pt x="542" y="39"/>
                      <a:pt x="542" y="39"/>
                      <a:pt x="542" y="39"/>
                    </a:cubicBezTo>
                    <a:cubicBezTo>
                      <a:pt x="522" y="58"/>
                      <a:pt x="499" y="73"/>
                      <a:pt x="474" y="8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73" name="Freeform 9">
                <a:extLst>
                  <a:ext uri="{FF2B5EF4-FFF2-40B4-BE49-F238E27FC236}">
                    <a16:creationId xmlns:a16="http://schemas.microsoft.com/office/drawing/2014/main" id="{5A8619CD-8C4A-478C-92E7-C356F43028D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751" y="1100"/>
                <a:ext cx="207" cy="154"/>
              </a:xfrm>
              <a:custGeom>
                <a:avLst/>
                <a:gdLst>
                  <a:gd name="T0" fmla="*/ 0 w 207"/>
                  <a:gd name="T1" fmla="*/ 76 h 154"/>
                  <a:gd name="T2" fmla="*/ 128 w 207"/>
                  <a:gd name="T3" fmla="*/ 0 h 154"/>
                  <a:gd name="T4" fmla="*/ 207 w 207"/>
                  <a:gd name="T5" fmla="*/ 73 h 154"/>
                  <a:gd name="T6" fmla="*/ 78 w 207"/>
                  <a:gd name="T7" fmla="*/ 154 h 154"/>
                  <a:gd name="T8" fmla="*/ 0 w 207"/>
                  <a:gd name="T9" fmla="*/ 76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154">
                    <a:moveTo>
                      <a:pt x="0" y="76"/>
                    </a:moveTo>
                    <a:lnTo>
                      <a:pt x="128" y="0"/>
                    </a:lnTo>
                    <a:lnTo>
                      <a:pt x="207" y="73"/>
                    </a:lnTo>
                    <a:lnTo>
                      <a:pt x="78" y="15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74" name="Freeform 10">
                <a:extLst>
                  <a:ext uri="{FF2B5EF4-FFF2-40B4-BE49-F238E27FC236}">
                    <a16:creationId xmlns:a16="http://schemas.microsoft.com/office/drawing/2014/main" id="{04987A9E-36D1-4E99-A7F6-661E1C1F3B3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233" y="394"/>
                <a:ext cx="829" cy="665"/>
              </a:xfrm>
              <a:custGeom>
                <a:avLst/>
                <a:gdLst>
                  <a:gd name="T0" fmla="*/ 0 w 349"/>
                  <a:gd name="T1" fmla="*/ 71 h 280"/>
                  <a:gd name="T2" fmla="*/ 224 w 349"/>
                  <a:gd name="T3" fmla="*/ 280 h 280"/>
                  <a:gd name="T4" fmla="*/ 0 w 349"/>
                  <a:gd name="T5" fmla="*/ 71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9" h="280">
                    <a:moveTo>
                      <a:pt x="0" y="71"/>
                    </a:moveTo>
                    <a:cubicBezTo>
                      <a:pt x="0" y="71"/>
                      <a:pt x="349" y="0"/>
                      <a:pt x="224" y="280"/>
                    </a:cubicBezTo>
                    <a:cubicBezTo>
                      <a:pt x="224" y="280"/>
                      <a:pt x="301" y="82"/>
                      <a:pt x="0" y="71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75" name="Freeform 11">
                <a:extLst>
                  <a:ext uri="{FF2B5EF4-FFF2-40B4-BE49-F238E27FC236}">
                    <a16:creationId xmlns:a16="http://schemas.microsoft.com/office/drawing/2014/main" id="{81A62FC0-B557-4243-A98F-2141BD5B23D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138" y="2864"/>
                <a:ext cx="1264" cy="383"/>
              </a:xfrm>
              <a:custGeom>
                <a:avLst/>
                <a:gdLst>
                  <a:gd name="T0" fmla="*/ 61 w 532"/>
                  <a:gd name="T1" fmla="*/ 113 h 161"/>
                  <a:gd name="T2" fmla="*/ 138 w 532"/>
                  <a:gd name="T3" fmla="*/ 69 h 161"/>
                  <a:gd name="T4" fmla="*/ 223 w 532"/>
                  <a:gd name="T5" fmla="*/ 36 h 161"/>
                  <a:gd name="T6" fmla="*/ 311 w 532"/>
                  <a:gd name="T7" fmla="*/ 15 h 161"/>
                  <a:gd name="T8" fmla="*/ 393 w 532"/>
                  <a:gd name="T9" fmla="*/ 9 h 161"/>
                  <a:gd name="T10" fmla="*/ 466 w 532"/>
                  <a:gd name="T11" fmla="*/ 14 h 161"/>
                  <a:gd name="T12" fmla="*/ 524 w 532"/>
                  <a:gd name="T13" fmla="*/ 32 h 161"/>
                  <a:gd name="T14" fmla="*/ 532 w 532"/>
                  <a:gd name="T15" fmla="*/ 35 h 161"/>
                  <a:gd name="T16" fmla="*/ 525 w 532"/>
                  <a:gd name="T17" fmla="*/ 31 h 161"/>
                  <a:gd name="T18" fmla="*/ 470 w 532"/>
                  <a:gd name="T19" fmla="*/ 11 h 161"/>
                  <a:gd name="T20" fmla="*/ 400 w 532"/>
                  <a:gd name="T21" fmla="*/ 1 h 161"/>
                  <a:gd name="T22" fmla="*/ 318 w 532"/>
                  <a:gd name="T23" fmla="*/ 4 h 161"/>
                  <a:gd name="T24" fmla="*/ 230 w 532"/>
                  <a:gd name="T25" fmla="*/ 19 h 161"/>
                  <a:gd name="T26" fmla="*/ 143 w 532"/>
                  <a:gd name="T27" fmla="*/ 48 h 161"/>
                  <a:gd name="T28" fmla="*/ 64 w 532"/>
                  <a:gd name="T29" fmla="*/ 89 h 161"/>
                  <a:gd name="T30" fmla="*/ 0 w 532"/>
                  <a:gd name="T31" fmla="*/ 137 h 161"/>
                  <a:gd name="T32" fmla="*/ 5 w 532"/>
                  <a:gd name="T33" fmla="*/ 161 h 161"/>
                  <a:gd name="T34" fmla="*/ 61 w 532"/>
                  <a:gd name="T35" fmla="*/ 11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2" h="161">
                    <a:moveTo>
                      <a:pt x="61" y="113"/>
                    </a:moveTo>
                    <a:cubicBezTo>
                      <a:pt x="84" y="97"/>
                      <a:pt x="110" y="83"/>
                      <a:pt x="138" y="69"/>
                    </a:cubicBezTo>
                    <a:cubicBezTo>
                      <a:pt x="165" y="56"/>
                      <a:pt x="194" y="45"/>
                      <a:pt x="223" y="36"/>
                    </a:cubicBezTo>
                    <a:cubicBezTo>
                      <a:pt x="252" y="27"/>
                      <a:pt x="282" y="20"/>
                      <a:pt x="311" y="15"/>
                    </a:cubicBezTo>
                    <a:cubicBezTo>
                      <a:pt x="339" y="11"/>
                      <a:pt x="367" y="9"/>
                      <a:pt x="393" y="9"/>
                    </a:cubicBezTo>
                    <a:cubicBezTo>
                      <a:pt x="419" y="8"/>
                      <a:pt x="443" y="10"/>
                      <a:pt x="466" y="14"/>
                    </a:cubicBezTo>
                    <a:cubicBezTo>
                      <a:pt x="487" y="18"/>
                      <a:pt x="507" y="24"/>
                      <a:pt x="524" y="32"/>
                    </a:cubicBezTo>
                    <a:cubicBezTo>
                      <a:pt x="527" y="33"/>
                      <a:pt x="530" y="34"/>
                      <a:pt x="532" y="35"/>
                    </a:cubicBezTo>
                    <a:cubicBezTo>
                      <a:pt x="530" y="34"/>
                      <a:pt x="527" y="33"/>
                      <a:pt x="525" y="31"/>
                    </a:cubicBezTo>
                    <a:cubicBezTo>
                      <a:pt x="509" y="23"/>
                      <a:pt x="490" y="16"/>
                      <a:pt x="470" y="11"/>
                    </a:cubicBezTo>
                    <a:cubicBezTo>
                      <a:pt x="448" y="6"/>
                      <a:pt x="425" y="3"/>
                      <a:pt x="400" y="1"/>
                    </a:cubicBezTo>
                    <a:cubicBezTo>
                      <a:pt x="374" y="0"/>
                      <a:pt x="346" y="1"/>
                      <a:pt x="318" y="4"/>
                    </a:cubicBezTo>
                    <a:cubicBezTo>
                      <a:pt x="289" y="7"/>
                      <a:pt x="259" y="12"/>
                      <a:pt x="230" y="19"/>
                    </a:cubicBezTo>
                    <a:cubicBezTo>
                      <a:pt x="200" y="27"/>
                      <a:pt x="171" y="37"/>
                      <a:pt x="143" y="48"/>
                    </a:cubicBezTo>
                    <a:cubicBezTo>
                      <a:pt x="114" y="60"/>
                      <a:pt x="88" y="74"/>
                      <a:pt x="64" y="89"/>
                    </a:cubicBezTo>
                    <a:cubicBezTo>
                      <a:pt x="40" y="104"/>
                      <a:pt x="18" y="120"/>
                      <a:pt x="0" y="137"/>
                    </a:cubicBezTo>
                    <a:cubicBezTo>
                      <a:pt x="5" y="161"/>
                      <a:pt x="5" y="161"/>
                      <a:pt x="5" y="161"/>
                    </a:cubicBezTo>
                    <a:cubicBezTo>
                      <a:pt x="21" y="144"/>
                      <a:pt x="40" y="128"/>
                      <a:pt x="61" y="11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76" name="Freeform 12">
                <a:extLst>
                  <a:ext uri="{FF2B5EF4-FFF2-40B4-BE49-F238E27FC236}">
                    <a16:creationId xmlns:a16="http://schemas.microsoft.com/office/drawing/2014/main" id="{45946D20-C41E-43A4-AD37-D56374E75F8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3" y="2178"/>
                <a:ext cx="411" cy="480"/>
              </a:xfrm>
              <a:custGeom>
                <a:avLst/>
                <a:gdLst>
                  <a:gd name="T0" fmla="*/ 83 w 173"/>
                  <a:gd name="T1" fmla="*/ 158 h 202"/>
                  <a:gd name="T2" fmla="*/ 67 w 173"/>
                  <a:gd name="T3" fmla="*/ 167 h 202"/>
                  <a:gd name="T4" fmla="*/ 56 w 173"/>
                  <a:gd name="T5" fmla="*/ 153 h 202"/>
                  <a:gd name="T6" fmla="*/ 87 w 173"/>
                  <a:gd name="T7" fmla="*/ 92 h 202"/>
                  <a:gd name="T8" fmla="*/ 97 w 173"/>
                  <a:gd name="T9" fmla="*/ 98 h 202"/>
                  <a:gd name="T10" fmla="*/ 83 w 173"/>
                  <a:gd name="T11" fmla="*/ 158 h 202"/>
                  <a:gd name="T12" fmla="*/ 168 w 173"/>
                  <a:gd name="T13" fmla="*/ 33 h 202"/>
                  <a:gd name="T14" fmla="*/ 173 w 173"/>
                  <a:gd name="T15" fmla="*/ 0 h 202"/>
                  <a:gd name="T16" fmla="*/ 118 w 173"/>
                  <a:gd name="T17" fmla="*/ 8 h 202"/>
                  <a:gd name="T18" fmla="*/ 109 w 173"/>
                  <a:gd name="T19" fmla="*/ 61 h 202"/>
                  <a:gd name="T20" fmla="*/ 90 w 173"/>
                  <a:gd name="T21" fmla="*/ 57 h 202"/>
                  <a:gd name="T22" fmla="*/ 1 w 173"/>
                  <a:gd name="T23" fmla="*/ 157 h 202"/>
                  <a:gd name="T24" fmla="*/ 48 w 173"/>
                  <a:gd name="T25" fmla="*/ 202 h 202"/>
                  <a:gd name="T26" fmla="*/ 85 w 173"/>
                  <a:gd name="T27" fmla="*/ 188 h 202"/>
                  <a:gd name="T28" fmla="*/ 86 w 173"/>
                  <a:gd name="T29" fmla="*/ 198 h 202"/>
                  <a:gd name="T30" fmla="*/ 132 w 173"/>
                  <a:gd name="T31" fmla="*/ 198 h 202"/>
                  <a:gd name="T32" fmla="*/ 139 w 173"/>
                  <a:gd name="T33" fmla="*/ 143 h 202"/>
                  <a:gd name="T34" fmla="*/ 168 w 173"/>
                  <a:gd name="T35" fmla="*/ 33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3" h="202">
                    <a:moveTo>
                      <a:pt x="83" y="158"/>
                    </a:moveTo>
                    <a:cubicBezTo>
                      <a:pt x="80" y="162"/>
                      <a:pt x="73" y="167"/>
                      <a:pt x="67" y="167"/>
                    </a:cubicBezTo>
                    <a:cubicBezTo>
                      <a:pt x="59" y="167"/>
                      <a:pt x="56" y="162"/>
                      <a:pt x="56" y="153"/>
                    </a:cubicBezTo>
                    <a:cubicBezTo>
                      <a:pt x="56" y="144"/>
                      <a:pt x="63" y="92"/>
                      <a:pt x="87" y="92"/>
                    </a:cubicBezTo>
                    <a:cubicBezTo>
                      <a:pt x="92" y="92"/>
                      <a:pt x="96" y="95"/>
                      <a:pt x="97" y="98"/>
                    </a:cubicBezTo>
                    <a:lnTo>
                      <a:pt x="83" y="158"/>
                    </a:lnTo>
                    <a:close/>
                    <a:moveTo>
                      <a:pt x="168" y="33"/>
                    </a:moveTo>
                    <a:cubicBezTo>
                      <a:pt x="171" y="22"/>
                      <a:pt x="173" y="7"/>
                      <a:pt x="173" y="0"/>
                    </a:cubicBezTo>
                    <a:cubicBezTo>
                      <a:pt x="118" y="8"/>
                      <a:pt x="118" y="8"/>
                      <a:pt x="118" y="8"/>
                    </a:cubicBezTo>
                    <a:cubicBezTo>
                      <a:pt x="118" y="16"/>
                      <a:pt x="117" y="29"/>
                      <a:pt x="109" y="61"/>
                    </a:cubicBezTo>
                    <a:cubicBezTo>
                      <a:pt x="104" y="60"/>
                      <a:pt x="97" y="57"/>
                      <a:pt x="90" y="57"/>
                    </a:cubicBezTo>
                    <a:cubicBezTo>
                      <a:pt x="20" y="57"/>
                      <a:pt x="0" y="122"/>
                      <a:pt x="1" y="157"/>
                    </a:cubicBezTo>
                    <a:cubicBezTo>
                      <a:pt x="2" y="185"/>
                      <a:pt x="18" y="202"/>
                      <a:pt x="48" y="202"/>
                    </a:cubicBezTo>
                    <a:cubicBezTo>
                      <a:pt x="65" y="202"/>
                      <a:pt x="78" y="196"/>
                      <a:pt x="85" y="188"/>
                    </a:cubicBezTo>
                    <a:cubicBezTo>
                      <a:pt x="85" y="191"/>
                      <a:pt x="85" y="196"/>
                      <a:pt x="86" y="198"/>
                    </a:cubicBezTo>
                    <a:cubicBezTo>
                      <a:pt x="132" y="198"/>
                      <a:pt x="132" y="198"/>
                      <a:pt x="132" y="198"/>
                    </a:cubicBezTo>
                    <a:cubicBezTo>
                      <a:pt x="130" y="188"/>
                      <a:pt x="131" y="178"/>
                      <a:pt x="139" y="143"/>
                    </a:cubicBezTo>
                    <a:lnTo>
                      <a:pt x="168" y="33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77" name="Freeform 13">
                <a:extLst>
                  <a:ext uri="{FF2B5EF4-FFF2-40B4-BE49-F238E27FC236}">
                    <a16:creationId xmlns:a16="http://schemas.microsoft.com/office/drawing/2014/main" id="{89951646-DBF5-499C-804D-D9CEBFC9494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938" y="2311"/>
                <a:ext cx="361" cy="347"/>
              </a:xfrm>
              <a:custGeom>
                <a:avLst/>
                <a:gdLst>
                  <a:gd name="T0" fmla="*/ 63 w 152"/>
                  <a:gd name="T1" fmla="*/ 56 h 146"/>
                  <a:gd name="T2" fmla="*/ 87 w 152"/>
                  <a:gd name="T3" fmla="*/ 33 h 146"/>
                  <a:gd name="T4" fmla="*/ 99 w 152"/>
                  <a:gd name="T5" fmla="*/ 43 h 146"/>
                  <a:gd name="T6" fmla="*/ 74 w 152"/>
                  <a:gd name="T7" fmla="*/ 58 h 146"/>
                  <a:gd name="T8" fmla="*/ 63 w 152"/>
                  <a:gd name="T9" fmla="*/ 56 h 146"/>
                  <a:gd name="T10" fmla="*/ 55 w 152"/>
                  <a:gd name="T11" fmla="*/ 88 h 146"/>
                  <a:gd name="T12" fmla="*/ 73 w 152"/>
                  <a:gd name="T13" fmla="*/ 89 h 146"/>
                  <a:gd name="T14" fmla="*/ 152 w 152"/>
                  <a:gd name="T15" fmla="*/ 40 h 146"/>
                  <a:gd name="T16" fmla="*/ 93 w 152"/>
                  <a:gd name="T17" fmla="*/ 0 h 146"/>
                  <a:gd name="T18" fmla="*/ 0 w 152"/>
                  <a:gd name="T19" fmla="*/ 95 h 146"/>
                  <a:gd name="T20" fmla="*/ 66 w 152"/>
                  <a:gd name="T21" fmla="*/ 146 h 146"/>
                  <a:gd name="T22" fmla="*/ 130 w 152"/>
                  <a:gd name="T23" fmla="*/ 128 h 146"/>
                  <a:gd name="T24" fmla="*/ 120 w 152"/>
                  <a:gd name="T25" fmla="*/ 99 h 146"/>
                  <a:gd name="T26" fmla="*/ 76 w 152"/>
                  <a:gd name="T27" fmla="*/ 113 h 146"/>
                  <a:gd name="T28" fmla="*/ 54 w 152"/>
                  <a:gd name="T29" fmla="*/ 96 h 146"/>
                  <a:gd name="T30" fmla="*/ 55 w 152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2" h="146">
                    <a:moveTo>
                      <a:pt x="63" y="56"/>
                    </a:moveTo>
                    <a:cubicBezTo>
                      <a:pt x="67" y="42"/>
                      <a:pt x="74" y="33"/>
                      <a:pt x="87" y="33"/>
                    </a:cubicBezTo>
                    <a:cubicBezTo>
                      <a:pt x="95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9" y="58"/>
                      <a:pt x="65" y="57"/>
                      <a:pt x="63" y="56"/>
                    </a:cubicBezTo>
                    <a:close/>
                    <a:moveTo>
                      <a:pt x="55" y="88"/>
                    </a:moveTo>
                    <a:cubicBezTo>
                      <a:pt x="57" y="88"/>
                      <a:pt x="65" y="89"/>
                      <a:pt x="73" y="89"/>
                    </a:cubicBezTo>
                    <a:cubicBezTo>
                      <a:pt x="125" y="89"/>
                      <a:pt x="152" y="65"/>
                      <a:pt x="152" y="40"/>
                    </a:cubicBezTo>
                    <a:cubicBezTo>
                      <a:pt x="152" y="11"/>
                      <a:pt x="126" y="0"/>
                      <a:pt x="93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1" y="146"/>
                      <a:pt x="66" y="146"/>
                    </a:cubicBezTo>
                    <a:cubicBezTo>
                      <a:pt x="82" y="146"/>
                      <a:pt x="105" y="141"/>
                      <a:pt x="130" y="128"/>
                    </a:cubicBezTo>
                    <a:cubicBezTo>
                      <a:pt x="120" y="99"/>
                      <a:pt x="120" y="99"/>
                      <a:pt x="120" y="99"/>
                    </a:cubicBezTo>
                    <a:cubicBezTo>
                      <a:pt x="107" y="107"/>
                      <a:pt x="89" y="113"/>
                      <a:pt x="76" y="113"/>
                    </a:cubicBezTo>
                    <a:cubicBezTo>
                      <a:pt x="60" y="113"/>
                      <a:pt x="54" y="109"/>
                      <a:pt x="54" y="96"/>
                    </a:cubicBezTo>
                    <a:cubicBezTo>
                      <a:pt x="54" y="95"/>
                      <a:pt x="54" y="90"/>
                      <a:pt x="55" y="8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78" name="Freeform 14">
                <a:extLst>
                  <a:ext uri="{FF2B5EF4-FFF2-40B4-BE49-F238E27FC236}">
                    <a16:creationId xmlns:a16="http://schemas.microsoft.com/office/drawing/2014/main" id="{E7E96967-D6BC-4256-BE75-849F0A10543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2" y="2183"/>
                <a:ext cx="387" cy="465"/>
              </a:xfrm>
              <a:custGeom>
                <a:avLst/>
                <a:gdLst>
                  <a:gd name="T0" fmla="*/ 41 w 163"/>
                  <a:gd name="T1" fmla="*/ 8 h 196"/>
                  <a:gd name="T2" fmla="*/ 97 w 163"/>
                  <a:gd name="T3" fmla="*/ 0 h 196"/>
                  <a:gd name="T4" fmla="*/ 92 w 163"/>
                  <a:gd name="T5" fmla="*/ 33 h 196"/>
                  <a:gd name="T6" fmla="*/ 87 w 163"/>
                  <a:gd name="T7" fmla="*/ 54 h 196"/>
                  <a:gd name="T8" fmla="*/ 84 w 163"/>
                  <a:gd name="T9" fmla="*/ 65 h 196"/>
                  <a:gd name="T10" fmla="*/ 123 w 163"/>
                  <a:gd name="T11" fmla="*/ 55 h 196"/>
                  <a:gd name="T12" fmla="*/ 163 w 163"/>
                  <a:gd name="T13" fmla="*/ 81 h 196"/>
                  <a:gd name="T14" fmla="*/ 161 w 163"/>
                  <a:gd name="T15" fmla="*/ 95 h 196"/>
                  <a:gd name="T16" fmla="*/ 136 w 163"/>
                  <a:gd name="T17" fmla="*/ 196 h 196"/>
                  <a:gd name="T18" fmla="*/ 83 w 163"/>
                  <a:gd name="T19" fmla="*/ 196 h 196"/>
                  <a:gd name="T20" fmla="*/ 105 w 163"/>
                  <a:gd name="T21" fmla="*/ 105 h 196"/>
                  <a:gd name="T22" fmla="*/ 107 w 163"/>
                  <a:gd name="T23" fmla="*/ 96 h 196"/>
                  <a:gd name="T24" fmla="*/ 97 w 163"/>
                  <a:gd name="T25" fmla="*/ 91 h 196"/>
                  <a:gd name="T26" fmla="*/ 76 w 163"/>
                  <a:gd name="T27" fmla="*/ 99 h 196"/>
                  <a:gd name="T28" fmla="*/ 53 w 163"/>
                  <a:gd name="T29" fmla="*/ 196 h 196"/>
                  <a:gd name="T30" fmla="*/ 0 w 163"/>
                  <a:gd name="T31" fmla="*/ 196 h 196"/>
                  <a:gd name="T32" fmla="*/ 33 w 163"/>
                  <a:gd name="T33" fmla="*/ 58 h 196"/>
                  <a:gd name="T34" fmla="*/ 41 w 163"/>
                  <a:gd name="T35" fmla="*/ 8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3" h="196">
                    <a:moveTo>
                      <a:pt x="41" y="8"/>
                    </a:moveTo>
                    <a:cubicBezTo>
                      <a:pt x="97" y="0"/>
                      <a:pt x="97" y="0"/>
                      <a:pt x="97" y="0"/>
                    </a:cubicBezTo>
                    <a:cubicBezTo>
                      <a:pt x="97" y="7"/>
                      <a:pt x="95" y="22"/>
                      <a:pt x="92" y="33"/>
                    </a:cubicBezTo>
                    <a:cubicBezTo>
                      <a:pt x="87" y="54"/>
                      <a:pt x="87" y="54"/>
                      <a:pt x="87" y="54"/>
                    </a:cubicBezTo>
                    <a:cubicBezTo>
                      <a:pt x="86" y="57"/>
                      <a:pt x="85" y="62"/>
                      <a:pt x="84" y="65"/>
                    </a:cubicBezTo>
                    <a:cubicBezTo>
                      <a:pt x="93" y="59"/>
                      <a:pt x="106" y="55"/>
                      <a:pt x="123" y="55"/>
                    </a:cubicBezTo>
                    <a:cubicBezTo>
                      <a:pt x="144" y="55"/>
                      <a:pt x="162" y="60"/>
                      <a:pt x="163" y="81"/>
                    </a:cubicBezTo>
                    <a:cubicBezTo>
                      <a:pt x="163" y="85"/>
                      <a:pt x="162" y="90"/>
                      <a:pt x="161" y="95"/>
                    </a:cubicBezTo>
                    <a:cubicBezTo>
                      <a:pt x="136" y="196"/>
                      <a:pt x="136" y="196"/>
                      <a:pt x="136" y="196"/>
                    </a:cubicBezTo>
                    <a:cubicBezTo>
                      <a:pt x="83" y="196"/>
                      <a:pt x="83" y="196"/>
                      <a:pt x="83" y="196"/>
                    </a:cubicBezTo>
                    <a:cubicBezTo>
                      <a:pt x="105" y="105"/>
                      <a:pt x="105" y="105"/>
                      <a:pt x="105" y="105"/>
                    </a:cubicBezTo>
                    <a:cubicBezTo>
                      <a:pt x="106" y="102"/>
                      <a:pt x="107" y="99"/>
                      <a:pt x="107" y="96"/>
                    </a:cubicBezTo>
                    <a:cubicBezTo>
                      <a:pt x="107" y="92"/>
                      <a:pt x="104" y="91"/>
                      <a:pt x="97" y="91"/>
                    </a:cubicBezTo>
                    <a:cubicBezTo>
                      <a:pt x="90" y="91"/>
                      <a:pt x="81" y="95"/>
                      <a:pt x="76" y="99"/>
                    </a:cubicBezTo>
                    <a:cubicBezTo>
                      <a:pt x="53" y="196"/>
                      <a:pt x="53" y="196"/>
                      <a:pt x="53" y="196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33" y="58"/>
                      <a:pt x="33" y="58"/>
                      <a:pt x="33" y="58"/>
                    </a:cubicBezTo>
                    <a:cubicBezTo>
                      <a:pt x="41" y="26"/>
                      <a:pt x="42" y="16"/>
                      <a:pt x="41" y="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79" name="Freeform 15">
                <a:extLst>
                  <a:ext uri="{FF2B5EF4-FFF2-40B4-BE49-F238E27FC236}">
                    <a16:creationId xmlns:a16="http://schemas.microsoft.com/office/drawing/2014/main" id="{512852D3-DF73-4CD4-83C7-23864ABD9DAC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939" y="2311"/>
                <a:ext cx="358" cy="347"/>
              </a:xfrm>
              <a:custGeom>
                <a:avLst/>
                <a:gdLst>
                  <a:gd name="T0" fmla="*/ 63 w 151"/>
                  <a:gd name="T1" fmla="*/ 56 h 146"/>
                  <a:gd name="T2" fmla="*/ 87 w 151"/>
                  <a:gd name="T3" fmla="*/ 33 h 146"/>
                  <a:gd name="T4" fmla="*/ 99 w 151"/>
                  <a:gd name="T5" fmla="*/ 43 h 146"/>
                  <a:gd name="T6" fmla="*/ 74 w 151"/>
                  <a:gd name="T7" fmla="*/ 58 h 146"/>
                  <a:gd name="T8" fmla="*/ 63 w 151"/>
                  <a:gd name="T9" fmla="*/ 56 h 146"/>
                  <a:gd name="T10" fmla="*/ 54 w 151"/>
                  <a:gd name="T11" fmla="*/ 88 h 146"/>
                  <a:gd name="T12" fmla="*/ 73 w 151"/>
                  <a:gd name="T13" fmla="*/ 89 h 146"/>
                  <a:gd name="T14" fmla="*/ 151 w 151"/>
                  <a:gd name="T15" fmla="*/ 40 h 146"/>
                  <a:gd name="T16" fmla="*/ 92 w 151"/>
                  <a:gd name="T17" fmla="*/ 0 h 146"/>
                  <a:gd name="T18" fmla="*/ 0 w 151"/>
                  <a:gd name="T19" fmla="*/ 95 h 146"/>
                  <a:gd name="T20" fmla="*/ 65 w 151"/>
                  <a:gd name="T21" fmla="*/ 146 h 146"/>
                  <a:gd name="T22" fmla="*/ 130 w 151"/>
                  <a:gd name="T23" fmla="*/ 128 h 146"/>
                  <a:gd name="T24" fmla="*/ 119 w 151"/>
                  <a:gd name="T25" fmla="*/ 99 h 146"/>
                  <a:gd name="T26" fmla="*/ 75 w 151"/>
                  <a:gd name="T27" fmla="*/ 113 h 146"/>
                  <a:gd name="T28" fmla="*/ 53 w 151"/>
                  <a:gd name="T29" fmla="*/ 96 h 146"/>
                  <a:gd name="T30" fmla="*/ 54 w 151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1" h="146">
                    <a:moveTo>
                      <a:pt x="63" y="56"/>
                    </a:moveTo>
                    <a:cubicBezTo>
                      <a:pt x="66" y="42"/>
                      <a:pt x="73" y="33"/>
                      <a:pt x="87" y="33"/>
                    </a:cubicBezTo>
                    <a:cubicBezTo>
                      <a:pt x="94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8" y="58"/>
                      <a:pt x="64" y="57"/>
                      <a:pt x="63" y="56"/>
                    </a:cubicBezTo>
                    <a:close/>
                    <a:moveTo>
                      <a:pt x="54" y="88"/>
                    </a:moveTo>
                    <a:cubicBezTo>
                      <a:pt x="57" y="88"/>
                      <a:pt x="64" y="89"/>
                      <a:pt x="73" y="89"/>
                    </a:cubicBezTo>
                    <a:cubicBezTo>
                      <a:pt x="124" y="89"/>
                      <a:pt x="151" y="65"/>
                      <a:pt x="151" y="40"/>
                    </a:cubicBezTo>
                    <a:cubicBezTo>
                      <a:pt x="151" y="11"/>
                      <a:pt x="125" y="0"/>
                      <a:pt x="92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0" y="146"/>
                      <a:pt x="65" y="146"/>
                    </a:cubicBezTo>
                    <a:cubicBezTo>
                      <a:pt x="81" y="146"/>
                      <a:pt x="105" y="141"/>
                      <a:pt x="130" y="128"/>
                    </a:cubicBezTo>
                    <a:cubicBezTo>
                      <a:pt x="119" y="99"/>
                      <a:pt x="119" y="99"/>
                      <a:pt x="119" y="99"/>
                    </a:cubicBezTo>
                    <a:cubicBezTo>
                      <a:pt x="106" y="107"/>
                      <a:pt x="89" y="113"/>
                      <a:pt x="75" y="113"/>
                    </a:cubicBezTo>
                    <a:cubicBezTo>
                      <a:pt x="59" y="113"/>
                      <a:pt x="53" y="109"/>
                      <a:pt x="53" y="96"/>
                    </a:cubicBezTo>
                    <a:cubicBezTo>
                      <a:pt x="53" y="95"/>
                      <a:pt x="54" y="90"/>
                      <a:pt x="54" y="8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80" name="Freeform 16">
                <a:extLst>
                  <a:ext uri="{FF2B5EF4-FFF2-40B4-BE49-F238E27FC236}">
                    <a16:creationId xmlns:a16="http://schemas.microsoft.com/office/drawing/2014/main" id="{351A42EF-0F84-4C94-9073-7BFC6D512CD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349" y="2313"/>
                <a:ext cx="388" cy="349"/>
              </a:xfrm>
              <a:custGeom>
                <a:avLst/>
                <a:gdLst>
                  <a:gd name="T0" fmla="*/ 163 w 163"/>
                  <a:gd name="T1" fmla="*/ 0 h 147"/>
                  <a:gd name="T2" fmla="*/ 141 w 163"/>
                  <a:gd name="T3" fmla="*/ 90 h 147"/>
                  <a:gd name="T4" fmla="*/ 141 w 163"/>
                  <a:gd name="T5" fmla="*/ 132 h 147"/>
                  <a:gd name="T6" fmla="*/ 91 w 163"/>
                  <a:gd name="T7" fmla="*/ 147 h 147"/>
                  <a:gd name="T8" fmla="*/ 86 w 163"/>
                  <a:gd name="T9" fmla="*/ 130 h 147"/>
                  <a:gd name="T10" fmla="*/ 39 w 163"/>
                  <a:gd name="T11" fmla="*/ 145 h 147"/>
                  <a:gd name="T12" fmla="*/ 0 w 163"/>
                  <a:gd name="T13" fmla="*/ 117 h 147"/>
                  <a:gd name="T14" fmla="*/ 5 w 163"/>
                  <a:gd name="T15" fmla="*/ 87 h 147"/>
                  <a:gd name="T16" fmla="*/ 25 w 163"/>
                  <a:gd name="T17" fmla="*/ 6 h 147"/>
                  <a:gd name="T18" fmla="*/ 79 w 163"/>
                  <a:gd name="T19" fmla="*/ 0 h 147"/>
                  <a:gd name="T20" fmla="*/ 57 w 163"/>
                  <a:gd name="T21" fmla="*/ 92 h 147"/>
                  <a:gd name="T22" fmla="*/ 65 w 163"/>
                  <a:gd name="T23" fmla="*/ 107 h 147"/>
                  <a:gd name="T24" fmla="*/ 87 w 163"/>
                  <a:gd name="T25" fmla="*/ 94 h 147"/>
                  <a:gd name="T26" fmla="*/ 108 w 163"/>
                  <a:gd name="T27" fmla="*/ 6 h 147"/>
                  <a:gd name="T28" fmla="*/ 163 w 163"/>
                  <a:gd name="T29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3" h="147">
                    <a:moveTo>
                      <a:pt x="163" y="0"/>
                    </a:moveTo>
                    <a:cubicBezTo>
                      <a:pt x="141" y="90"/>
                      <a:pt x="141" y="90"/>
                      <a:pt x="141" y="90"/>
                    </a:cubicBezTo>
                    <a:cubicBezTo>
                      <a:pt x="137" y="105"/>
                      <a:pt x="137" y="117"/>
                      <a:pt x="141" y="132"/>
                    </a:cubicBezTo>
                    <a:cubicBezTo>
                      <a:pt x="91" y="147"/>
                      <a:pt x="91" y="147"/>
                      <a:pt x="91" y="147"/>
                    </a:cubicBezTo>
                    <a:cubicBezTo>
                      <a:pt x="89" y="143"/>
                      <a:pt x="87" y="133"/>
                      <a:pt x="86" y="130"/>
                    </a:cubicBezTo>
                    <a:cubicBezTo>
                      <a:pt x="73" y="139"/>
                      <a:pt x="57" y="145"/>
                      <a:pt x="39" y="145"/>
                    </a:cubicBezTo>
                    <a:cubicBezTo>
                      <a:pt x="19" y="145"/>
                      <a:pt x="0" y="139"/>
                      <a:pt x="0" y="117"/>
                    </a:cubicBezTo>
                    <a:cubicBezTo>
                      <a:pt x="0" y="111"/>
                      <a:pt x="2" y="102"/>
                      <a:pt x="5" y="87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7" y="92"/>
                      <a:pt x="57" y="92"/>
                      <a:pt x="57" y="92"/>
                    </a:cubicBezTo>
                    <a:cubicBezTo>
                      <a:pt x="54" y="103"/>
                      <a:pt x="56" y="107"/>
                      <a:pt x="65" y="107"/>
                    </a:cubicBezTo>
                    <a:cubicBezTo>
                      <a:pt x="73" y="107"/>
                      <a:pt x="80" y="104"/>
                      <a:pt x="87" y="94"/>
                    </a:cubicBezTo>
                    <a:cubicBezTo>
                      <a:pt x="108" y="6"/>
                      <a:pt x="108" y="6"/>
                      <a:pt x="108" y="6"/>
                    </a:cubicBez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81" name="Freeform 17">
                <a:extLst>
                  <a:ext uri="{FF2B5EF4-FFF2-40B4-BE49-F238E27FC236}">
                    <a16:creationId xmlns:a16="http://schemas.microsoft.com/office/drawing/2014/main" id="{9C2462A7-A57A-4BD0-85CE-1DDA0AAE3FD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46" y="2313"/>
                <a:ext cx="385" cy="345"/>
              </a:xfrm>
              <a:custGeom>
                <a:avLst/>
                <a:gdLst>
                  <a:gd name="T0" fmla="*/ 0 w 162"/>
                  <a:gd name="T1" fmla="*/ 127 h 145"/>
                  <a:gd name="T2" fmla="*/ 25 w 162"/>
                  <a:gd name="T3" fmla="*/ 97 h 145"/>
                  <a:gd name="T4" fmla="*/ 73 w 162"/>
                  <a:gd name="T5" fmla="*/ 111 h 145"/>
                  <a:gd name="T6" fmla="*/ 92 w 162"/>
                  <a:gd name="T7" fmla="*/ 99 h 145"/>
                  <a:gd name="T8" fmla="*/ 71 w 162"/>
                  <a:gd name="T9" fmla="*/ 88 h 145"/>
                  <a:gd name="T10" fmla="*/ 58 w 162"/>
                  <a:gd name="T11" fmla="*/ 85 h 145"/>
                  <a:gd name="T12" fmla="*/ 26 w 162"/>
                  <a:gd name="T13" fmla="*/ 51 h 145"/>
                  <a:gd name="T14" fmla="*/ 103 w 162"/>
                  <a:gd name="T15" fmla="*/ 0 h 145"/>
                  <a:gd name="T16" fmla="*/ 162 w 162"/>
                  <a:gd name="T17" fmla="*/ 12 h 145"/>
                  <a:gd name="T18" fmla="*/ 139 w 162"/>
                  <a:gd name="T19" fmla="*/ 41 h 145"/>
                  <a:gd name="T20" fmla="*/ 102 w 162"/>
                  <a:gd name="T21" fmla="*/ 32 h 145"/>
                  <a:gd name="T22" fmla="*/ 86 w 162"/>
                  <a:gd name="T23" fmla="*/ 43 h 145"/>
                  <a:gd name="T24" fmla="*/ 103 w 162"/>
                  <a:gd name="T25" fmla="*/ 52 h 145"/>
                  <a:gd name="T26" fmla="*/ 117 w 162"/>
                  <a:gd name="T27" fmla="*/ 55 h 145"/>
                  <a:gd name="T28" fmla="*/ 149 w 162"/>
                  <a:gd name="T29" fmla="*/ 88 h 145"/>
                  <a:gd name="T30" fmla="*/ 66 w 162"/>
                  <a:gd name="T31" fmla="*/ 145 h 145"/>
                  <a:gd name="T32" fmla="*/ 0 w 162"/>
                  <a:gd name="T33" fmla="*/ 127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2" h="145">
                    <a:moveTo>
                      <a:pt x="0" y="127"/>
                    </a:moveTo>
                    <a:cubicBezTo>
                      <a:pt x="25" y="97"/>
                      <a:pt x="25" y="97"/>
                      <a:pt x="25" y="97"/>
                    </a:cubicBezTo>
                    <a:cubicBezTo>
                      <a:pt x="35" y="103"/>
                      <a:pt x="55" y="111"/>
                      <a:pt x="73" y="111"/>
                    </a:cubicBezTo>
                    <a:cubicBezTo>
                      <a:pt x="82" y="111"/>
                      <a:pt x="92" y="107"/>
                      <a:pt x="92" y="99"/>
                    </a:cubicBezTo>
                    <a:cubicBezTo>
                      <a:pt x="92" y="93"/>
                      <a:pt x="87" y="91"/>
                      <a:pt x="71" y="88"/>
                    </a:cubicBezTo>
                    <a:cubicBezTo>
                      <a:pt x="58" y="85"/>
                      <a:pt x="58" y="85"/>
                      <a:pt x="58" y="85"/>
                    </a:cubicBezTo>
                    <a:cubicBezTo>
                      <a:pt x="37" y="81"/>
                      <a:pt x="26" y="69"/>
                      <a:pt x="26" y="51"/>
                    </a:cubicBezTo>
                    <a:cubicBezTo>
                      <a:pt x="26" y="25"/>
                      <a:pt x="52" y="0"/>
                      <a:pt x="103" y="0"/>
                    </a:cubicBezTo>
                    <a:cubicBezTo>
                      <a:pt x="125" y="0"/>
                      <a:pt x="142" y="4"/>
                      <a:pt x="162" y="12"/>
                    </a:cubicBezTo>
                    <a:cubicBezTo>
                      <a:pt x="139" y="41"/>
                      <a:pt x="139" y="41"/>
                      <a:pt x="139" y="41"/>
                    </a:cubicBezTo>
                    <a:cubicBezTo>
                      <a:pt x="126" y="35"/>
                      <a:pt x="112" y="32"/>
                      <a:pt x="102" y="32"/>
                    </a:cubicBezTo>
                    <a:cubicBezTo>
                      <a:pt x="98" y="32"/>
                      <a:pt x="86" y="33"/>
                      <a:pt x="86" y="43"/>
                    </a:cubicBezTo>
                    <a:cubicBezTo>
                      <a:pt x="86" y="46"/>
                      <a:pt x="90" y="49"/>
                      <a:pt x="103" y="52"/>
                    </a:cubicBezTo>
                    <a:cubicBezTo>
                      <a:pt x="117" y="55"/>
                      <a:pt x="117" y="55"/>
                      <a:pt x="117" y="55"/>
                    </a:cubicBezTo>
                    <a:cubicBezTo>
                      <a:pt x="137" y="60"/>
                      <a:pt x="149" y="68"/>
                      <a:pt x="149" y="88"/>
                    </a:cubicBezTo>
                    <a:cubicBezTo>
                      <a:pt x="149" y="111"/>
                      <a:pt x="122" y="145"/>
                      <a:pt x="66" y="145"/>
                    </a:cubicBezTo>
                    <a:cubicBezTo>
                      <a:pt x="43" y="145"/>
                      <a:pt x="20" y="138"/>
                      <a:pt x="0" y="12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82" name="Freeform 18">
                <a:extLst>
                  <a:ext uri="{FF2B5EF4-FFF2-40B4-BE49-F238E27FC236}">
                    <a16:creationId xmlns:a16="http://schemas.microsoft.com/office/drawing/2014/main" id="{6821352C-8A4D-4D63-BE25-5E2D12DED21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5" y="2045"/>
                <a:ext cx="45" cy="33"/>
              </a:xfrm>
              <a:custGeom>
                <a:avLst/>
                <a:gdLst>
                  <a:gd name="T0" fmla="*/ 3 w 19"/>
                  <a:gd name="T1" fmla="*/ 12 h 14"/>
                  <a:gd name="T2" fmla="*/ 9 w 19"/>
                  <a:gd name="T3" fmla="*/ 14 h 14"/>
                  <a:gd name="T4" fmla="*/ 9 w 19"/>
                  <a:gd name="T5" fmla="*/ 14 h 14"/>
                  <a:gd name="T6" fmla="*/ 18 w 19"/>
                  <a:gd name="T7" fmla="*/ 7 h 14"/>
                  <a:gd name="T8" fmla="*/ 9 w 19"/>
                  <a:gd name="T9" fmla="*/ 0 h 14"/>
                  <a:gd name="T10" fmla="*/ 0 w 19"/>
                  <a:gd name="T11" fmla="*/ 7 h 14"/>
                  <a:gd name="T12" fmla="*/ 3 w 19"/>
                  <a:gd name="T1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14">
                    <a:moveTo>
                      <a:pt x="3" y="12"/>
                    </a:moveTo>
                    <a:cubicBezTo>
                      <a:pt x="4" y="13"/>
                      <a:pt x="7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4" y="14"/>
                      <a:pt x="18" y="11"/>
                      <a:pt x="18" y="7"/>
                    </a:cubicBezTo>
                    <a:cubicBezTo>
                      <a:pt x="19" y="3"/>
                      <a:pt x="14" y="0"/>
                      <a:pt x="9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9"/>
                      <a:pt x="1" y="10"/>
                      <a:pt x="3" y="12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83" name="Freeform 19">
                <a:extLst>
                  <a:ext uri="{FF2B5EF4-FFF2-40B4-BE49-F238E27FC236}">
                    <a16:creationId xmlns:a16="http://schemas.microsoft.com/office/drawing/2014/main" id="{90A2C260-A1A1-497E-8BD0-2CCA3D653AC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0" y="2230"/>
                <a:ext cx="232" cy="41"/>
              </a:xfrm>
              <a:custGeom>
                <a:avLst/>
                <a:gdLst>
                  <a:gd name="T0" fmla="*/ 95 w 98"/>
                  <a:gd name="T1" fmla="*/ 0 h 17"/>
                  <a:gd name="T2" fmla="*/ 4 w 98"/>
                  <a:gd name="T3" fmla="*/ 0 h 17"/>
                  <a:gd name="T4" fmla="*/ 0 w 98"/>
                  <a:gd name="T5" fmla="*/ 3 h 17"/>
                  <a:gd name="T6" fmla="*/ 0 w 98"/>
                  <a:gd name="T7" fmla="*/ 13 h 17"/>
                  <a:gd name="T8" fmla="*/ 4 w 98"/>
                  <a:gd name="T9" fmla="*/ 17 h 17"/>
                  <a:gd name="T10" fmla="*/ 95 w 98"/>
                  <a:gd name="T11" fmla="*/ 17 h 17"/>
                  <a:gd name="T12" fmla="*/ 98 w 98"/>
                  <a:gd name="T13" fmla="*/ 13 h 17"/>
                  <a:gd name="T14" fmla="*/ 98 w 98"/>
                  <a:gd name="T15" fmla="*/ 3 h 17"/>
                  <a:gd name="T16" fmla="*/ 95 w 98"/>
                  <a:gd name="T1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17">
                    <a:moveTo>
                      <a:pt x="95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5"/>
                      <a:pt x="2" y="17"/>
                      <a:pt x="4" y="17"/>
                    </a:cubicBezTo>
                    <a:cubicBezTo>
                      <a:pt x="95" y="17"/>
                      <a:pt x="95" y="17"/>
                      <a:pt x="95" y="17"/>
                    </a:cubicBezTo>
                    <a:cubicBezTo>
                      <a:pt x="97" y="17"/>
                      <a:pt x="98" y="15"/>
                      <a:pt x="98" y="13"/>
                    </a:cubicBezTo>
                    <a:cubicBezTo>
                      <a:pt x="98" y="3"/>
                      <a:pt x="98" y="3"/>
                      <a:pt x="98" y="3"/>
                    </a:cubicBezTo>
                    <a:cubicBezTo>
                      <a:pt x="98" y="1"/>
                      <a:pt x="97" y="0"/>
                      <a:pt x="95" y="0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84" name="Freeform 20">
                <a:extLst>
                  <a:ext uri="{FF2B5EF4-FFF2-40B4-BE49-F238E27FC236}">
                    <a16:creationId xmlns:a16="http://schemas.microsoft.com/office/drawing/2014/main" id="{4705AACB-0CAF-4AF9-8235-AE532A4BF0B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76" y="2083"/>
                <a:ext cx="400" cy="140"/>
              </a:xfrm>
              <a:custGeom>
                <a:avLst/>
                <a:gdLst>
                  <a:gd name="T0" fmla="*/ 164 w 168"/>
                  <a:gd name="T1" fmla="*/ 18 h 59"/>
                  <a:gd name="T2" fmla="*/ 109 w 168"/>
                  <a:gd name="T3" fmla="*/ 0 h 59"/>
                  <a:gd name="T4" fmla="*/ 109 w 168"/>
                  <a:gd name="T5" fmla="*/ 0 h 59"/>
                  <a:gd name="T6" fmla="*/ 89 w 168"/>
                  <a:gd name="T7" fmla="*/ 0 h 59"/>
                  <a:gd name="T8" fmla="*/ 89 w 168"/>
                  <a:gd name="T9" fmla="*/ 0 h 59"/>
                  <a:gd name="T10" fmla="*/ 86 w 168"/>
                  <a:gd name="T11" fmla="*/ 0 h 59"/>
                  <a:gd name="T12" fmla="*/ 86 w 168"/>
                  <a:gd name="T13" fmla="*/ 0 h 59"/>
                  <a:gd name="T14" fmla="*/ 82 w 168"/>
                  <a:gd name="T15" fmla="*/ 0 h 59"/>
                  <a:gd name="T16" fmla="*/ 82 w 168"/>
                  <a:gd name="T17" fmla="*/ 0 h 59"/>
                  <a:gd name="T18" fmla="*/ 81 w 168"/>
                  <a:gd name="T19" fmla="*/ 0 h 59"/>
                  <a:gd name="T20" fmla="*/ 80 w 168"/>
                  <a:gd name="T21" fmla="*/ 0 h 59"/>
                  <a:gd name="T22" fmla="*/ 80 w 168"/>
                  <a:gd name="T23" fmla="*/ 0 h 59"/>
                  <a:gd name="T24" fmla="*/ 79 w 168"/>
                  <a:gd name="T25" fmla="*/ 0 h 59"/>
                  <a:gd name="T26" fmla="*/ 79 w 168"/>
                  <a:gd name="T27" fmla="*/ 0 h 59"/>
                  <a:gd name="T28" fmla="*/ 59 w 168"/>
                  <a:gd name="T29" fmla="*/ 0 h 59"/>
                  <a:gd name="T30" fmla="*/ 59 w 168"/>
                  <a:gd name="T31" fmla="*/ 0 h 59"/>
                  <a:gd name="T32" fmla="*/ 4 w 168"/>
                  <a:gd name="T33" fmla="*/ 18 h 59"/>
                  <a:gd name="T34" fmla="*/ 33 w 168"/>
                  <a:gd name="T35" fmla="*/ 59 h 59"/>
                  <a:gd name="T36" fmla="*/ 34 w 168"/>
                  <a:gd name="T37" fmla="*/ 59 h 59"/>
                  <a:gd name="T38" fmla="*/ 34 w 168"/>
                  <a:gd name="T39" fmla="*/ 59 h 59"/>
                  <a:gd name="T40" fmla="*/ 35 w 168"/>
                  <a:gd name="T41" fmla="*/ 58 h 59"/>
                  <a:gd name="T42" fmla="*/ 34 w 168"/>
                  <a:gd name="T43" fmla="*/ 57 h 59"/>
                  <a:gd name="T44" fmla="*/ 20 w 168"/>
                  <a:gd name="T45" fmla="*/ 20 h 59"/>
                  <a:gd name="T46" fmla="*/ 48 w 168"/>
                  <a:gd name="T47" fmla="*/ 3 h 59"/>
                  <a:gd name="T48" fmla="*/ 29 w 168"/>
                  <a:gd name="T49" fmla="*/ 17 h 59"/>
                  <a:gd name="T50" fmla="*/ 56 w 168"/>
                  <a:gd name="T51" fmla="*/ 59 h 59"/>
                  <a:gd name="T52" fmla="*/ 56 w 168"/>
                  <a:gd name="T53" fmla="*/ 59 h 59"/>
                  <a:gd name="T54" fmla="*/ 56 w 168"/>
                  <a:gd name="T55" fmla="*/ 59 h 59"/>
                  <a:gd name="T56" fmla="*/ 57 w 168"/>
                  <a:gd name="T57" fmla="*/ 58 h 59"/>
                  <a:gd name="T58" fmla="*/ 57 w 168"/>
                  <a:gd name="T59" fmla="*/ 57 h 59"/>
                  <a:gd name="T60" fmla="*/ 49 w 168"/>
                  <a:gd name="T61" fmla="*/ 23 h 59"/>
                  <a:gd name="T62" fmla="*/ 80 w 168"/>
                  <a:gd name="T63" fmla="*/ 2 h 59"/>
                  <a:gd name="T64" fmla="*/ 81 w 168"/>
                  <a:gd name="T65" fmla="*/ 2 h 59"/>
                  <a:gd name="T66" fmla="*/ 82 w 168"/>
                  <a:gd name="T67" fmla="*/ 2 h 59"/>
                  <a:gd name="T68" fmla="*/ 82 w 168"/>
                  <a:gd name="T69" fmla="*/ 2 h 59"/>
                  <a:gd name="T70" fmla="*/ 83 w 168"/>
                  <a:gd name="T71" fmla="*/ 2 h 59"/>
                  <a:gd name="T72" fmla="*/ 83 w 168"/>
                  <a:gd name="T73" fmla="*/ 58 h 59"/>
                  <a:gd name="T74" fmla="*/ 84 w 168"/>
                  <a:gd name="T75" fmla="*/ 59 h 59"/>
                  <a:gd name="T76" fmla="*/ 84 w 168"/>
                  <a:gd name="T77" fmla="*/ 59 h 59"/>
                  <a:gd name="T78" fmla="*/ 85 w 168"/>
                  <a:gd name="T79" fmla="*/ 58 h 59"/>
                  <a:gd name="T80" fmla="*/ 85 w 168"/>
                  <a:gd name="T81" fmla="*/ 2 h 59"/>
                  <a:gd name="T82" fmla="*/ 86 w 168"/>
                  <a:gd name="T83" fmla="*/ 2 h 59"/>
                  <a:gd name="T84" fmla="*/ 119 w 168"/>
                  <a:gd name="T85" fmla="*/ 23 h 59"/>
                  <a:gd name="T86" fmla="*/ 111 w 168"/>
                  <a:gd name="T87" fmla="*/ 57 h 59"/>
                  <a:gd name="T88" fmla="*/ 111 w 168"/>
                  <a:gd name="T89" fmla="*/ 58 h 59"/>
                  <a:gd name="T90" fmla="*/ 112 w 168"/>
                  <a:gd name="T91" fmla="*/ 59 h 59"/>
                  <a:gd name="T92" fmla="*/ 112 w 168"/>
                  <a:gd name="T93" fmla="*/ 59 h 59"/>
                  <a:gd name="T94" fmla="*/ 112 w 168"/>
                  <a:gd name="T95" fmla="*/ 59 h 59"/>
                  <a:gd name="T96" fmla="*/ 140 w 168"/>
                  <a:gd name="T97" fmla="*/ 17 h 59"/>
                  <a:gd name="T98" fmla="*/ 120 w 168"/>
                  <a:gd name="T99" fmla="*/ 3 h 59"/>
                  <a:gd name="T100" fmla="*/ 148 w 168"/>
                  <a:gd name="T101" fmla="*/ 20 h 59"/>
                  <a:gd name="T102" fmla="*/ 134 w 168"/>
                  <a:gd name="T103" fmla="*/ 57 h 59"/>
                  <a:gd name="T104" fmla="*/ 134 w 168"/>
                  <a:gd name="T105" fmla="*/ 58 h 59"/>
                  <a:gd name="T106" fmla="*/ 135 w 168"/>
                  <a:gd name="T107" fmla="*/ 59 h 59"/>
                  <a:gd name="T108" fmla="*/ 135 w 168"/>
                  <a:gd name="T109" fmla="*/ 59 h 59"/>
                  <a:gd name="T110" fmla="*/ 135 w 168"/>
                  <a:gd name="T111" fmla="*/ 59 h 59"/>
                  <a:gd name="T112" fmla="*/ 164 w 168"/>
                  <a:gd name="T113" fmla="*/ 1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8" h="59">
                    <a:moveTo>
                      <a:pt x="164" y="18"/>
                    </a:moveTo>
                    <a:cubicBezTo>
                      <a:pt x="161" y="6"/>
                      <a:pt x="143" y="0"/>
                      <a:pt x="109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8" y="0"/>
                      <a:pt x="87" y="0"/>
                      <a:pt x="86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1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79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26" y="0"/>
                      <a:pt x="7" y="6"/>
                      <a:pt x="4" y="18"/>
                    </a:cubicBezTo>
                    <a:cubicBezTo>
                      <a:pt x="0" y="35"/>
                      <a:pt x="32" y="58"/>
                      <a:pt x="33" y="59"/>
                    </a:cubicBezTo>
                    <a:cubicBezTo>
                      <a:pt x="33" y="59"/>
                      <a:pt x="34" y="59"/>
                      <a:pt x="34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9"/>
                      <a:pt x="35" y="59"/>
                      <a:pt x="35" y="58"/>
                    </a:cubicBezTo>
                    <a:cubicBezTo>
                      <a:pt x="35" y="58"/>
                      <a:pt x="35" y="57"/>
                      <a:pt x="34" y="57"/>
                    </a:cubicBezTo>
                    <a:cubicBezTo>
                      <a:pt x="21" y="42"/>
                      <a:pt x="17" y="29"/>
                      <a:pt x="20" y="20"/>
                    </a:cubicBezTo>
                    <a:cubicBezTo>
                      <a:pt x="24" y="9"/>
                      <a:pt x="38" y="5"/>
                      <a:pt x="48" y="3"/>
                    </a:cubicBezTo>
                    <a:cubicBezTo>
                      <a:pt x="37" y="6"/>
                      <a:pt x="30" y="10"/>
                      <a:pt x="29" y="17"/>
                    </a:cubicBezTo>
                    <a:cubicBezTo>
                      <a:pt x="24" y="34"/>
                      <a:pt x="55" y="58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7" y="59"/>
                      <a:pt x="57" y="59"/>
                      <a:pt x="57" y="58"/>
                    </a:cubicBezTo>
                    <a:cubicBezTo>
                      <a:pt x="57" y="58"/>
                      <a:pt x="57" y="58"/>
                      <a:pt x="57" y="57"/>
                    </a:cubicBezTo>
                    <a:cubicBezTo>
                      <a:pt x="48" y="44"/>
                      <a:pt x="46" y="33"/>
                      <a:pt x="49" y="23"/>
                    </a:cubicBezTo>
                    <a:cubicBezTo>
                      <a:pt x="55" y="9"/>
                      <a:pt x="73" y="4"/>
                      <a:pt x="80" y="2"/>
                    </a:cubicBezTo>
                    <a:cubicBezTo>
                      <a:pt x="80" y="2"/>
                      <a:pt x="80" y="2"/>
                      <a:pt x="81" y="2"/>
                    </a:cubicBezTo>
                    <a:cubicBezTo>
                      <a:pt x="81" y="2"/>
                      <a:pt x="81" y="2"/>
                      <a:pt x="82" y="2"/>
                    </a:cubicBezTo>
                    <a:cubicBezTo>
                      <a:pt x="82" y="2"/>
                      <a:pt x="82" y="2"/>
                      <a:pt x="82" y="2"/>
                    </a:cubicBezTo>
                    <a:cubicBezTo>
                      <a:pt x="82" y="2"/>
                      <a:pt x="83" y="2"/>
                      <a:pt x="83" y="2"/>
                    </a:cubicBezTo>
                    <a:cubicBezTo>
                      <a:pt x="82" y="4"/>
                      <a:pt x="68" y="26"/>
                      <a:pt x="83" y="58"/>
                    </a:cubicBezTo>
                    <a:cubicBezTo>
                      <a:pt x="83" y="59"/>
                      <a:pt x="84" y="59"/>
                      <a:pt x="84" y="59"/>
                    </a:cubicBezTo>
                    <a:cubicBezTo>
                      <a:pt x="84" y="59"/>
                      <a:pt x="84" y="59"/>
                      <a:pt x="84" y="59"/>
                    </a:cubicBezTo>
                    <a:cubicBezTo>
                      <a:pt x="84" y="59"/>
                      <a:pt x="85" y="59"/>
                      <a:pt x="85" y="58"/>
                    </a:cubicBezTo>
                    <a:cubicBezTo>
                      <a:pt x="100" y="27"/>
                      <a:pt x="87" y="4"/>
                      <a:pt x="85" y="2"/>
                    </a:cubicBezTo>
                    <a:cubicBezTo>
                      <a:pt x="85" y="2"/>
                      <a:pt x="86" y="2"/>
                      <a:pt x="86" y="2"/>
                    </a:cubicBezTo>
                    <a:cubicBezTo>
                      <a:pt x="89" y="2"/>
                      <a:pt x="113" y="7"/>
                      <a:pt x="119" y="23"/>
                    </a:cubicBezTo>
                    <a:cubicBezTo>
                      <a:pt x="123" y="33"/>
                      <a:pt x="120" y="44"/>
                      <a:pt x="111" y="57"/>
                    </a:cubicBezTo>
                    <a:cubicBezTo>
                      <a:pt x="111" y="58"/>
                      <a:pt x="111" y="58"/>
                      <a:pt x="111" y="58"/>
                    </a:cubicBezTo>
                    <a:cubicBezTo>
                      <a:pt x="111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4" y="58"/>
                      <a:pt x="145" y="34"/>
                      <a:pt x="140" y="17"/>
                    </a:cubicBezTo>
                    <a:cubicBezTo>
                      <a:pt x="138" y="10"/>
                      <a:pt x="131" y="6"/>
                      <a:pt x="120" y="3"/>
                    </a:cubicBezTo>
                    <a:cubicBezTo>
                      <a:pt x="130" y="5"/>
                      <a:pt x="144" y="9"/>
                      <a:pt x="148" y="20"/>
                    </a:cubicBezTo>
                    <a:cubicBezTo>
                      <a:pt x="152" y="29"/>
                      <a:pt x="147" y="42"/>
                      <a:pt x="134" y="57"/>
                    </a:cubicBezTo>
                    <a:cubicBezTo>
                      <a:pt x="134" y="57"/>
                      <a:pt x="134" y="58"/>
                      <a:pt x="134" y="58"/>
                    </a:cubicBezTo>
                    <a:cubicBezTo>
                      <a:pt x="134" y="59"/>
                      <a:pt x="134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6" y="58"/>
                      <a:pt x="168" y="35"/>
                      <a:pt x="164" y="18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85" name="Freeform 21">
                <a:extLst>
                  <a:ext uri="{FF2B5EF4-FFF2-40B4-BE49-F238E27FC236}">
                    <a16:creationId xmlns:a16="http://schemas.microsoft.com/office/drawing/2014/main" id="{17B9BDFD-B3D4-42F7-9FFE-D3CAE350DA1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124" y="3411"/>
                <a:ext cx="3432" cy="363"/>
              </a:xfrm>
              <a:custGeom>
                <a:avLst/>
                <a:gdLst>
                  <a:gd name="T0" fmla="*/ 1412 w 1445"/>
                  <a:gd name="T1" fmla="*/ 48 h 153"/>
                  <a:gd name="T2" fmla="*/ 1402 w 1445"/>
                  <a:gd name="T3" fmla="*/ 84 h 153"/>
                  <a:gd name="T4" fmla="*/ 1396 w 1445"/>
                  <a:gd name="T5" fmla="*/ 121 h 153"/>
                  <a:gd name="T6" fmla="*/ 1330 w 1445"/>
                  <a:gd name="T7" fmla="*/ 48 h 153"/>
                  <a:gd name="T8" fmla="*/ 1320 w 1445"/>
                  <a:gd name="T9" fmla="*/ 84 h 153"/>
                  <a:gd name="T10" fmla="*/ 1314 w 1445"/>
                  <a:gd name="T11" fmla="*/ 121 h 153"/>
                  <a:gd name="T12" fmla="*/ 1257 w 1445"/>
                  <a:gd name="T13" fmla="*/ 69 h 153"/>
                  <a:gd name="T14" fmla="*/ 1233 w 1445"/>
                  <a:gd name="T15" fmla="*/ 105 h 153"/>
                  <a:gd name="T16" fmla="*/ 1249 w 1445"/>
                  <a:gd name="T17" fmla="*/ 33 h 153"/>
                  <a:gd name="T18" fmla="*/ 1143 w 1445"/>
                  <a:gd name="T19" fmla="*/ 119 h 153"/>
                  <a:gd name="T20" fmla="*/ 1194 w 1445"/>
                  <a:gd name="T21" fmla="*/ 33 h 153"/>
                  <a:gd name="T22" fmla="*/ 1123 w 1445"/>
                  <a:gd name="T23" fmla="*/ 119 h 153"/>
                  <a:gd name="T24" fmla="*/ 1097 w 1445"/>
                  <a:gd name="T25" fmla="*/ 63 h 153"/>
                  <a:gd name="T26" fmla="*/ 1124 w 1445"/>
                  <a:gd name="T27" fmla="*/ 34 h 153"/>
                  <a:gd name="T28" fmla="*/ 1038 w 1445"/>
                  <a:gd name="T29" fmla="*/ 65 h 153"/>
                  <a:gd name="T30" fmla="*/ 1086 w 1445"/>
                  <a:gd name="T31" fmla="*/ 107 h 153"/>
                  <a:gd name="T32" fmla="*/ 1053 w 1445"/>
                  <a:gd name="T33" fmla="*/ 153 h 153"/>
                  <a:gd name="T34" fmla="*/ 986 w 1445"/>
                  <a:gd name="T35" fmla="*/ 50 h 153"/>
                  <a:gd name="T36" fmla="*/ 969 w 1445"/>
                  <a:gd name="T37" fmla="*/ 121 h 153"/>
                  <a:gd name="T38" fmla="*/ 942 w 1445"/>
                  <a:gd name="T39" fmla="*/ 68 h 153"/>
                  <a:gd name="T40" fmla="*/ 885 w 1445"/>
                  <a:gd name="T41" fmla="*/ 119 h 153"/>
                  <a:gd name="T42" fmla="*/ 935 w 1445"/>
                  <a:gd name="T43" fmla="*/ 33 h 153"/>
                  <a:gd name="T44" fmla="*/ 865 w 1445"/>
                  <a:gd name="T45" fmla="*/ 119 h 153"/>
                  <a:gd name="T46" fmla="*/ 826 w 1445"/>
                  <a:gd name="T47" fmla="*/ 49 h 153"/>
                  <a:gd name="T48" fmla="*/ 761 w 1445"/>
                  <a:gd name="T49" fmla="*/ 152 h 153"/>
                  <a:gd name="T50" fmla="*/ 856 w 1445"/>
                  <a:gd name="T51" fmla="*/ 87 h 153"/>
                  <a:gd name="T52" fmla="*/ 808 w 1445"/>
                  <a:gd name="T53" fmla="*/ 44 h 153"/>
                  <a:gd name="T54" fmla="*/ 661 w 1445"/>
                  <a:gd name="T55" fmla="*/ 89 h 153"/>
                  <a:gd name="T56" fmla="*/ 676 w 1445"/>
                  <a:gd name="T57" fmla="*/ 102 h 153"/>
                  <a:gd name="T58" fmla="*/ 709 w 1445"/>
                  <a:gd name="T59" fmla="*/ 44 h 153"/>
                  <a:gd name="T60" fmla="*/ 639 w 1445"/>
                  <a:gd name="T61" fmla="*/ 93 h 153"/>
                  <a:gd name="T62" fmla="*/ 666 w 1445"/>
                  <a:gd name="T63" fmla="*/ 137 h 153"/>
                  <a:gd name="T64" fmla="*/ 558 w 1445"/>
                  <a:gd name="T65" fmla="*/ 119 h 153"/>
                  <a:gd name="T66" fmla="*/ 592 w 1445"/>
                  <a:gd name="T67" fmla="*/ 119 h 153"/>
                  <a:gd name="T68" fmla="*/ 577 w 1445"/>
                  <a:gd name="T69" fmla="*/ 45 h 153"/>
                  <a:gd name="T70" fmla="*/ 518 w 1445"/>
                  <a:gd name="T71" fmla="*/ 21 h 153"/>
                  <a:gd name="T72" fmla="*/ 493 w 1445"/>
                  <a:gd name="T73" fmla="*/ 119 h 153"/>
                  <a:gd name="T74" fmla="*/ 424 w 1445"/>
                  <a:gd name="T75" fmla="*/ 119 h 153"/>
                  <a:gd name="T76" fmla="*/ 501 w 1445"/>
                  <a:gd name="T77" fmla="*/ 33 h 153"/>
                  <a:gd name="T78" fmla="*/ 445 w 1445"/>
                  <a:gd name="T79" fmla="*/ 34 h 153"/>
                  <a:gd name="T80" fmla="*/ 397 w 1445"/>
                  <a:gd name="T81" fmla="*/ 62 h 153"/>
                  <a:gd name="T82" fmla="*/ 401 w 1445"/>
                  <a:gd name="T83" fmla="*/ 97 h 153"/>
                  <a:gd name="T84" fmla="*/ 418 w 1445"/>
                  <a:gd name="T85" fmla="*/ 59 h 153"/>
                  <a:gd name="T86" fmla="*/ 217 w 1445"/>
                  <a:gd name="T87" fmla="*/ 119 h 153"/>
                  <a:gd name="T88" fmla="*/ 291 w 1445"/>
                  <a:gd name="T89" fmla="*/ 119 h 153"/>
                  <a:gd name="T90" fmla="*/ 284 w 1445"/>
                  <a:gd name="T91" fmla="*/ 34 h 153"/>
                  <a:gd name="T92" fmla="*/ 211 w 1445"/>
                  <a:gd name="T93" fmla="*/ 34 h 153"/>
                  <a:gd name="T94" fmla="*/ 137 w 1445"/>
                  <a:gd name="T95" fmla="*/ 67 h 153"/>
                  <a:gd name="T96" fmla="*/ 147 w 1445"/>
                  <a:gd name="T97" fmla="*/ 105 h 153"/>
                  <a:gd name="T98" fmla="*/ 164 w 1445"/>
                  <a:gd name="T99" fmla="*/ 33 h 153"/>
                  <a:gd name="T100" fmla="*/ 52 w 1445"/>
                  <a:gd name="T101" fmla="*/ 105 h 153"/>
                  <a:gd name="T102" fmla="*/ 81 w 1445"/>
                  <a:gd name="T103" fmla="*/ 63 h 153"/>
                  <a:gd name="T104" fmla="*/ 21 w 1445"/>
                  <a:gd name="T105" fmla="*/ 152 h 153"/>
                  <a:gd name="T106" fmla="*/ 101 w 1445"/>
                  <a:gd name="T107" fmla="*/ 66 h 153"/>
                  <a:gd name="T108" fmla="*/ 50 w 1445"/>
                  <a:gd name="T109" fmla="*/ 34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45" h="153">
                    <a:moveTo>
                      <a:pt x="1396" y="121"/>
                    </a:moveTo>
                    <a:cubicBezTo>
                      <a:pt x="1415" y="121"/>
                      <a:pt x="1436" y="114"/>
                      <a:pt x="1437" y="91"/>
                    </a:cubicBezTo>
                    <a:cubicBezTo>
                      <a:pt x="1438" y="74"/>
                      <a:pt x="1414" y="70"/>
                      <a:pt x="1402" y="65"/>
                    </a:cubicBezTo>
                    <a:cubicBezTo>
                      <a:pt x="1397" y="63"/>
                      <a:pt x="1395" y="62"/>
                      <a:pt x="1395" y="58"/>
                    </a:cubicBezTo>
                    <a:cubicBezTo>
                      <a:pt x="1396" y="50"/>
                      <a:pt x="1405" y="48"/>
                      <a:pt x="1412" y="48"/>
                    </a:cubicBezTo>
                    <a:cubicBezTo>
                      <a:pt x="1420" y="48"/>
                      <a:pt x="1428" y="51"/>
                      <a:pt x="1432" y="55"/>
                    </a:cubicBezTo>
                    <a:cubicBezTo>
                      <a:pt x="1445" y="43"/>
                      <a:pt x="1445" y="43"/>
                      <a:pt x="1445" y="43"/>
                    </a:cubicBezTo>
                    <a:cubicBezTo>
                      <a:pt x="1437" y="35"/>
                      <a:pt x="1427" y="32"/>
                      <a:pt x="1415" y="32"/>
                    </a:cubicBezTo>
                    <a:cubicBezTo>
                      <a:pt x="1395" y="32"/>
                      <a:pt x="1378" y="42"/>
                      <a:pt x="1376" y="60"/>
                    </a:cubicBezTo>
                    <a:cubicBezTo>
                      <a:pt x="1375" y="77"/>
                      <a:pt x="1390" y="80"/>
                      <a:pt x="1402" y="84"/>
                    </a:cubicBezTo>
                    <a:cubicBezTo>
                      <a:pt x="1410" y="86"/>
                      <a:pt x="1418" y="88"/>
                      <a:pt x="1417" y="95"/>
                    </a:cubicBezTo>
                    <a:cubicBezTo>
                      <a:pt x="1416" y="105"/>
                      <a:pt x="1405" y="105"/>
                      <a:pt x="1398" y="105"/>
                    </a:cubicBezTo>
                    <a:cubicBezTo>
                      <a:pt x="1389" y="105"/>
                      <a:pt x="1380" y="101"/>
                      <a:pt x="1375" y="95"/>
                    </a:cubicBezTo>
                    <a:cubicBezTo>
                      <a:pt x="1361" y="107"/>
                      <a:pt x="1361" y="107"/>
                      <a:pt x="1361" y="107"/>
                    </a:cubicBezTo>
                    <a:cubicBezTo>
                      <a:pt x="1368" y="117"/>
                      <a:pt x="1382" y="121"/>
                      <a:pt x="1396" y="121"/>
                    </a:cubicBezTo>
                    <a:moveTo>
                      <a:pt x="1314" y="121"/>
                    </a:moveTo>
                    <a:cubicBezTo>
                      <a:pt x="1333" y="121"/>
                      <a:pt x="1354" y="114"/>
                      <a:pt x="1355" y="91"/>
                    </a:cubicBezTo>
                    <a:cubicBezTo>
                      <a:pt x="1356" y="74"/>
                      <a:pt x="1332" y="70"/>
                      <a:pt x="1320" y="65"/>
                    </a:cubicBezTo>
                    <a:cubicBezTo>
                      <a:pt x="1316" y="63"/>
                      <a:pt x="1313" y="62"/>
                      <a:pt x="1313" y="58"/>
                    </a:cubicBezTo>
                    <a:cubicBezTo>
                      <a:pt x="1314" y="50"/>
                      <a:pt x="1323" y="48"/>
                      <a:pt x="1330" y="48"/>
                    </a:cubicBezTo>
                    <a:cubicBezTo>
                      <a:pt x="1338" y="48"/>
                      <a:pt x="1346" y="51"/>
                      <a:pt x="1350" y="55"/>
                    </a:cubicBezTo>
                    <a:cubicBezTo>
                      <a:pt x="1364" y="43"/>
                      <a:pt x="1364" y="43"/>
                      <a:pt x="1364" y="43"/>
                    </a:cubicBezTo>
                    <a:cubicBezTo>
                      <a:pt x="1355" y="35"/>
                      <a:pt x="1345" y="32"/>
                      <a:pt x="1333" y="32"/>
                    </a:cubicBezTo>
                    <a:cubicBezTo>
                      <a:pt x="1314" y="32"/>
                      <a:pt x="1296" y="42"/>
                      <a:pt x="1294" y="60"/>
                    </a:cubicBezTo>
                    <a:cubicBezTo>
                      <a:pt x="1293" y="77"/>
                      <a:pt x="1308" y="80"/>
                      <a:pt x="1320" y="84"/>
                    </a:cubicBezTo>
                    <a:cubicBezTo>
                      <a:pt x="1328" y="86"/>
                      <a:pt x="1336" y="88"/>
                      <a:pt x="1335" y="95"/>
                    </a:cubicBezTo>
                    <a:cubicBezTo>
                      <a:pt x="1335" y="105"/>
                      <a:pt x="1323" y="105"/>
                      <a:pt x="1316" y="105"/>
                    </a:cubicBezTo>
                    <a:cubicBezTo>
                      <a:pt x="1307" y="105"/>
                      <a:pt x="1298" y="101"/>
                      <a:pt x="1293" y="95"/>
                    </a:cubicBezTo>
                    <a:cubicBezTo>
                      <a:pt x="1280" y="107"/>
                      <a:pt x="1280" y="107"/>
                      <a:pt x="1280" y="107"/>
                    </a:cubicBezTo>
                    <a:cubicBezTo>
                      <a:pt x="1287" y="117"/>
                      <a:pt x="1300" y="121"/>
                      <a:pt x="1314" y="121"/>
                    </a:cubicBezTo>
                    <a:moveTo>
                      <a:pt x="1222" y="69"/>
                    </a:moveTo>
                    <a:cubicBezTo>
                      <a:pt x="1222" y="67"/>
                      <a:pt x="1223" y="66"/>
                      <a:pt x="1223" y="64"/>
                    </a:cubicBezTo>
                    <a:cubicBezTo>
                      <a:pt x="1227" y="55"/>
                      <a:pt x="1234" y="49"/>
                      <a:pt x="1245" y="49"/>
                    </a:cubicBezTo>
                    <a:cubicBezTo>
                      <a:pt x="1253" y="49"/>
                      <a:pt x="1259" y="54"/>
                      <a:pt x="1259" y="62"/>
                    </a:cubicBezTo>
                    <a:cubicBezTo>
                      <a:pt x="1259" y="64"/>
                      <a:pt x="1258" y="66"/>
                      <a:pt x="1257" y="69"/>
                    </a:cubicBezTo>
                    <a:lnTo>
                      <a:pt x="1222" y="69"/>
                    </a:lnTo>
                    <a:close/>
                    <a:moveTo>
                      <a:pt x="1228" y="121"/>
                    </a:moveTo>
                    <a:cubicBezTo>
                      <a:pt x="1244" y="121"/>
                      <a:pt x="1260" y="117"/>
                      <a:pt x="1268" y="110"/>
                    </a:cubicBezTo>
                    <a:cubicBezTo>
                      <a:pt x="1263" y="97"/>
                      <a:pt x="1263" y="97"/>
                      <a:pt x="1263" y="97"/>
                    </a:cubicBezTo>
                    <a:cubicBezTo>
                      <a:pt x="1257" y="99"/>
                      <a:pt x="1246" y="105"/>
                      <a:pt x="1233" y="105"/>
                    </a:cubicBezTo>
                    <a:cubicBezTo>
                      <a:pt x="1224" y="105"/>
                      <a:pt x="1216" y="100"/>
                      <a:pt x="1217" y="91"/>
                    </a:cubicBezTo>
                    <a:cubicBezTo>
                      <a:pt x="1217" y="88"/>
                      <a:pt x="1218" y="85"/>
                      <a:pt x="1218" y="82"/>
                    </a:cubicBezTo>
                    <a:cubicBezTo>
                      <a:pt x="1274" y="82"/>
                      <a:pt x="1274" y="82"/>
                      <a:pt x="1274" y="82"/>
                    </a:cubicBezTo>
                    <a:cubicBezTo>
                      <a:pt x="1276" y="76"/>
                      <a:pt x="1279" y="66"/>
                      <a:pt x="1279" y="59"/>
                    </a:cubicBezTo>
                    <a:cubicBezTo>
                      <a:pt x="1280" y="41"/>
                      <a:pt x="1266" y="33"/>
                      <a:pt x="1249" y="33"/>
                    </a:cubicBezTo>
                    <a:cubicBezTo>
                      <a:pt x="1226" y="33"/>
                      <a:pt x="1206" y="47"/>
                      <a:pt x="1200" y="70"/>
                    </a:cubicBezTo>
                    <a:cubicBezTo>
                      <a:pt x="1199" y="77"/>
                      <a:pt x="1196" y="87"/>
                      <a:pt x="1195" y="93"/>
                    </a:cubicBezTo>
                    <a:cubicBezTo>
                      <a:pt x="1194" y="113"/>
                      <a:pt x="1210" y="121"/>
                      <a:pt x="1228" y="121"/>
                    </a:cubicBezTo>
                    <a:moveTo>
                      <a:pt x="1123" y="119"/>
                    </a:moveTo>
                    <a:cubicBezTo>
                      <a:pt x="1143" y="119"/>
                      <a:pt x="1143" y="119"/>
                      <a:pt x="1143" y="119"/>
                    </a:cubicBezTo>
                    <a:cubicBezTo>
                      <a:pt x="1154" y="76"/>
                      <a:pt x="1154" y="76"/>
                      <a:pt x="1154" y="76"/>
                    </a:cubicBezTo>
                    <a:cubicBezTo>
                      <a:pt x="1158" y="60"/>
                      <a:pt x="1170" y="51"/>
                      <a:pt x="1186" y="51"/>
                    </a:cubicBezTo>
                    <a:cubicBezTo>
                      <a:pt x="1189" y="51"/>
                      <a:pt x="1193" y="51"/>
                      <a:pt x="1195" y="51"/>
                    </a:cubicBezTo>
                    <a:cubicBezTo>
                      <a:pt x="1200" y="33"/>
                      <a:pt x="1200" y="33"/>
                      <a:pt x="1200" y="33"/>
                    </a:cubicBezTo>
                    <a:cubicBezTo>
                      <a:pt x="1198" y="33"/>
                      <a:pt x="1196" y="33"/>
                      <a:pt x="1194" y="33"/>
                    </a:cubicBezTo>
                    <a:cubicBezTo>
                      <a:pt x="1183" y="33"/>
                      <a:pt x="1169" y="39"/>
                      <a:pt x="1161" y="48"/>
                    </a:cubicBezTo>
                    <a:cubicBezTo>
                      <a:pt x="1161" y="48"/>
                      <a:pt x="1161" y="48"/>
                      <a:pt x="1161" y="48"/>
                    </a:cubicBezTo>
                    <a:cubicBezTo>
                      <a:pt x="1164" y="34"/>
                      <a:pt x="1164" y="34"/>
                      <a:pt x="1164" y="34"/>
                    </a:cubicBezTo>
                    <a:cubicBezTo>
                      <a:pt x="1144" y="34"/>
                      <a:pt x="1144" y="34"/>
                      <a:pt x="1144" y="34"/>
                    </a:cubicBezTo>
                    <a:lnTo>
                      <a:pt x="1123" y="119"/>
                    </a:lnTo>
                    <a:close/>
                    <a:moveTo>
                      <a:pt x="1069" y="102"/>
                    </a:moveTo>
                    <a:cubicBezTo>
                      <a:pt x="1060" y="102"/>
                      <a:pt x="1053" y="98"/>
                      <a:pt x="1054" y="89"/>
                    </a:cubicBezTo>
                    <a:cubicBezTo>
                      <a:pt x="1054" y="88"/>
                      <a:pt x="1054" y="87"/>
                      <a:pt x="1059" y="67"/>
                    </a:cubicBezTo>
                    <a:cubicBezTo>
                      <a:pt x="1062" y="55"/>
                      <a:pt x="1069" y="49"/>
                      <a:pt x="1080" y="49"/>
                    </a:cubicBezTo>
                    <a:cubicBezTo>
                      <a:pt x="1091" y="49"/>
                      <a:pt x="1098" y="54"/>
                      <a:pt x="1097" y="63"/>
                    </a:cubicBezTo>
                    <a:cubicBezTo>
                      <a:pt x="1097" y="64"/>
                      <a:pt x="1097" y="65"/>
                      <a:pt x="1092" y="85"/>
                    </a:cubicBezTo>
                    <a:cubicBezTo>
                      <a:pt x="1089" y="96"/>
                      <a:pt x="1080" y="102"/>
                      <a:pt x="1069" y="102"/>
                    </a:cubicBezTo>
                    <a:moveTo>
                      <a:pt x="1053" y="153"/>
                    </a:moveTo>
                    <a:cubicBezTo>
                      <a:pt x="1078" y="153"/>
                      <a:pt x="1097" y="140"/>
                      <a:pt x="1104" y="116"/>
                    </a:cubicBezTo>
                    <a:cubicBezTo>
                      <a:pt x="1124" y="34"/>
                      <a:pt x="1124" y="34"/>
                      <a:pt x="1124" y="34"/>
                    </a:cubicBezTo>
                    <a:cubicBezTo>
                      <a:pt x="1104" y="34"/>
                      <a:pt x="1104" y="34"/>
                      <a:pt x="1104" y="34"/>
                    </a:cubicBezTo>
                    <a:cubicBezTo>
                      <a:pt x="1102" y="44"/>
                      <a:pt x="1102" y="44"/>
                      <a:pt x="1102" y="44"/>
                    </a:cubicBezTo>
                    <a:cubicBezTo>
                      <a:pt x="1101" y="44"/>
                      <a:pt x="1101" y="44"/>
                      <a:pt x="1101" y="44"/>
                    </a:cubicBezTo>
                    <a:cubicBezTo>
                      <a:pt x="1098" y="36"/>
                      <a:pt x="1087" y="33"/>
                      <a:pt x="1079" y="33"/>
                    </a:cubicBezTo>
                    <a:cubicBezTo>
                      <a:pt x="1057" y="33"/>
                      <a:pt x="1044" y="45"/>
                      <a:pt x="1038" y="65"/>
                    </a:cubicBezTo>
                    <a:cubicBezTo>
                      <a:pt x="1037" y="70"/>
                      <a:pt x="1035" y="77"/>
                      <a:pt x="1034" y="84"/>
                    </a:cubicBezTo>
                    <a:cubicBezTo>
                      <a:pt x="1033" y="87"/>
                      <a:pt x="1032" y="90"/>
                      <a:pt x="1032" y="93"/>
                    </a:cubicBezTo>
                    <a:cubicBezTo>
                      <a:pt x="1031" y="111"/>
                      <a:pt x="1043" y="118"/>
                      <a:pt x="1060" y="118"/>
                    </a:cubicBezTo>
                    <a:cubicBezTo>
                      <a:pt x="1069" y="118"/>
                      <a:pt x="1079" y="114"/>
                      <a:pt x="1085" y="107"/>
                    </a:cubicBezTo>
                    <a:cubicBezTo>
                      <a:pt x="1086" y="107"/>
                      <a:pt x="1086" y="107"/>
                      <a:pt x="1086" y="107"/>
                    </a:cubicBezTo>
                    <a:cubicBezTo>
                      <a:pt x="1085" y="110"/>
                      <a:pt x="1084" y="114"/>
                      <a:pt x="1084" y="117"/>
                    </a:cubicBezTo>
                    <a:cubicBezTo>
                      <a:pt x="1080" y="129"/>
                      <a:pt x="1072" y="137"/>
                      <a:pt x="1059" y="137"/>
                    </a:cubicBezTo>
                    <a:cubicBezTo>
                      <a:pt x="1051" y="137"/>
                      <a:pt x="1044" y="135"/>
                      <a:pt x="1039" y="129"/>
                    </a:cubicBezTo>
                    <a:cubicBezTo>
                      <a:pt x="1024" y="139"/>
                      <a:pt x="1024" y="139"/>
                      <a:pt x="1024" y="139"/>
                    </a:cubicBezTo>
                    <a:cubicBezTo>
                      <a:pt x="1028" y="148"/>
                      <a:pt x="1040" y="153"/>
                      <a:pt x="1053" y="153"/>
                    </a:cubicBezTo>
                    <a:moveTo>
                      <a:pt x="973" y="105"/>
                    </a:moveTo>
                    <a:cubicBezTo>
                      <a:pt x="964" y="105"/>
                      <a:pt x="957" y="100"/>
                      <a:pt x="958" y="91"/>
                    </a:cubicBezTo>
                    <a:cubicBezTo>
                      <a:pt x="958" y="90"/>
                      <a:pt x="958" y="89"/>
                      <a:pt x="958" y="88"/>
                    </a:cubicBezTo>
                    <a:cubicBezTo>
                      <a:pt x="963" y="67"/>
                      <a:pt x="963" y="67"/>
                      <a:pt x="963" y="67"/>
                    </a:cubicBezTo>
                    <a:cubicBezTo>
                      <a:pt x="966" y="56"/>
                      <a:pt x="975" y="50"/>
                      <a:pt x="986" y="50"/>
                    </a:cubicBezTo>
                    <a:cubicBezTo>
                      <a:pt x="995" y="50"/>
                      <a:pt x="1002" y="54"/>
                      <a:pt x="1002" y="63"/>
                    </a:cubicBezTo>
                    <a:cubicBezTo>
                      <a:pt x="1001" y="64"/>
                      <a:pt x="1001" y="65"/>
                      <a:pt x="1001" y="66"/>
                    </a:cubicBezTo>
                    <a:cubicBezTo>
                      <a:pt x="996" y="87"/>
                      <a:pt x="996" y="87"/>
                      <a:pt x="996" y="87"/>
                    </a:cubicBezTo>
                    <a:cubicBezTo>
                      <a:pt x="993" y="98"/>
                      <a:pt x="984" y="105"/>
                      <a:pt x="973" y="105"/>
                    </a:cubicBezTo>
                    <a:moveTo>
                      <a:pt x="969" y="121"/>
                    </a:moveTo>
                    <a:cubicBezTo>
                      <a:pt x="990" y="121"/>
                      <a:pt x="1011" y="107"/>
                      <a:pt x="1017" y="86"/>
                    </a:cubicBezTo>
                    <a:cubicBezTo>
                      <a:pt x="1018" y="80"/>
                      <a:pt x="1020" y="74"/>
                      <a:pt x="1021" y="68"/>
                    </a:cubicBezTo>
                    <a:cubicBezTo>
                      <a:pt x="1022" y="66"/>
                      <a:pt x="1022" y="64"/>
                      <a:pt x="1022" y="62"/>
                    </a:cubicBezTo>
                    <a:cubicBezTo>
                      <a:pt x="1023" y="43"/>
                      <a:pt x="1008" y="33"/>
                      <a:pt x="990" y="33"/>
                    </a:cubicBezTo>
                    <a:cubicBezTo>
                      <a:pt x="969" y="33"/>
                      <a:pt x="948" y="47"/>
                      <a:pt x="942" y="68"/>
                    </a:cubicBezTo>
                    <a:cubicBezTo>
                      <a:pt x="941" y="75"/>
                      <a:pt x="939" y="81"/>
                      <a:pt x="937" y="88"/>
                    </a:cubicBezTo>
                    <a:cubicBezTo>
                      <a:pt x="937" y="90"/>
                      <a:pt x="937" y="92"/>
                      <a:pt x="937" y="94"/>
                    </a:cubicBezTo>
                    <a:cubicBezTo>
                      <a:pt x="935" y="113"/>
                      <a:pt x="952" y="121"/>
                      <a:pt x="969" y="121"/>
                    </a:cubicBezTo>
                    <a:moveTo>
                      <a:pt x="865" y="119"/>
                    </a:moveTo>
                    <a:cubicBezTo>
                      <a:pt x="885" y="119"/>
                      <a:pt x="885" y="119"/>
                      <a:pt x="885" y="119"/>
                    </a:cubicBezTo>
                    <a:cubicBezTo>
                      <a:pt x="896" y="76"/>
                      <a:pt x="896" y="76"/>
                      <a:pt x="896" y="76"/>
                    </a:cubicBezTo>
                    <a:cubicBezTo>
                      <a:pt x="899" y="60"/>
                      <a:pt x="911" y="51"/>
                      <a:pt x="928" y="51"/>
                    </a:cubicBezTo>
                    <a:cubicBezTo>
                      <a:pt x="930" y="51"/>
                      <a:pt x="934" y="51"/>
                      <a:pt x="937" y="51"/>
                    </a:cubicBezTo>
                    <a:cubicBezTo>
                      <a:pt x="942" y="33"/>
                      <a:pt x="942" y="33"/>
                      <a:pt x="942" y="33"/>
                    </a:cubicBezTo>
                    <a:cubicBezTo>
                      <a:pt x="940" y="33"/>
                      <a:pt x="937" y="33"/>
                      <a:pt x="935" y="33"/>
                    </a:cubicBezTo>
                    <a:cubicBezTo>
                      <a:pt x="925" y="33"/>
                      <a:pt x="910" y="39"/>
                      <a:pt x="903" y="48"/>
                    </a:cubicBezTo>
                    <a:cubicBezTo>
                      <a:pt x="902" y="48"/>
                      <a:pt x="902" y="48"/>
                      <a:pt x="902" y="48"/>
                    </a:cubicBezTo>
                    <a:cubicBezTo>
                      <a:pt x="906" y="34"/>
                      <a:pt x="906" y="34"/>
                      <a:pt x="906" y="34"/>
                    </a:cubicBezTo>
                    <a:cubicBezTo>
                      <a:pt x="886" y="34"/>
                      <a:pt x="886" y="34"/>
                      <a:pt x="886" y="34"/>
                    </a:cubicBezTo>
                    <a:lnTo>
                      <a:pt x="865" y="119"/>
                    </a:lnTo>
                    <a:close/>
                    <a:moveTo>
                      <a:pt x="813" y="105"/>
                    </a:moveTo>
                    <a:cubicBezTo>
                      <a:pt x="804" y="105"/>
                      <a:pt x="796" y="100"/>
                      <a:pt x="797" y="91"/>
                    </a:cubicBezTo>
                    <a:cubicBezTo>
                      <a:pt x="797" y="90"/>
                      <a:pt x="797" y="89"/>
                      <a:pt x="797" y="88"/>
                    </a:cubicBezTo>
                    <a:cubicBezTo>
                      <a:pt x="802" y="68"/>
                      <a:pt x="802" y="68"/>
                      <a:pt x="802" y="68"/>
                    </a:cubicBezTo>
                    <a:cubicBezTo>
                      <a:pt x="805" y="57"/>
                      <a:pt x="815" y="49"/>
                      <a:pt x="826" y="49"/>
                    </a:cubicBezTo>
                    <a:cubicBezTo>
                      <a:pt x="834" y="49"/>
                      <a:pt x="842" y="54"/>
                      <a:pt x="841" y="63"/>
                    </a:cubicBezTo>
                    <a:cubicBezTo>
                      <a:pt x="841" y="64"/>
                      <a:pt x="841" y="65"/>
                      <a:pt x="841" y="66"/>
                    </a:cubicBezTo>
                    <a:cubicBezTo>
                      <a:pt x="835" y="87"/>
                      <a:pt x="835" y="87"/>
                      <a:pt x="835" y="87"/>
                    </a:cubicBezTo>
                    <a:cubicBezTo>
                      <a:pt x="832" y="98"/>
                      <a:pt x="824" y="105"/>
                      <a:pt x="813" y="105"/>
                    </a:cubicBezTo>
                    <a:moveTo>
                      <a:pt x="761" y="152"/>
                    </a:moveTo>
                    <a:cubicBezTo>
                      <a:pt x="781" y="152"/>
                      <a:pt x="781" y="152"/>
                      <a:pt x="781" y="152"/>
                    </a:cubicBezTo>
                    <a:cubicBezTo>
                      <a:pt x="792" y="111"/>
                      <a:pt x="792" y="111"/>
                      <a:pt x="792" y="111"/>
                    </a:cubicBezTo>
                    <a:cubicBezTo>
                      <a:pt x="793" y="111"/>
                      <a:pt x="793" y="111"/>
                      <a:pt x="793" y="111"/>
                    </a:cubicBezTo>
                    <a:cubicBezTo>
                      <a:pt x="796" y="118"/>
                      <a:pt x="804" y="121"/>
                      <a:pt x="812" y="121"/>
                    </a:cubicBezTo>
                    <a:cubicBezTo>
                      <a:pt x="834" y="121"/>
                      <a:pt x="851" y="108"/>
                      <a:pt x="856" y="87"/>
                    </a:cubicBezTo>
                    <a:cubicBezTo>
                      <a:pt x="858" y="80"/>
                      <a:pt x="860" y="73"/>
                      <a:pt x="861" y="66"/>
                    </a:cubicBezTo>
                    <a:cubicBezTo>
                      <a:pt x="862" y="63"/>
                      <a:pt x="862" y="61"/>
                      <a:pt x="862" y="59"/>
                    </a:cubicBezTo>
                    <a:cubicBezTo>
                      <a:pt x="864" y="42"/>
                      <a:pt x="852" y="33"/>
                      <a:pt x="836" y="33"/>
                    </a:cubicBezTo>
                    <a:cubicBezTo>
                      <a:pt x="826" y="33"/>
                      <a:pt x="816" y="37"/>
                      <a:pt x="808" y="44"/>
                    </a:cubicBezTo>
                    <a:cubicBezTo>
                      <a:pt x="808" y="44"/>
                      <a:pt x="808" y="44"/>
                      <a:pt x="808" y="44"/>
                    </a:cubicBezTo>
                    <a:cubicBezTo>
                      <a:pt x="810" y="34"/>
                      <a:pt x="810" y="34"/>
                      <a:pt x="810" y="34"/>
                    </a:cubicBezTo>
                    <a:cubicBezTo>
                      <a:pt x="791" y="34"/>
                      <a:pt x="791" y="34"/>
                      <a:pt x="791" y="34"/>
                    </a:cubicBezTo>
                    <a:lnTo>
                      <a:pt x="761" y="152"/>
                    </a:lnTo>
                    <a:close/>
                    <a:moveTo>
                      <a:pt x="676" y="102"/>
                    </a:moveTo>
                    <a:cubicBezTo>
                      <a:pt x="667" y="102"/>
                      <a:pt x="660" y="98"/>
                      <a:pt x="661" y="89"/>
                    </a:cubicBezTo>
                    <a:cubicBezTo>
                      <a:pt x="661" y="88"/>
                      <a:pt x="661" y="87"/>
                      <a:pt x="666" y="67"/>
                    </a:cubicBezTo>
                    <a:cubicBezTo>
                      <a:pt x="668" y="55"/>
                      <a:pt x="676" y="49"/>
                      <a:pt x="687" y="49"/>
                    </a:cubicBezTo>
                    <a:cubicBezTo>
                      <a:pt x="698" y="49"/>
                      <a:pt x="704" y="54"/>
                      <a:pt x="704" y="63"/>
                    </a:cubicBezTo>
                    <a:cubicBezTo>
                      <a:pt x="704" y="64"/>
                      <a:pt x="703" y="65"/>
                      <a:pt x="698" y="85"/>
                    </a:cubicBezTo>
                    <a:cubicBezTo>
                      <a:pt x="696" y="96"/>
                      <a:pt x="687" y="102"/>
                      <a:pt x="676" y="102"/>
                    </a:cubicBezTo>
                    <a:moveTo>
                      <a:pt x="660" y="153"/>
                    </a:moveTo>
                    <a:cubicBezTo>
                      <a:pt x="685" y="153"/>
                      <a:pt x="704" y="140"/>
                      <a:pt x="710" y="116"/>
                    </a:cubicBezTo>
                    <a:cubicBezTo>
                      <a:pt x="731" y="34"/>
                      <a:pt x="731" y="34"/>
                      <a:pt x="731" y="34"/>
                    </a:cubicBezTo>
                    <a:cubicBezTo>
                      <a:pt x="711" y="34"/>
                      <a:pt x="711" y="34"/>
                      <a:pt x="711" y="34"/>
                    </a:cubicBezTo>
                    <a:cubicBezTo>
                      <a:pt x="709" y="44"/>
                      <a:pt x="709" y="44"/>
                      <a:pt x="709" y="44"/>
                    </a:cubicBezTo>
                    <a:cubicBezTo>
                      <a:pt x="708" y="44"/>
                      <a:pt x="708" y="44"/>
                      <a:pt x="708" y="44"/>
                    </a:cubicBezTo>
                    <a:cubicBezTo>
                      <a:pt x="705" y="36"/>
                      <a:pt x="694" y="33"/>
                      <a:pt x="686" y="33"/>
                    </a:cubicBezTo>
                    <a:cubicBezTo>
                      <a:pt x="664" y="33"/>
                      <a:pt x="650" y="45"/>
                      <a:pt x="645" y="65"/>
                    </a:cubicBezTo>
                    <a:cubicBezTo>
                      <a:pt x="644" y="70"/>
                      <a:pt x="642" y="77"/>
                      <a:pt x="641" y="84"/>
                    </a:cubicBezTo>
                    <a:cubicBezTo>
                      <a:pt x="640" y="87"/>
                      <a:pt x="639" y="90"/>
                      <a:pt x="639" y="93"/>
                    </a:cubicBezTo>
                    <a:cubicBezTo>
                      <a:pt x="638" y="111"/>
                      <a:pt x="650" y="118"/>
                      <a:pt x="666" y="118"/>
                    </a:cubicBezTo>
                    <a:cubicBezTo>
                      <a:pt x="676" y="118"/>
                      <a:pt x="685" y="114"/>
                      <a:pt x="692" y="107"/>
                    </a:cubicBezTo>
                    <a:cubicBezTo>
                      <a:pt x="693" y="107"/>
                      <a:pt x="693" y="107"/>
                      <a:pt x="693" y="107"/>
                    </a:cubicBezTo>
                    <a:cubicBezTo>
                      <a:pt x="692" y="110"/>
                      <a:pt x="691" y="114"/>
                      <a:pt x="690" y="117"/>
                    </a:cubicBezTo>
                    <a:cubicBezTo>
                      <a:pt x="687" y="129"/>
                      <a:pt x="678" y="137"/>
                      <a:pt x="666" y="137"/>
                    </a:cubicBezTo>
                    <a:cubicBezTo>
                      <a:pt x="658" y="137"/>
                      <a:pt x="651" y="135"/>
                      <a:pt x="646" y="129"/>
                    </a:cubicBezTo>
                    <a:cubicBezTo>
                      <a:pt x="631" y="139"/>
                      <a:pt x="631" y="139"/>
                      <a:pt x="631" y="139"/>
                    </a:cubicBezTo>
                    <a:cubicBezTo>
                      <a:pt x="635" y="148"/>
                      <a:pt x="647" y="153"/>
                      <a:pt x="660" y="153"/>
                    </a:cubicBezTo>
                    <a:moveTo>
                      <a:pt x="538" y="119"/>
                    </a:moveTo>
                    <a:cubicBezTo>
                      <a:pt x="558" y="119"/>
                      <a:pt x="558" y="119"/>
                      <a:pt x="558" y="119"/>
                    </a:cubicBezTo>
                    <a:cubicBezTo>
                      <a:pt x="570" y="72"/>
                      <a:pt x="570" y="72"/>
                      <a:pt x="570" y="72"/>
                    </a:cubicBezTo>
                    <a:cubicBezTo>
                      <a:pt x="573" y="59"/>
                      <a:pt x="580" y="50"/>
                      <a:pt x="593" y="50"/>
                    </a:cubicBezTo>
                    <a:cubicBezTo>
                      <a:pt x="602" y="50"/>
                      <a:pt x="607" y="55"/>
                      <a:pt x="606" y="62"/>
                    </a:cubicBezTo>
                    <a:cubicBezTo>
                      <a:pt x="606" y="64"/>
                      <a:pt x="605" y="68"/>
                      <a:pt x="605" y="70"/>
                    </a:cubicBezTo>
                    <a:cubicBezTo>
                      <a:pt x="592" y="119"/>
                      <a:pt x="592" y="119"/>
                      <a:pt x="592" y="119"/>
                    </a:cubicBezTo>
                    <a:cubicBezTo>
                      <a:pt x="613" y="119"/>
                      <a:pt x="613" y="119"/>
                      <a:pt x="613" y="119"/>
                    </a:cubicBezTo>
                    <a:cubicBezTo>
                      <a:pt x="626" y="65"/>
                      <a:pt x="626" y="65"/>
                      <a:pt x="626" y="65"/>
                    </a:cubicBezTo>
                    <a:cubicBezTo>
                      <a:pt x="627" y="62"/>
                      <a:pt x="628" y="57"/>
                      <a:pt x="628" y="55"/>
                    </a:cubicBezTo>
                    <a:cubicBezTo>
                      <a:pt x="629" y="43"/>
                      <a:pt x="620" y="33"/>
                      <a:pt x="604" y="33"/>
                    </a:cubicBezTo>
                    <a:cubicBezTo>
                      <a:pt x="594" y="33"/>
                      <a:pt x="584" y="37"/>
                      <a:pt x="577" y="45"/>
                    </a:cubicBezTo>
                    <a:cubicBezTo>
                      <a:pt x="576" y="45"/>
                      <a:pt x="576" y="45"/>
                      <a:pt x="576" y="45"/>
                    </a:cubicBezTo>
                    <a:cubicBezTo>
                      <a:pt x="578" y="34"/>
                      <a:pt x="578" y="34"/>
                      <a:pt x="578" y="34"/>
                    </a:cubicBezTo>
                    <a:cubicBezTo>
                      <a:pt x="559" y="34"/>
                      <a:pt x="559" y="34"/>
                      <a:pt x="559" y="34"/>
                    </a:cubicBezTo>
                    <a:lnTo>
                      <a:pt x="538" y="119"/>
                    </a:lnTo>
                    <a:close/>
                    <a:moveTo>
                      <a:pt x="518" y="21"/>
                    </a:moveTo>
                    <a:cubicBezTo>
                      <a:pt x="538" y="21"/>
                      <a:pt x="538" y="21"/>
                      <a:pt x="538" y="21"/>
                    </a:cubicBezTo>
                    <a:cubicBezTo>
                      <a:pt x="544" y="0"/>
                      <a:pt x="544" y="0"/>
                      <a:pt x="544" y="0"/>
                    </a:cubicBezTo>
                    <a:cubicBezTo>
                      <a:pt x="523" y="0"/>
                      <a:pt x="523" y="0"/>
                      <a:pt x="523" y="0"/>
                    </a:cubicBezTo>
                    <a:lnTo>
                      <a:pt x="518" y="21"/>
                    </a:lnTo>
                    <a:close/>
                    <a:moveTo>
                      <a:pt x="493" y="119"/>
                    </a:moveTo>
                    <a:cubicBezTo>
                      <a:pt x="514" y="119"/>
                      <a:pt x="514" y="119"/>
                      <a:pt x="514" y="119"/>
                    </a:cubicBezTo>
                    <a:cubicBezTo>
                      <a:pt x="535" y="34"/>
                      <a:pt x="535" y="34"/>
                      <a:pt x="535" y="34"/>
                    </a:cubicBezTo>
                    <a:cubicBezTo>
                      <a:pt x="515" y="34"/>
                      <a:pt x="515" y="34"/>
                      <a:pt x="515" y="34"/>
                    </a:cubicBezTo>
                    <a:lnTo>
                      <a:pt x="493" y="119"/>
                    </a:lnTo>
                    <a:close/>
                    <a:moveTo>
                      <a:pt x="424" y="119"/>
                    </a:moveTo>
                    <a:cubicBezTo>
                      <a:pt x="444" y="119"/>
                      <a:pt x="444" y="119"/>
                      <a:pt x="444" y="119"/>
                    </a:cubicBezTo>
                    <a:cubicBezTo>
                      <a:pt x="455" y="76"/>
                      <a:pt x="455" y="76"/>
                      <a:pt x="455" y="76"/>
                    </a:cubicBezTo>
                    <a:cubicBezTo>
                      <a:pt x="459" y="60"/>
                      <a:pt x="471" y="51"/>
                      <a:pt x="487" y="51"/>
                    </a:cubicBezTo>
                    <a:cubicBezTo>
                      <a:pt x="490" y="51"/>
                      <a:pt x="494" y="51"/>
                      <a:pt x="497" y="51"/>
                    </a:cubicBezTo>
                    <a:cubicBezTo>
                      <a:pt x="501" y="33"/>
                      <a:pt x="501" y="33"/>
                      <a:pt x="501" y="33"/>
                    </a:cubicBezTo>
                    <a:cubicBezTo>
                      <a:pt x="499" y="33"/>
                      <a:pt x="497" y="33"/>
                      <a:pt x="495" y="33"/>
                    </a:cubicBezTo>
                    <a:cubicBezTo>
                      <a:pt x="484" y="33"/>
                      <a:pt x="470" y="39"/>
                      <a:pt x="463" y="48"/>
                    </a:cubicBezTo>
                    <a:cubicBezTo>
                      <a:pt x="462" y="48"/>
                      <a:pt x="462" y="48"/>
                      <a:pt x="462" y="48"/>
                    </a:cubicBezTo>
                    <a:cubicBezTo>
                      <a:pt x="465" y="34"/>
                      <a:pt x="465" y="34"/>
                      <a:pt x="465" y="34"/>
                    </a:cubicBezTo>
                    <a:cubicBezTo>
                      <a:pt x="445" y="34"/>
                      <a:pt x="445" y="34"/>
                      <a:pt x="445" y="34"/>
                    </a:cubicBezTo>
                    <a:lnTo>
                      <a:pt x="424" y="119"/>
                    </a:lnTo>
                    <a:close/>
                    <a:moveTo>
                      <a:pt x="360" y="69"/>
                    </a:moveTo>
                    <a:cubicBezTo>
                      <a:pt x="361" y="67"/>
                      <a:pt x="361" y="66"/>
                      <a:pt x="362" y="64"/>
                    </a:cubicBezTo>
                    <a:cubicBezTo>
                      <a:pt x="365" y="55"/>
                      <a:pt x="373" y="49"/>
                      <a:pt x="384" y="49"/>
                    </a:cubicBezTo>
                    <a:cubicBezTo>
                      <a:pt x="392" y="49"/>
                      <a:pt x="398" y="54"/>
                      <a:pt x="397" y="62"/>
                    </a:cubicBezTo>
                    <a:cubicBezTo>
                      <a:pt x="397" y="64"/>
                      <a:pt x="397" y="66"/>
                      <a:pt x="396" y="69"/>
                    </a:cubicBezTo>
                    <a:lnTo>
                      <a:pt x="360" y="69"/>
                    </a:lnTo>
                    <a:close/>
                    <a:moveTo>
                      <a:pt x="366" y="121"/>
                    </a:moveTo>
                    <a:cubicBezTo>
                      <a:pt x="383" y="121"/>
                      <a:pt x="399" y="117"/>
                      <a:pt x="407" y="110"/>
                    </a:cubicBezTo>
                    <a:cubicBezTo>
                      <a:pt x="401" y="97"/>
                      <a:pt x="401" y="97"/>
                      <a:pt x="401" y="97"/>
                    </a:cubicBezTo>
                    <a:cubicBezTo>
                      <a:pt x="396" y="99"/>
                      <a:pt x="384" y="105"/>
                      <a:pt x="372" y="105"/>
                    </a:cubicBezTo>
                    <a:cubicBezTo>
                      <a:pt x="363" y="105"/>
                      <a:pt x="355" y="100"/>
                      <a:pt x="355" y="91"/>
                    </a:cubicBezTo>
                    <a:cubicBezTo>
                      <a:pt x="355" y="88"/>
                      <a:pt x="356" y="85"/>
                      <a:pt x="357" y="82"/>
                    </a:cubicBezTo>
                    <a:cubicBezTo>
                      <a:pt x="413" y="82"/>
                      <a:pt x="413" y="82"/>
                      <a:pt x="413" y="82"/>
                    </a:cubicBezTo>
                    <a:cubicBezTo>
                      <a:pt x="414" y="76"/>
                      <a:pt x="417" y="66"/>
                      <a:pt x="418" y="59"/>
                    </a:cubicBezTo>
                    <a:cubicBezTo>
                      <a:pt x="419" y="41"/>
                      <a:pt x="405" y="33"/>
                      <a:pt x="388" y="33"/>
                    </a:cubicBezTo>
                    <a:cubicBezTo>
                      <a:pt x="365" y="33"/>
                      <a:pt x="345" y="47"/>
                      <a:pt x="339" y="70"/>
                    </a:cubicBezTo>
                    <a:cubicBezTo>
                      <a:pt x="337" y="77"/>
                      <a:pt x="334" y="87"/>
                      <a:pt x="334" y="93"/>
                    </a:cubicBezTo>
                    <a:cubicBezTo>
                      <a:pt x="332" y="113"/>
                      <a:pt x="349" y="121"/>
                      <a:pt x="366" y="121"/>
                    </a:cubicBezTo>
                    <a:moveTo>
                      <a:pt x="217" y="119"/>
                    </a:moveTo>
                    <a:cubicBezTo>
                      <a:pt x="237" y="119"/>
                      <a:pt x="237" y="119"/>
                      <a:pt x="237" y="119"/>
                    </a:cubicBezTo>
                    <a:cubicBezTo>
                      <a:pt x="268" y="61"/>
                      <a:pt x="268" y="61"/>
                      <a:pt x="268" y="61"/>
                    </a:cubicBezTo>
                    <a:cubicBezTo>
                      <a:pt x="269" y="61"/>
                      <a:pt x="269" y="61"/>
                      <a:pt x="269" y="61"/>
                    </a:cubicBezTo>
                    <a:cubicBezTo>
                      <a:pt x="271" y="119"/>
                      <a:pt x="271" y="119"/>
                      <a:pt x="271" y="119"/>
                    </a:cubicBezTo>
                    <a:cubicBezTo>
                      <a:pt x="291" y="119"/>
                      <a:pt x="291" y="119"/>
                      <a:pt x="291" y="119"/>
                    </a:cubicBezTo>
                    <a:cubicBezTo>
                      <a:pt x="339" y="34"/>
                      <a:pt x="339" y="34"/>
                      <a:pt x="339" y="34"/>
                    </a:cubicBezTo>
                    <a:cubicBezTo>
                      <a:pt x="318" y="34"/>
                      <a:pt x="318" y="34"/>
                      <a:pt x="318" y="34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4" y="34"/>
                      <a:pt x="284" y="34"/>
                      <a:pt x="284" y="34"/>
                    </a:cubicBezTo>
                    <a:cubicBezTo>
                      <a:pt x="267" y="34"/>
                      <a:pt x="267" y="34"/>
                      <a:pt x="267" y="34"/>
                    </a:cubicBezTo>
                    <a:cubicBezTo>
                      <a:pt x="235" y="93"/>
                      <a:pt x="235" y="93"/>
                      <a:pt x="235" y="93"/>
                    </a:cubicBezTo>
                    <a:cubicBezTo>
                      <a:pt x="234" y="93"/>
                      <a:pt x="234" y="93"/>
                      <a:pt x="234" y="93"/>
                    </a:cubicBezTo>
                    <a:cubicBezTo>
                      <a:pt x="232" y="34"/>
                      <a:pt x="232" y="34"/>
                      <a:pt x="232" y="34"/>
                    </a:cubicBezTo>
                    <a:cubicBezTo>
                      <a:pt x="211" y="34"/>
                      <a:pt x="211" y="34"/>
                      <a:pt x="211" y="34"/>
                    </a:cubicBezTo>
                    <a:lnTo>
                      <a:pt x="217" y="119"/>
                    </a:lnTo>
                    <a:close/>
                    <a:moveTo>
                      <a:pt x="147" y="105"/>
                    </a:moveTo>
                    <a:cubicBezTo>
                      <a:pt x="138" y="105"/>
                      <a:pt x="131" y="100"/>
                      <a:pt x="131" y="91"/>
                    </a:cubicBezTo>
                    <a:cubicBezTo>
                      <a:pt x="132" y="90"/>
                      <a:pt x="132" y="89"/>
                      <a:pt x="132" y="88"/>
                    </a:cubicBezTo>
                    <a:cubicBezTo>
                      <a:pt x="137" y="67"/>
                      <a:pt x="137" y="67"/>
                      <a:pt x="137" y="67"/>
                    </a:cubicBezTo>
                    <a:cubicBezTo>
                      <a:pt x="140" y="56"/>
                      <a:pt x="149" y="50"/>
                      <a:pt x="160" y="50"/>
                    </a:cubicBezTo>
                    <a:cubicBezTo>
                      <a:pt x="168" y="50"/>
                      <a:pt x="176" y="54"/>
                      <a:pt x="175" y="63"/>
                    </a:cubicBezTo>
                    <a:cubicBezTo>
                      <a:pt x="175" y="64"/>
                      <a:pt x="175" y="65"/>
                      <a:pt x="175" y="66"/>
                    </a:cubicBezTo>
                    <a:cubicBezTo>
                      <a:pt x="170" y="87"/>
                      <a:pt x="170" y="87"/>
                      <a:pt x="170" y="87"/>
                    </a:cubicBezTo>
                    <a:cubicBezTo>
                      <a:pt x="167" y="98"/>
                      <a:pt x="158" y="105"/>
                      <a:pt x="147" y="105"/>
                    </a:cubicBezTo>
                    <a:moveTo>
                      <a:pt x="143" y="121"/>
                    </a:moveTo>
                    <a:cubicBezTo>
                      <a:pt x="164" y="121"/>
                      <a:pt x="185" y="107"/>
                      <a:pt x="191" y="86"/>
                    </a:cubicBezTo>
                    <a:cubicBezTo>
                      <a:pt x="192" y="80"/>
                      <a:pt x="193" y="74"/>
                      <a:pt x="195" y="68"/>
                    </a:cubicBezTo>
                    <a:cubicBezTo>
                      <a:pt x="195" y="66"/>
                      <a:pt x="196" y="64"/>
                      <a:pt x="196" y="62"/>
                    </a:cubicBezTo>
                    <a:cubicBezTo>
                      <a:pt x="197" y="43"/>
                      <a:pt x="182" y="33"/>
                      <a:pt x="164" y="33"/>
                    </a:cubicBezTo>
                    <a:cubicBezTo>
                      <a:pt x="143" y="33"/>
                      <a:pt x="122" y="47"/>
                      <a:pt x="116" y="68"/>
                    </a:cubicBezTo>
                    <a:cubicBezTo>
                      <a:pt x="115" y="75"/>
                      <a:pt x="113" y="81"/>
                      <a:pt x="111" y="88"/>
                    </a:cubicBezTo>
                    <a:cubicBezTo>
                      <a:pt x="111" y="90"/>
                      <a:pt x="110" y="92"/>
                      <a:pt x="110" y="94"/>
                    </a:cubicBezTo>
                    <a:cubicBezTo>
                      <a:pt x="109" y="113"/>
                      <a:pt x="125" y="121"/>
                      <a:pt x="143" y="121"/>
                    </a:cubicBezTo>
                    <a:moveTo>
                      <a:pt x="52" y="105"/>
                    </a:moveTo>
                    <a:cubicBezTo>
                      <a:pt x="43" y="105"/>
                      <a:pt x="35" y="100"/>
                      <a:pt x="36" y="91"/>
                    </a:cubicBezTo>
                    <a:cubicBezTo>
                      <a:pt x="36" y="90"/>
                      <a:pt x="36" y="89"/>
                      <a:pt x="37" y="88"/>
                    </a:cubicBezTo>
                    <a:cubicBezTo>
                      <a:pt x="42" y="68"/>
                      <a:pt x="42" y="68"/>
                      <a:pt x="42" y="68"/>
                    </a:cubicBezTo>
                    <a:cubicBezTo>
                      <a:pt x="44" y="57"/>
                      <a:pt x="54" y="49"/>
                      <a:pt x="65" y="49"/>
                    </a:cubicBezTo>
                    <a:cubicBezTo>
                      <a:pt x="74" y="49"/>
                      <a:pt x="81" y="54"/>
                      <a:pt x="81" y="63"/>
                    </a:cubicBezTo>
                    <a:cubicBezTo>
                      <a:pt x="80" y="64"/>
                      <a:pt x="80" y="65"/>
                      <a:pt x="80" y="66"/>
                    </a:cubicBezTo>
                    <a:cubicBezTo>
                      <a:pt x="75" y="87"/>
                      <a:pt x="75" y="87"/>
                      <a:pt x="75" y="87"/>
                    </a:cubicBezTo>
                    <a:cubicBezTo>
                      <a:pt x="72" y="98"/>
                      <a:pt x="63" y="105"/>
                      <a:pt x="52" y="105"/>
                    </a:cubicBezTo>
                    <a:moveTo>
                      <a:pt x="0" y="152"/>
                    </a:moveTo>
                    <a:cubicBezTo>
                      <a:pt x="21" y="152"/>
                      <a:pt x="21" y="152"/>
                      <a:pt x="21" y="152"/>
                    </a:cubicBezTo>
                    <a:cubicBezTo>
                      <a:pt x="31" y="111"/>
                      <a:pt x="31" y="111"/>
                      <a:pt x="31" y="111"/>
                    </a:cubicBezTo>
                    <a:cubicBezTo>
                      <a:pt x="32" y="111"/>
                      <a:pt x="32" y="111"/>
                      <a:pt x="32" y="111"/>
                    </a:cubicBezTo>
                    <a:cubicBezTo>
                      <a:pt x="35" y="118"/>
                      <a:pt x="43" y="121"/>
                      <a:pt x="51" y="121"/>
                    </a:cubicBezTo>
                    <a:cubicBezTo>
                      <a:pt x="73" y="121"/>
                      <a:pt x="90" y="108"/>
                      <a:pt x="95" y="87"/>
                    </a:cubicBezTo>
                    <a:cubicBezTo>
                      <a:pt x="97" y="80"/>
                      <a:pt x="99" y="73"/>
                      <a:pt x="101" y="66"/>
                    </a:cubicBezTo>
                    <a:cubicBezTo>
                      <a:pt x="101" y="63"/>
                      <a:pt x="102" y="61"/>
                      <a:pt x="102" y="59"/>
                    </a:cubicBezTo>
                    <a:cubicBezTo>
                      <a:pt x="103" y="42"/>
                      <a:pt x="91" y="33"/>
                      <a:pt x="75" y="33"/>
                    </a:cubicBezTo>
                    <a:cubicBezTo>
                      <a:pt x="65" y="33"/>
                      <a:pt x="55" y="37"/>
                      <a:pt x="48" y="44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50" y="34"/>
                      <a:pt x="50" y="34"/>
                      <a:pt x="50" y="34"/>
                    </a:cubicBezTo>
                    <a:cubicBezTo>
                      <a:pt x="30" y="34"/>
                      <a:pt x="30" y="34"/>
                      <a:pt x="30" y="34"/>
                    </a:cubicBez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</p:grpSp>
      </p:grpSp>
      <p:grpSp>
        <p:nvGrpSpPr>
          <p:cNvPr id="59" name="Groep 38">
            <a:extLst>
              <a:ext uri="{FF2B5EF4-FFF2-40B4-BE49-F238E27FC236}">
                <a16:creationId xmlns:a16="http://schemas.microsoft.com/office/drawing/2014/main" id="{3BDA3D90-046A-4221-B10C-EFB4475282CE}"/>
              </a:ext>
            </a:extLst>
          </p:cNvPr>
          <p:cNvGrpSpPr/>
          <p:nvPr userDrawn="1"/>
        </p:nvGrpSpPr>
        <p:grpSpPr>
          <a:xfrm>
            <a:off x="5724128" y="418194"/>
            <a:ext cx="3064298" cy="1865524"/>
            <a:chOff x="4129741" y="584200"/>
            <a:chExt cx="3429000" cy="2545978"/>
          </a:xfrm>
        </p:grpSpPr>
        <p:sp>
          <p:nvSpPr>
            <p:cNvPr id="60" name="Rechthoek 39">
              <a:extLst>
                <a:ext uri="{FF2B5EF4-FFF2-40B4-BE49-F238E27FC236}">
                  <a16:creationId xmlns:a16="http://schemas.microsoft.com/office/drawing/2014/main" id="{6C83002C-91D3-466C-9FF6-85B546364BD6}"/>
                </a:ext>
              </a:extLst>
            </p:cNvPr>
            <p:cNvSpPr/>
            <p:nvPr/>
          </p:nvSpPr>
          <p:spPr>
            <a:xfrm>
              <a:off x="4129741" y="584200"/>
              <a:ext cx="3429000" cy="194534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288000" rIns="288000" bIns="288000" rtlCol="0" anchor="ctr"/>
            <a:lstStyle/>
            <a:p>
              <a:pPr algn="ctr"/>
              <a:endParaRPr lang="nl-NL" sz="3600" i="1" cap="all" dirty="0">
                <a:latin typeface="+mj-lt"/>
              </a:endParaRPr>
            </a:p>
          </p:txBody>
        </p:sp>
        <p:grpSp>
          <p:nvGrpSpPr>
            <p:cNvPr id="61" name="Groep 40">
              <a:extLst>
                <a:ext uri="{FF2B5EF4-FFF2-40B4-BE49-F238E27FC236}">
                  <a16:creationId xmlns:a16="http://schemas.microsoft.com/office/drawing/2014/main" id="{9F411326-C7E3-4D2E-B87A-466CF0941584}"/>
                </a:ext>
              </a:extLst>
            </p:cNvPr>
            <p:cNvGrpSpPr/>
            <p:nvPr/>
          </p:nvGrpSpPr>
          <p:grpSpPr>
            <a:xfrm>
              <a:off x="4129741" y="2445463"/>
              <a:ext cx="3429000" cy="684715"/>
              <a:chOff x="4129741" y="2445463"/>
              <a:chExt cx="3429000" cy="684715"/>
            </a:xfrm>
          </p:grpSpPr>
          <p:sp>
            <p:nvSpPr>
              <p:cNvPr id="62" name="Rechthoek 41">
                <a:extLst>
                  <a:ext uri="{FF2B5EF4-FFF2-40B4-BE49-F238E27FC236}">
                    <a16:creationId xmlns:a16="http://schemas.microsoft.com/office/drawing/2014/main" id="{E00D4403-5457-48AF-A4B0-25765C57F7FE}"/>
                  </a:ext>
                </a:extLst>
              </p:cNvPr>
              <p:cNvSpPr/>
              <p:nvPr/>
            </p:nvSpPr>
            <p:spPr>
              <a:xfrm>
                <a:off x="4129741" y="2529542"/>
                <a:ext cx="3429000" cy="600636"/>
              </a:xfrm>
              <a:prstGeom prst="rect">
                <a:avLst/>
              </a:prstGeom>
              <a:solidFill>
                <a:srgbClr val="006F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400" b="1" dirty="0">
                    <a:latin typeface="Helvetica" pitchFamily="2" charset="0"/>
                  </a:rPr>
                  <a:t>ROBIMY WIĘCEJ NIŻ PASZE!</a:t>
                </a:r>
                <a:endParaRPr lang="nl-NL" sz="1400" b="1" dirty="0">
                  <a:latin typeface="Helvetica" pitchFamily="2" charset="0"/>
                </a:endParaRPr>
              </a:p>
            </p:txBody>
          </p:sp>
          <p:sp>
            <p:nvSpPr>
              <p:cNvPr id="63" name="Rechthoek 42">
                <a:extLst>
                  <a:ext uri="{FF2B5EF4-FFF2-40B4-BE49-F238E27FC236}">
                    <a16:creationId xmlns:a16="http://schemas.microsoft.com/office/drawing/2014/main" id="{5F26A2C7-3C32-44A5-90B8-C038A8130F5A}"/>
                  </a:ext>
                </a:extLst>
              </p:cNvPr>
              <p:cNvSpPr/>
              <p:nvPr/>
            </p:nvSpPr>
            <p:spPr>
              <a:xfrm rot="2700000">
                <a:off x="5717176" y="2445463"/>
                <a:ext cx="254130" cy="254130"/>
              </a:xfrm>
              <a:prstGeom prst="rect">
                <a:avLst/>
              </a:prstGeom>
              <a:solidFill>
                <a:srgbClr val="006F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nl-NL" sz="1600" dirty="0">
                  <a:latin typeface="Helvetica Light" panose="020B0403020202020204" pitchFamily="34" charset="0"/>
                </a:endParaRPr>
              </a:p>
            </p:txBody>
          </p:sp>
        </p:grpSp>
      </p:grpSp>
      <p:sp>
        <p:nvSpPr>
          <p:cNvPr id="64" name="Tijdelijke aanduiding voor titel 1">
            <a:extLst>
              <a:ext uri="{FF2B5EF4-FFF2-40B4-BE49-F238E27FC236}">
                <a16:creationId xmlns:a16="http://schemas.microsoft.com/office/drawing/2014/main" id="{7FED426C-9EB9-4EE1-9558-A914D214D054}"/>
              </a:ext>
            </a:extLst>
          </p:cNvPr>
          <p:cNvSpPr txBox="1">
            <a:spLocks/>
          </p:cNvSpPr>
          <p:nvPr userDrawn="1"/>
        </p:nvSpPr>
        <p:spPr>
          <a:xfrm>
            <a:off x="5868143" y="581968"/>
            <a:ext cx="2817655" cy="1143229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nl-NL" sz="3600" b="1" i="1" kern="1200">
                <a:solidFill>
                  <a:schemeClr val="bg1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defRPr>
            </a:lvl1pPr>
          </a:lstStyle>
          <a:p>
            <a:r>
              <a:rPr lang="pl-PL" sz="4000" dirty="0"/>
              <a:t>RAZEM!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7EC7A260-8E9A-4C74-A8E4-594FEEEA38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1822" y="4226860"/>
            <a:ext cx="7267275" cy="492663"/>
          </a:xfrm>
        </p:spPr>
        <p:txBody>
          <a:bodyPr/>
          <a:lstStyle>
            <a:lvl1pPr>
              <a:defRPr sz="2800" b="1" cap="none">
                <a:solidFill>
                  <a:srgbClr val="006FB7"/>
                </a:solidFill>
              </a:defRPr>
            </a:lvl1pPr>
          </a:lstStyle>
          <a:p>
            <a:r>
              <a:rPr lang="pl-PL" noProof="0" dirty="0"/>
              <a:t>Tytuł…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09465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Obraz w 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itel 1">
            <a:extLst>
              <a:ext uri="{FF2B5EF4-FFF2-40B4-BE49-F238E27FC236}">
                <a16:creationId xmlns:a16="http://schemas.microsoft.com/office/drawing/2014/main" id="{F59F5F7C-8515-4F01-BA41-CD5AD58D7209}"/>
              </a:ext>
            </a:extLst>
          </p:cNvPr>
          <p:cNvSpPr txBox="1">
            <a:spLocks/>
          </p:cNvSpPr>
          <p:nvPr userDrawn="1"/>
        </p:nvSpPr>
        <p:spPr>
          <a:xfrm>
            <a:off x="225087" y="4912344"/>
            <a:ext cx="1482194" cy="248626"/>
          </a:xfrm>
          <a:prstGeom prst="rect">
            <a:avLst/>
          </a:prstGeom>
        </p:spPr>
        <p:txBody>
          <a:bodyPr vert="horz" lIns="0" tIns="45720" rIns="0" bIns="45720" rtlCol="0" anchor="ctr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nl-NL" sz="2600" i="1" kern="1200" dirty="0">
                <a:solidFill>
                  <a:schemeClr val="tx1"/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pl-PL" sz="1200" dirty="0">
                <a:solidFill>
                  <a:schemeClr val="bg1"/>
                </a:solidFill>
              </a:rPr>
              <a:t>Kliknij, by edytować</a:t>
            </a:r>
            <a:endParaRPr lang="nl-NL" sz="1200" dirty="0">
              <a:solidFill>
                <a:schemeClr val="bg1"/>
              </a:solidFill>
            </a:endParaRPr>
          </a:p>
        </p:txBody>
      </p:sp>
      <p:grpSp>
        <p:nvGrpSpPr>
          <p:cNvPr id="4" name="Groep 11">
            <a:extLst>
              <a:ext uri="{FF2B5EF4-FFF2-40B4-BE49-F238E27FC236}">
                <a16:creationId xmlns:a16="http://schemas.microsoft.com/office/drawing/2014/main" id="{9799AEC9-39FD-46A6-8448-AFB0B4B4D9FA}"/>
              </a:ext>
            </a:extLst>
          </p:cNvPr>
          <p:cNvGrpSpPr/>
          <p:nvPr userDrawn="1"/>
        </p:nvGrpSpPr>
        <p:grpSpPr>
          <a:xfrm>
            <a:off x="7601783" y="10256"/>
            <a:ext cx="1486440" cy="5143500"/>
            <a:chOff x="10705560" y="1714500"/>
            <a:chExt cx="1486440" cy="5143500"/>
          </a:xfrm>
        </p:grpSpPr>
        <p:sp>
          <p:nvSpPr>
            <p:cNvPr id="5" name="Rechthoek 12">
              <a:extLst>
                <a:ext uri="{FF2B5EF4-FFF2-40B4-BE49-F238E27FC236}">
                  <a16:creationId xmlns:a16="http://schemas.microsoft.com/office/drawing/2014/main" id="{C4166CC6-48F4-4C29-8D1F-650D76DB760F}"/>
                </a:ext>
              </a:extLst>
            </p:cNvPr>
            <p:cNvSpPr/>
            <p:nvPr/>
          </p:nvSpPr>
          <p:spPr>
            <a:xfrm>
              <a:off x="10705560" y="1714500"/>
              <a:ext cx="1486440" cy="5143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dirty="0" err="1">
                <a:latin typeface="Helvetica Light" panose="020B0403020202020204" pitchFamily="34" charset="0"/>
              </a:endParaRPr>
            </a:p>
          </p:txBody>
        </p:sp>
        <p:grpSp>
          <p:nvGrpSpPr>
            <p:cNvPr id="6" name="Group 4">
              <a:extLst>
                <a:ext uri="{FF2B5EF4-FFF2-40B4-BE49-F238E27FC236}">
                  <a16:creationId xmlns:a16="http://schemas.microsoft.com/office/drawing/2014/main" id="{F500A8E8-B8CE-48D8-993E-67D80EFACBA0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010145" y="5694300"/>
              <a:ext cx="925810" cy="871795"/>
              <a:chOff x="2126" y="546"/>
              <a:chExt cx="3428" cy="3228"/>
            </a:xfrm>
          </p:grpSpPr>
          <p:sp>
            <p:nvSpPr>
              <p:cNvPr id="7" name="AutoShape 3">
                <a:extLst>
                  <a:ext uri="{FF2B5EF4-FFF2-40B4-BE49-F238E27FC236}">
                    <a16:creationId xmlns:a16="http://schemas.microsoft.com/office/drawing/2014/main" id="{77C411AB-84A5-4C8C-B739-733A45D8E1AA}"/>
                  </a:ext>
                </a:extLst>
              </p:cNvPr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2126" y="546"/>
                <a:ext cx="3428" cy="3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A73F2F66-D146-4E61-B677-DB22CECAEFA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4" y="670"/>
                <a:ext cx="1100" cy="940"/>
              </a:xfrm>
              <a:custGeom>
                <a:avLst/>
                <a:gdLst>
                  <a:gd name="T0" fmla="*/ 133 w 463"/>
                  <a:gd name="T1" fmla="*/ 162 h 396"/>
                  <a:gd name="T2" fmla="*/ 165 w 463"/>
                  <a:gd name="T3" fmla="*/ 144 h 396"/>
                  <a:gd name="T4" fmla="*/ 230 w 463"/>
                  <a:gd name="T5" fmla="*/ 205 h 396"/>
                  <a:gd name="T6" fmla="*/ 199 w 463"/>
                  <a:gd name="T7" fmla="*/ 225 h 396"/>
                  <a:gd name="T8" fmla="*/ 206 w 463"/>
                  <a:gd name="T9" fmla="*/ 232 h 396"/>
                  <a:gd name="T10" fmla="*/ 235 w 463"/>
                  <a:gd name="T11" fmla="*/ 259 h 396"/>
                  <a:gd name="T12" fmla="*/ 254 w 463"/>
                  <a:gd name="T13" fmla="*/ 278 h 396"/>
                  <a:gd name="T14" fmla="*/ 266 w 463"/>
                  <a:gd name="T15" fmla="*/ 289 h 396"/>
                  <a:gd name="T16" fmla="*/ 272 w 463"/>
                  <a:gd name="T17" fmla="*/ 296 h 396"/>
                  <a:gd name="T18" fmla="*/ 300 w 463"/>
                  <a:gd name="T19" fmla="*/ 322 h 396"/>
                  <a:gd name="T20" fmla="*/ 307 w 463"/>
                  <a:gd name="T21" fmla="*/ 329 h 396"/>
                  <a:gd name="T22" fmla="*/ 337 w 463"/>
                  <a:gd name="T23" fmla="*/ 358 h 396"/>
                  <a:gd name="T24" fmla="*/ 376 w 463"/>
                  <a:gd name="T25" fmla="*/ 396 h 396"/>
                  <a:gd name="T26" fmla="*/ 424 w 463"/>
                  <a:gd name="T27" fmla="*/ 346 h 396"/>
                  <a:gd name="T28" fmla="*/ 452 w 463"/>
                  <a:gd name="T29" fmla="*/ 293 h 396"/>
                  <a:gd name="T30" fmla="*/ 462 w 463"/>
                  <a:gd name="T31" fmla="*/ 241 h 396"/>
                  <a:gd name="T32" fmla="*/ 457 w 463"/>
                  <a:gd name="T33" fmla="*/ 192 h 396"/>
                  <a:gd name="T34" fmla="*/ 440 w 463"/>
                  <a:gd name="T35" fmla="*/ 148 h 396"/>
                  <a:gd name="T36" fmla="*/ 414 w 463"/>
                  <a:gd name="T37" fmla="*/ 109 h 396"/>
                  <a:gd name="T38" fmla="*/ 381 w 463"/>
                  <a:gd name="T39" fmla="*/ 76 h 396"/>
                  <a:gd name="T40" fmla="*/ 341 w 463"/>
                  <a:gd name="T41" fmla="*/ 48 h 396"/>
                  <a:gd name="T42" fmla="*/ 298 w 463"/>
                  <a:gd name="T43" fmla="*/ 28 h 396"/>
                  <a:gd name="T44" fmla="*/ 254 w 463"/>
                  <a:gd name="T45" fmla="*/ 14 h 396"/>
                  <a:gd name="T46" fmla="*/ 166 w 463"/>
                  <a:gd name="T47" fmla="*/ 1 h 396"/>
                  <a:gd name="T48" fmla="*/ 0 w 463"/>
                  <a:gd name="T49" fmla="*/ 33 h 396"/>
                  <a:gd name="T50" fmla="*/ 11 w 463"/>
                  <a:gd name="T51" fmla="*/ 43 h 396"/>
                  <a:gd name="T52" fmla="*/ 24 w 463"/>
                  <a:gd name="T53" fmla="*/ 56 h 396"/>
                  <a:gd name="T54" fmla="*/ 56 w 463"/>
                  <a:gd name="T55" fmla="*/ 87 h 396"/>
                  <a:gd name="T56" fmla="*/ 91 w 463"/>
                  <a:gd name="T57" fmla="*/ 121 h 396"/>
                  <a:gd name="T58" fmla="*/ 132 w 463"/>
                  <a:gd name="T59" fmla="*/ 161 h 396"/>
                  <a:gd name="T60" fmla="*/ 133 w 463"/>
                  <a:gd name="T61" fmla="*/ 162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3" h="396">
                    <a:moveTo>
                      <a:pt x="133" y="162"/>
                    </a:moveTo>
                    <a:cubicBezTo>
                      <a:pt x="165" y="144"/>
                      <a:pt x="165" y="144"/>
                      <a:pt x="165" y="144"/>
                    </a:cubicBezTo>
                    <a:cubicBezTo>
                      <a:pt x="230" y="205"/>
                      <a:pt x="230" y="205"/>
                      <a:pt x="230" y="205"/>
                    </a:cubicBezTo>
                    <a:cubicBezTo>
                      <a:pt x="199" y="225"/>
                      <a:pt x="199" y="225"/>
                      <a:pt x="199" y="225"/>
                    </a:cubicBezTo>
                    <a:cubicBezTo>
                      <a:pt x="206" y="232"/>
                      <a:pt x="206" y="232"/>
                      <a:pt x="206" y="232"/>
                    </a:cubicBezTo>
                    <a:cubicBezTo>
                      <a:pt x="235" y="259"/>
                      <a:pt x="235" y="259"/>
                      <a:pt x="235" y="259"/>
                    </a:cubicBezTo>
                    <a:cubicBezTo>
                      <a:pt x="254" y="278"/>
                      <a:pt x="254" y="278"/>
                      <a:pt x="254" y="278"/>
                    </a:cubicBezTo>
                    <a:cubicBezTo>
                      <a:pt x="266" y="289"/>
                      <a:pt x="266" y="289"/>
                      <a:pt x="266" y="289"/>
                    </a:cubicBezTo>
                    <a:cubicBezTo>
                      <a:pt x="272" y="296"/>
                      <a:pt x="272" y="296"/>
                      <a:pt x="272" y="296"/>
                    </a:cubicBezTo>
                    <a:cubicBezTo>
                      <a:pt x="300" y="322"/>
                      <a:pt x="300" y="322"/>
                      <a:pt x="300" y="322"/>
                    </a:cubicBezTo>
                    <a:cubicBezTo>
                      <a:pt x="307" y="329"/>
                      <a:pt x="307" y="329"/>
                      <a:pt x="307" y="329"/>
                    </a:cubicBezTo>
                    <a:cubicBezTo>
                      <a:pt x="337" y="358"/>
                      <a:pt x="337" y="358"/>
                      <a:pt x="337" y="358"/>
                    </a:cubicBezTo>
                    <a:cubicBezTo>
                      <a:pt x="376" y="396"/>
                      <a:pt x="376" y="396"/>
                      <a:pt x="376" y="396"/>
                    </a:cubicBezTo>
                    <a:cubicBezTo>
                      <a:pt x="395" y="381"/>
                      <a:pt x="411" y="364"/>
                      <a:pt x="424" y="346"/>
                    </a:cubicBezTo>
                    <a:cubicBezTo>
                      <a:pt x="436" y="329"/>
                      <a:pt x="446" y="312"/>
                      <a:pt x="452" y="293"/>
                    </a:cubicBezTo>
                    <a:cubicBezTo>
                      <a:pt x="458" y="276"/>
                      <a:pt x="461" y="259"/>
                      <a:pt x="462" y="241"/>
                    </a:cubicBezTo>
                    <a:cubicBezTo>
                      <a:pt x="463" y="225"/>
                      <a:pt x="461" y="208"/>
                      <a:pt x="457" y="192"/>
                    </a:cubicBezTo>
                    <a:cubicBezTo>
                      <a:pt x="454" y="177"/>
                      <a:pt x="448" y="162"/>
                      <a:pt x="440" y="148"/>
                    </a:cubicBezTo>
                    <a:cubicBezTo>
                      <a:pt x="433" y="134"/>
                      <a:pt x="425" y="121"/>
                      <a:pt x="414" y="109"/>
                    </a:cubicBezTo>
                    <a:cubicBezTo>
                      <a:pt x="404" y="97"/>
                      <a:pt x="393" y="86"/>
                      <a:pt x="381" y="76"/>
                    </a:cubicBezTo>
                    <a:cubicBezTo>
                      <a:pt x="368" y="66"/>
                      <a:pt x="355" y="57"/>
                      <a:pt x="341" y="48"/>
                    </a:cubicBezTo>
                    <a:cubicBezTo>
                      <a:pt x="327" y="41"/>
                      <a:pt x="313" y="34"/>
                      <a:pt x="298" y="28"/>
                    </a:cubicBezTo>
                    <a:cubicBezTo>
                      <a:pt x="284" y="22"/>
                      <a:pt x="269" y="17"/>
                      <a:pt x="254" y="14"/>
                    </a:cubicBezTo>
                    <a:cubicBezTo>
                      <a:pt x="226" y="6"/>
                      <a:pt x="196" y="2"/>
                      <a:pt x="166" y="1"/>
                    </a:cubicBezTo>
                    <a:cubicBezTo>
                      <a:pt x="108" y="0"/>
                      <a:pt x="50" y="11"/>
                      <a:pt x="0" y="33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24" y="56"/>
                      <a:pt x="24" y="56"/>
                      <a:pt x="24" y="56"/>
                    </a:cubicBezTo>
                    <a:cubicBezTo>
                      <a:pt x="56" y="87"/>
                      <a:pt x="56" y="87"/>
                      <a:pt x="56" y="87"/>
                    </a:cubicBezTo>
                    <a:cubicBezTo>
                      <a:pt x="91" y="121"/>
                      <a:pt x="91" y="121"/>
                      <a:pt x="91" y="121"/>
                    </a:cubicBezTo>
                    <a:cubicBezTo>
                      <a:pt x="132" y="161"/>
                      <a:pt x="132" y="161"/>
                      <a:pt x="132" y="161"/>
                    </a:cubicBezTo>
                    <a:lnTo>
                      <a:pt x="133" y="16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9A195679-16C1-4A68-B4A7-16186478D73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964" y="653"/>
                <a:ext cx="1400" cy="1226"/>
              </a:xfrm>
              <a:custGeom>
                <a:avLst/>
                <a:gdLst>
                  <a:gd name="T0" fmla="*/ 409 w 589"/>
                  <a:gd name="T1" fmla="*/ 241 h 516"/>
                  <a:gd name="T2" fmla="*/ 362 w 589"/>
                  <a:gd name="T3" fmla="*/ 271 h 516"/>
                  <a:gd name="T4" fmla="*/ 296 w 589"/>
                  <a:gd name="T5" fmla="*/ 204 h 516"/>
                  <a:gd name="T6" fmla="*/ 343 w 589"/>
                  <a:gd name="T7" fmla="*/ 177 h 516"/>
                  <a:gd name="T8" fmla="*/ 333 w 589"/>
                  <a:gd name="T9" fmla="*/ 168 h 516"/>
                  <a:gd name="T10" fmla="*/ 308 w 589"/>
                  <a:gd name="T11" fmla="*/ 143 h 516"/>
                  <a:gd name="T12" fmla="*/ 263 w 589"/>
                  <a:gd name="T13" fmla="*/ 100 h 516"/>
                  <a:gd name="T14" fmla="*/ 224 w 589"/>
                  <a:gd name="T15" fmla="*/ 62 h 516"/>
                  <a:gd name="T16" fmla="*/ 190 w 589"/>
                  <a:gd name="T17" fmla="*/ 29 h 516"/>
                  <a:gd name="T18" fmla="*/ 160 w 589"/>
                  <a:gd name="T19" fmla="*/ 0 h 516"/>
                  <a:gd name="T20" fmla="*/ 120 w 589"/>
                  <a:gd name="T21" fmla="*/ 25 h 516"/>
                  <a:gd name="T22" fmla="*/ 84 w 589"/>
                  <a:gd name="T23" fmla="*/ 55 h 516"/>
                  <a:gd name="T24" fmla="*/ 54 w 589"/>
                  <a:gd name="T25" fmla="*/ 89 h 516"/>
                  <a:gd name="T26" fmla="*/ 29 w 589"/>
                  <a:gd name="T27" fmla="*/ 129 h 516"/>
                  <a:gd name="T28" fmla="*/ 11 w 589"/>
                  <a:gd name="T29" fmla="*/ 173 h 516"/>
                  <a:gd name="T30" fmla="*/ 1 w 589"/>
                  <a:gd name="T31" fmla="*/ 223 h 516"/>
                  <a:gd name="T32" fmla="*/ 3 w 589"/>
                  <a:gd name="T33" fmla="*/ 277 h 516"/>
                  <a:gd name="T34" fmla="*/ 20 w 589"/>
                  <a:gd name="T35" fmla="*/ 335 h 516"/>
                  <a:gd name="T36" fmla="*/ 54 w 589"/>
                  <a:gd name="T37" fmla="*/ 392 h 516"/>
                  <a:gd name="T38" fmla="*/ 105 w 589"/>
                  <a:gd name="T39" fmla="*/ 442 h 516"/>
                  <a:gd name="T40" fmla="*/ 172 w 589"/>
                  <a:gd name="T41" fmla="*/ 482 h 516"/>
                  <a:gd name="T42" fmla="*/ 253 w 589"/>
                  <a:gd name="T43" fmla="*/ 507 h 516"/>
                  <a:gd name="T44" fmla="*/ 342 w 589"/>
                  <a:gd name="T45" fmla="*/ 515 h 516"/>
                  <a:gd name="T46" fmla="*/ 433 w 589"/>
                  <a:gd name="T47" fmla="*/ 501 h 516"/>
                  <a:gd name="T48" fmla="*/ 518 w 589"/>
                  <a:gd name="T49" fmla="*/ 467 h 516"/>
                  <a:gd name="T50" fmla="*/ 589 w 589"/>
                  <a:gd name="T51" fmla="*/ 415 h 516"/>
                  <a:gd name="T52" fmla="*/ 409 w 589"/>
                  <a:gd name="T53" fmla="*/ 241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89" h="516">
                    <a:moveTo>
                      <a:pt x="409" y="241"/>
                    </a:moveTo>
                    <a:cubicBezTo>
                      <a:pt x="362" y="271"/>
                      <a:pt x="362" y="271"/>
                      <a:pt x="362" y="271"/>
                    </a:cubicBezTo>
                    <a:cubicBezTo>
                      <a:pt x="296" y="204"/>
                      <a:pt x="296" y="204"/>
                      <a:pt x="296" y="204"/>
                    </a:cubicBezTo>
                    <a:cubicBezTo>
                      <a:pt x="343" y="177"/>
                      <a:pt x="343" y="177"/>
                      <a:pt x="343" y="177"/>
                    </a:cubicBezTo>
                    <a:cubicBezTo>
                      <a:pt x="333" y="168"/>
                      <a:pt x="333" y="168"/>
                      <a:pt x="333" y="168"/>
                    </a:cubicBezTo>
                    <a:cubicBezTo>
                      <a:pt x="325" y="159"/>
                      <a:pt x="316" y="151"/>
                      <a:pt x="308" y="143"/>
                    </a:cubicBezTo>
                    <a:cubicBezTo>
                      <a:pt x="292" y="128"/>
                      <a:pt x="277" y="114"/>
                      <a:pt x="263" y="100"/>
                    </a:cubicBezTo>
                    <a:cubicBezTo>
                      <a:pt x="249" y="87"/>
                      <a:pt x="236" y="74"/>
                      <a:pt x="224" y="62"/>
                    </a:cubicBezTo>
                    <a:cubicBezTo>
                      <a:pt x="212" y="51"/>
                      <a:pt x="201" y="40"/>
                      <a:pt x="190" y="29"/>
                    </a:cubicBezTo>
                    <a:cubicBezTo>
                      <a:pt x="179" y="19"/>
                      <a:pt x="169" y="9"/>
                      <a:pt x="160" y="0"/>
                    </a:cubicBezTo>
                    <a:cubicBezTo>
                      <a:pt x="145" y="8"/>
                      <a:pt x="132" y="16"/>
                      <a:pt x="120" y="25"/>
                    </a:cubicBezTo>
                    <a:cubicBezTo>
                      <a:pt x="107" y="35"/>
                      <a:pt x="95" y="44"/>
                      <a:pt x="84" y="55"/>
                    </a:cubicBezTo>
                    <a:cubicBezTo>
                      <a:pt x="73" y="66"/>
                      <a:pt x="63" y="77"/>
                      <a:pt x="54" y="89"/>
                    </a:cubicBezTo>
                    <a:cubicBezTo>
                      <a:pt x="44" y="102"/>
                      <a:pt x="36" y="115"/>
                      <a:pt x="29" y="129"/>
                    </a:cubicBezTo>
                    <a:cubicBezTo>
                      <a:pt x="21" y="143"/>
                      <a:pt x="15" y="158"/>
                      <a:pt x="11" y="173"/>
                    </a:cubicBezTo>
                    <a:cubicBezTo>
                      <a:pt x="6" y="189"/>
                      <a:pt x="3" y="206"/>
                      <a:pt x="1" y="223"/>
                    </a:cubicBezTo>
                    <a:cubicBezTo>
                      <a:pt x="0" y="240"/>
                      <a:pt x="0" y="258"/>
                      <a:pt x="3" y="277"/>
                    </a:cubicBezTo>
                    <a:cubicBezTo>
                      <a:pt x="6" y="296"/>
                      <a:pt x="12" y="315"/>
                      <a:pt x="20" y="335"/>
                    </a:cubicBezTo>
                    <a:cubicBezTo>
                      <a:pt x="28" y="355"/>
                      <a:pt x="40" y="374"/>
                      <a:pt x="54" y="392"/>
                    </a:cubicBezTo>
                    <a:cubicBezTo>
                      <a:pt x="68" y="410"/>
                      <a:pt x="85" y="427"/>
                      <a:pt x="105" y="442"/>
                    </a:cubicBezTo>
                    <a:cubicBezTo>
                      <a:pt x="125" y="458"/>
                      <a:pt x="147" y="471"/>
                      <a:pt x="172" y="482"/>
                    </a:cubicBezTo>
                    <a:cubicBezTo>
                      <a:pt x="197" y="493"/>
                      <a:pt x="224" y="502"/>
                      <a:pt x="253" y="507"/>
                    </a:cubicBezTo>
                    <a:cubicBezTo>
                      <a:pt x="282" y="513"/>
                      <a:pt x="312" y="516"/>
                      <a:pt x="342" y="515"/>
                    </a:cubicBezTo>
                    <a:cubicBezTo>
                      <a:pt x="373" y="514"/>
                      <a:pt x="403" y="509"/>
                      <a:pt x="433" y="501"/>
                    </a:cubicBezTo>
                    <a:cubicBezTo>
                      <a:pt x="463" y="493"/>
                      <a:pt x="491" y="482"/>
                      <a:pt x="518" y="467"/>
                    </a:cubicBezTo>
                    <a:cubicBezTo>
                      <a:pt x="544" y="452"/>
                      <a:pt x="568" y="435"/>
                      <a:pt x="589" y="415"/>
                    </a:cubicBezTo>
                    <a:lnTo>
                      <a:pt x="409" y="241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D9009ED5-1D73-4E29-9029-0A7D20928D9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934" y="435"/>
                <a:ext cx="1078" cy="833"/>
              </a:xfrm>
              <a:custGeom>
                <a:avLst/>
                <a:gdLst>
                  <a:gd name="T0" fmla="*/ 0 w 454"/>
                  <a:gd name="T1" fmla="*/ 83 h 351"/>
                  <a:gd name="T2" fmla="*/ 298 w 454"/>
                  <a:gd name="T3" fmla="*/ 351 h 351"/>
                  <a:gd name="T4" fmla="*/ 0 w 454"/>
                  <a:gd name="T5" fmla="*/ 83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4" h="351">
                    <a:moveTo>
                      <a:pt x="0" y="83"/>
                    </a:moveTo>
                    <a:cubicBezTo>
                      <a:pt x="0" y="83"/>
                      <a:pt x="454" y="0"/>
                      <a:pt x="298" y="351"/>
                    </a:cubicBezTo>
                    <a:cubicBezTo>
                      <a:pt x="298" y="351"/>
                      <a:pt x="332" y="125"/>
                      <a:pt x="0" y="8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31862927-3FBD-4E35-8CA3-B4EE3D75996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74" y="1598"/>
                <a:ext cx="1287" cy="371"/>
              </a:xfrm>
              <a:custGeom>
                <a:avLst/>
                <a:gdLst>
                  <a:gd name="T0" fmla="*/ 474 w 542"/>
                  <a:gd name="T1" fmla="*/ 87 h 156"/>
                  <a:gd name="T2" fmla="*/ 389 w 542"/>
                  <a:gd name="T3" fmla="*/ 120 h 156"/>
                  <a:gd name="T4" fmla="*/ 298 w 542"/>
                  <a:gd name="T5" fmla="*/ 132 h 156"/>
                  <a:gd name="T6" fmla="*/ 208 w 542"/>
                  <a:gd name="T7" fmla="*/ 125 h 156"/>
                  <a:gd name="T8" fmla="*/ 127 w 542"/>
                  <a:gd name="T9" fmla="*/ 100 h 156"/>
                  <a:gd name="T10" fmla="*/ 59 w 542"/>
                  <a:gd name="T11" fmla="*/ 60 h 156"/>
                  <a:gd name="T12" fmla="*/ 7 w 542"/>
                  <a:gd name="T13" fmla="*/ 9 h 156"/>
                  <a:gd name="T14" fmla="*/ 0 w 542"/>
                  <a:gd name="T15" fmla="*/ 0 h 156"/>
                  <a:gd name="T16" fmla="*/ 7 w 542"/>
                  <a:gd name="T17" fmla="*/ 9 h 156"/>
                  <a:gd name="T18" fmla="*/ 54 w 542"/>
                  <a:gd name="T19" fmla="*/ 63 h 156"/>
                  <a:gd name="T20" fmla="*/ 119 w 542"/>
                  <a:gd name="T21" fmla="*/ 108 h 156"/>
                  <a:gd name="T22" fmla="*/ 198 w 542"/>
                  <a:gd name="T23" fmla="*/ 140 h 156"/>
                  <a:gd name="T24" fmla="*/ 287 w 542"/>
                  <a:gd name="T25" fmla="*/ 154 h 156"/>
                  <a:gd name="T26" fmla="*/ 379 w 542"/>
                  <a:gd name="T27" fmla="*/ 148 h 156"/>
                  <a:gd name="T28" fmla="*/ 466 w 542"/>
                  <a:gd name="T29" fmla="*/ 122 h 156"/>
                  <a:gd name="T30" fmla="*/ 540 w 542"/>
                  <a:gd name="T31" fmla="*/ 77 h 156"/>
                  <a:gd name="T32" fmla="*/ 542 w 542"/>
                  <a:gd name="T33" fmla="*/ 39 h 156"/>
                  <a:gd name="T34" fmla="*/ 474 w 542"/>
                  <a:gd name="T35" fmla="*/ 87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42" h="156">
                    <a:moveTo>
                      <a:pt x="474" y="87"/>
                    </a:moveTo>
                    <a:cubicBezTo>
                      <a:pt x="448" y="102"/>
                      <a:pt x="419" y="111"/>
                      <a:pt x="389" y="120"/>
                    </a:cubicBezTo>
                    <a:cubicBezTo>
                      <a:pt x="359" y="128"/>
                      <a:pt x="329" y="131"/>
                      <a:pt x="298" y="132"/>
                    </a:cubicBezTo>
                    <a:cubicBezTo>
                      <a:pt x="267" y="133"/>
                      <a:pt x="237" y="131"/>
                      <a:pt x="208" y="125"/>
                    </a:cubicBezTo>
                    <a:cubicBezTo>
                      <a:pt x="179" y="120"/>
                      <a:pt x="152" y="111"/>
                      <a:pt x="127" y="100"/>
                    </a:cubicBezTo>
                    <a:cubicBezTo>
                      <a:pt x="102" y="89"/>
                      <a:pt x="79" y="76"/>
                      <a:pt x="59" y="60"/>
                    </a:cubicBezTo>
                    <a:cubicBezTo>
                      <a:pt x="39" y="45"/>
                      <a:pt x="22" y="28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  <a:cubicBezTo>
                      <a:pt x="2" y="3"/>
                      <a:pt x="4" y="6"/>
                      <a:pt x="7" y="9"/>
                    </a:cubicBezTo>
                    <a:cubicBezTo>
                      <a:pt x="20" y="29"/>
                      <a:pt x="36" y="47"/>
                      <a:pt x="54" y="63"/>
                    </a:cubicBezTo>
                    <a:cubicBezTo>
                      <a:pt x="73" y="80"/>
                      <a:pt x="95" y="95"/>
                      <a:pt x="119" y="108"/>
                    </a:cubicBezTo>
                    <a:cubicBezTo>
                      <a:pt x="143" y="121"/>
                      <a:pt x="170" y="132"/>
                      <a:pt x="198" y="140"/>
                    </a:cubicBezTo>
                    <a:cubicBezTo>
                      <a:pt x="227" y="148"/>
                      <a:pt x="256" y="153"/>
                      <a:pt x="287" y="154"/>
                    </a:cubicBezTo>
                    <a:cubicBezTo>
                      <a:pt x="318" y="156"/>
                      <a:pt x="349" y="154"/>
                      <a:pt x="379" y="148"/>
                    </a:cubicBezTo>
                    <a:cubicBezTo>
                      <a:pt x="409" y="143"/>
                      <a:pt x="438" y="134"/>
                      <a:pt x="466" y="122"/>
                    </a:cubicBezTo>
                    <a:cubicBezTo>
                      <a:pt x="493" y="110"/>
                      <a:pt x="518" y="95"/>
                      <a:pt x="540" y="77"/>
                    </a:cubicBezTo>
                    <a:cubicBezTo>
                      <a:pt x="542" y="39"/>
                      <a:pt x="542" y="39"/>
                      <a:pt x="542" y="39"/>
                    </a:cubicBezTo>
                    <a:cubicBezTo>
                      <a:pt x="522" y="58"/>
                      <a:pt x="499" y="73"/>
                      <a:pt x="474" y="8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061ABAEE-4E32-4BFC-98C8-1F6CC5D0B56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751" y="1100"/>
                <a:ext cx="207" cy="154"/>
              </a:xfrm>
              <a:custGeom>
                <a:avLst/>
                <a:gdLst>
                  <a:gd name="T0" fmla="*/ 0 w 207"/>
                  <a:gd name="T1" fmla="*/ 76 h 154"/>
                  <a:gd name="T2" fmla="*/ 128 w 207"/>
                  <a:gd name="T3" fmla="*/ 0 h 154"/>
                  <a:gd name="T4" fmla="*/ 207 w 207"/>
                  <a:gd name="T5" fmla="*/ 73 h 154"/>
                  <a:gd name="T6" fmla="*/ 78 w 207"/>
                  <a:gd name="T7" fmla="*/ 154 h 154"/>
                  <a:gd name="T8" fmla="*/ 0 w 207"/>
                  <a:gd name="T9" fmla="*/ 76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154">
                    <a:moveTo>
                      <a:pt x="0" y="76"/>
                    </a:moveTo>
                    <a:lnTo>
                      <a:pt x="128" y="0"/>
                    </a:lnTo>
                    <a:lnTo>
                      <a:pt x="207" y="73"/>
                    </a:lnTo>
                    <a:lnTo>
                      <a:pt x="78" y="15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2BB2891A-9F01-4DA1-B00C-A62C457B7B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233" y="394"/>
                <a:ext cx="829" cy="665"/>
              </a:xfrm>
              <a:custGeom>
                <a:avLst/>
                <a:gdLst>
                  <a:gd name="T0" fmla="*/ 0 w 349"/>
                  <a:gd name="T1" fmla="*/ 71 h 280"/>
                  <a:gd name="T2" fmla="*/ 224 w 349"/>
                  <a:gd name="T3" fmla="*/ 280 h 280"/>
                  <a:gd name="T4" fmla="*/ 0 w 349"/>
                  <a:gd name="T5" fmla="*/ 71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9" h="280">
                    <a:moveTo>
                      <a:pt x="0" y="71"/>
                    </a:moveTo>
                    <a:cubicBezTo>
                      <a:pt x="0" y="71"/>
                      <a:pt x="349" y="0"/>
                      <a:pt x="224" y="280"/>
                    </a:cubicBezTo>
                    <a:cubicBezTo>
                      <a:pt x="224" y="280"/>
                      <a:pt x="301" y="82"/>
                      <a:pt x="0" y="71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4ECB9D9E-C822-47D7-8573-F9650AF441E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138" y="2864"/>
                <a:ext cx="1264" cy="383"/>
              </a:xfrm>
              <a:custGeom>
                <a:avLst/>
                <a:gdLst>
                  <a:gd name="T0" fmla="*/ 61 w 532"/>
                  <a:gd name="T1" fmla="*/ 113 h 161"/>
                  <a:gd name="T2" fmla="*/ 138 w 532"/>
                  <a:gd name="T3" fmla="*/ 69 h 161"/>
                  <a:gd name="T4" fmla="*/ 223 w 532"/>
                  <a:gd name="T5" fmla="*/ 36 h 161"/>
                  <a:gd name="T6" fmla="*/ 311 w 532"/>
                  <a:gd name="T7" fmla="*/ 15 h 161"/>
                  <a:gd name="T8" fmla="*/ 393 w 532"/>
                  <a:gd name="T9" fmla="*/ 9 h 161"/>
                  <a:gd name="T10" fmla="*/ 466 w 532"/>
                  <a:gd name="T11" fmla="*/ 14 h 161"/>
                  <a:gd name="T12" fmla="*/ 524 w 532"/>
                  <a:gd name="T13" fmla="*/ 32 h 161"/>
                  <a:gd name="T14" fmla="*/ 532 w 532"/>
                  <a:gd name="T15" fmla="*/ 35 h 161"/>
                  <a:gd name="T16" fmla="*/ 525 w 532"/>
                  <a:gd name="T17" fmla="*/ 31 h 161"/>
                  <a:gd name="T18" fmla="*/ 470 w 532"/>
                  <a:gd name="T19" fmla="*/ 11 h 161"/>
                  <a:gd name="T20" fmla="*/ 400 w 532"/>
                  <a:gd name="T21" fmla="*/ 1 h 161"/>
                  <a:gd name="T22" fmla="*/ 318 w 532"/>
                  <a:gd name="T23" fmla="*/ 4 h 161"/>
                  <a:gd name="T24" fmla="*/ 230 w 532"/>
                  <a:gd name="T25" fmla="*/ 19 h 161"/>
                  <a:gd name="T26" fmla="*/ 143 w 532"/>
                  <a:gd name="T27" fmla="*/ 48 h 161"/>
                  <a:gd name="T28" fmla="*/ 64 w 532"/>
                  <a:gd name="T29" fmla="*/ 89 h 161"/>
                  <a:gd name="T30" fmla="*/ 0 w 532"/>
                  <a:gd name="T31" fmla="*/ 137 h 161"/>
                  <a:gd name="T32" fmla="*/ 5 w 532"/>
                  <a:gd name="T33" fmla="*/ 161 h 161"/>
                  <a:gd name="T34" fmla="*/ 61 w 532"/>
                  <a:gd name="T35" fmla="*/ 11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2" h="161">
                    <a:moveTo>
                      <a:pt x="61" y="113"/>
                    </a:moveTo>
                    <a:cubicBezTo>
                      <a:pt x="84" y="97"/>
                      <a:pt x="110" y="83"/>
                      <a:pt x="138" y="69"/>
                    </a:cubicBezTo>
                    <a:cubicBezTo>
                      <a:pt x="165" y="56"/>
                      <a:pt x="194" y="45"/>
                      <a:pt x="223" y="36"/>
                    </a:cubicBezTo>
                    <a:cubicBezTo>
                      <a:pt x="252" y="27"/>
                      <a:pt x="282" y="20"/>
                      <a:pt x="311" y="15"/>
                    </a:cubicBezTo>
                    <a:cubicBezTo>
                      <a:pt x="339" y="11"/>
                      <a:pt x="367" y="9"/>
                      <a:pt x="393" y="9"/>
                    </a:cubicBezTo>
                    <a:cubicBezTo>
                      <a:pt x="419" y="8"/>
                      <a:pt x="443" y="10"/>
                      <a:pt x="466" y="14"/>
                    </a:cubicBezTo>
                    <a:cubicBezTo>
                      <a:pt x="487" y="18"/>
                      <a:pt x="507" y="24"/>
                      <a:pt x="524" y="32"/>
                    </a:cubicBezTo>
                    <a:cubicBezTo>
                      <a:pt x="527" y="33"/>
                      <a:pt x="530" y="34"/>
                      <a:pt x="532" y="35"/>
                    </a:cubicBezTo>
                    <a:cubicBezTo>
                      <a:pt x="530" y="34"/>
                      <a:pt x="527" y="33"/>
                      <a:pt x="525" y="31"/>
                    </a:cubicBezTo>
                    <a:cubicBezTo>
                      <a:pt x="509" y="23"/>
                      <a:pt x="490" y="16"/>
                      <a:pt x="470" y="11"/>
                    </a:cubicBezTo>
                    <a:cubicBezTo>
                      <a:pt x="448" y="6"/>
                      <a:pt x="425" y="3"/>
                      <a:pt x="400" y="1"/>
                    </a:cubicBezTo>
                    <a:cubicBezTo>
                      <a:pt x="374" y="0"/>
                      <a:pt x="346" y="1"/>
                      <a:pt x="318" y="4"/>
                    </a:cubicBezTo>
                    <a:cubicBezTo>
                      <a:pt x="289" y="7"/>
                      <a:pt x="259" y="12"/>
                      <a:pt x="230" y="19"/>
                    </a:cubicBezTo>
                    <a:cubicBezTo>
                      <a:pt x="200" y="27"/>
                      <a:pt x="171" y="37"/>
                      <a:pt x="143" y="48"/>
                    </a:cubicBezTo>
                    <a:cubicBezTo>
                      <a:pt x="114" y="60"/>
                      <a:pt x="88" y="74"/>
                      <a:pt x="64" y="89"/>
                    </a:cubicBezTo>
                    <a:cubicBezTo>
                      <a:pt x="40" y="104"/>
                      <a:pt x="18" y="120"/>
                      <a:pt x="0" y="137"/>
                    </a:cubicBezTo>
                    <a:cubicBezTo>
                      <a:pt x="5" y="161"/>
                      <a:pt x="5" y="161"/>
                      <a:pt x="5" y="161"/>
                    </a:cubicBezTo>
                    <a:cubicBezTo>
                      <a:pt x="21" y="144"/>
                      <a:pt x="40" y="128"/>
                      <a:pt x="61" y="11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7" name="Freeform 12">
                <a:extLst>
                  <a:ext uri="{FF2B5EF4-FFF2-40B4-BE49-F238E27FC236}">
                    <a16:creationId xmlns:a16="http://schemas.microsoft.com/office/drawing/2014/main" id="{4D362B0E-7F93-4CA4-AFDB-755F1058AFF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3" y="2178"/>
                <a:ext cx="411" cy="480"/>
              </a:xfrm>
              <a:custGeom>
                <a:avLst/>
                <a:gdLst>
                  <a:gd name="T0" fmla="*/ 83 w 173"/>
                  <a:gd name="T1" fmla="*/ 158 h 202"/>
                  <a:gd name="T2" fmla="*/ 67 w 173"/>
                  <a:gd name="T3" fmla="*/ 167 h 202"/>
                  <a:gd name="T4" fmla="*/ 56 w 173"/>
                  <a:gd name="T5" fmla="*/ 153 h 202"/>
                  <a:gd name="T6" fmla="*/ 87 w 173"/>
                  <a:gd name="T7" fmla="*/ 92 h 202"/>
                  <a:gd name="T8" fmla="*/ 97 w 173"/>
                  <a:gd name="T9" fmla="*/ 98 h 202"/>
                  <a:gd name="T10" fmla="*/ 83 w 173"/>
                  <a:gd name="T11" fmla="*/ 158 h 202"/>
                  <a:gd name="T12" fmla="*/ 168 w 173"/>
                  <a:gd name="T13" fmla="*/ 33 h 202"/>
                  <a:gd name="T14" fmla="*/ 173 w 173"/>
                  <a:gd name="T15" fmla="*/ 0 h 202"/>
                  <a:gd name="T16" fmla="*/ 118 w 173"/>
                  <a:gd name="T17" fmla="*/ 8 h 202"/>
                  <a:gd name="T18" fmla="*/ 109 w 173"/>
                  <a:gd name="T19" fmla="*/ 61 h 202"/>
                  <a:gd name="T20" fmla="*/ 90 w 173"/>
                  <a:gd name="T21" fmla="*/ 57 h 202"/>
                  <a:gd name="T22" fmla="*/ 1 w 173"/>
                  <a:gd name="T23" fmla="*/ 157 h 202"/>
                  <a:gd name="T24" fmla="*/ 48 w 173"/>
                  <a:gd name="T25" fmla="*/ 202 h 202"/>
                  <a:gd name="T26" fmla="*/ 85 w 173"/>
                  <a:gd name="T27" fmla="*/ 188 h 202"/>
                  <a:gd name="T28" fmla="*/ 86 w 173"/>
                  <a:gd name="T29" fmla="*/ 198 h 202"/>
                  <a:gd name="T30" fmla="*/ 132 w 173"/>
                  <a:gd name="T31" fmla="*/ 198 h 202"/>
                  <a:gd name="T32" fmla="*/ 139 w 173"/>
                  <a:gd name="T33" fmla="*/ 143 h 202"/>
                  <a:gd name="T34" fmla="*/ 168 w 173"/>
                  <a:gd name="T35" fmla="*/ 33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3" h="202">
                    <a:moveTo>
                      <a:pt x="83" y="158"/>
                    </a:moveTo>
                    <a:cubicBezTo>
                      <a:pt x="80" y="162"/>
                      <a:pt x="73" y="167"/>
                      <a:pt x="67" y="167"/>
                    </a:cubicBezTo>
                    <a:cubicBezTo>
                      <a:pt x="59" y="167"/>
                      <a:pt x="56" y="162"/>
                      <a:pt x="56" y="153"/>
                    </a:cubicBezTo>
                    <a:cubicBezTo>
                      <a:pt x="56" y="144"/>
                      <a:pt x="63" y="92"/>
                      <a:pt x="87" y="92"/>
                    </a:cubicBezTo>
                    <a:cubicBezTo>
                      <a:pt x="92" y="92"/>
                      <a:pt x="96" y="95"/>
                      <a:pt x="97" y="98"/>
                    </a:cubicBezTo>
                    <a:lnTo>
                      <a:pt x="83" y="158"/>
                    </a:lnTo>
                    <a:close/>
                    <a:moveTo>
                      <a:pt x="168" y="33"/>
                    </a:moveTo>
                    <a:cubicBezTo>
                      <a:pt x="171" y="22"/>
                      <a:pt x="173" y="7"/>
                      <a:pt x="173" y="0"/>
                    </a:cubicBezTo>
                    <a:cubicBezTo>
                      <a:pt x="118" y="8"/>
                      <a:pt x="118" y="8"/>
                      <a:pt x="118" y="8"/>
                    </a:cubicBezTo>
                    <a:cubicBezTo>
                      <a:pt x="118" y="16"/>
                      <a:pt x="117" y="29"/>
                      <a:pt x="109" y="61"/>
                    </a:cubicBezTo>
                    <a:cubicBezTo>
                      <a:pt x="104" y="60"/>
                      <a:pt x="97" y="57"/>
                      <a:pt x="90" y="57"/>
                    </a:cubicBezTo>
                    <a:cubicBezTo>
                      <a:pt x="20" y="57"/>
                      <a:pt x="0" y="122"/>
                      <a:pt x="1" y="157"/>
                    </a:cubicBezTo>
                    <a:cubicBezTo>
                      <a:pt x="2" y="185"/>
                      <a:pt x="18" y="202"/>
                      <a:pt x="48" y="202"/>
                    </a:cubicBezTo>
                    <a:cubicBezTo>
                      <a:pt x="65" y="202"/>
                      <a:pt x="78" y="196"/>
                      <a:pt x="85" y="188"/>
                    </a:cubicBezTo>
                    <a:cubicBezTo>
                      <a:pt x="85" y="191"/>
                      <a:pt x="85" y="196"/>
                      <a:pt x="86" y="198"/>
                    </a:cubicBezTo>
                    <a:cubicBezTo>
                      <a:pt x="132" y="198"/>
                      <a:pt x="132" y="198"/>
                      <a:pt x="132" y="198"/>
                    </a:cubicBezTo>
                    <a:cubicBezTo>
                      <a:pt x="130" y="188"/>
                      <a:pt x="131" y="178"/>
                      <a:pt x="139" y="143"/>
                    </a:cubicBezTo>
                    <a:lnTo>
                      <a:pt x="168" y="33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8" name="Freeform 13">
                <a:extLst>
                  <a:ext uri="{FF2B5EF4-FFF2-40B4-BE49-F238E27FC236}">
                    <a16:creationId xmlns:a16="http://schemas.microsoft.com/office/drawing/2014/main" id="{A340D117-F3E7-4674-9A84-08CAA3199F2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938" y="2311"/>
                <a:ext cx="361" cy="347"/>
              </a:xfrm>
              <a:custGeom>
                <a:avLst/>
                <a:gdLst>
                  <a:gd name="T0" fmla="*/ 63 w 152"/>
                  <a:gd name="T1" fmla="*/ 56 h 146"/>
                  <a:gd name="T2" fmla="*/ 87 w 152"/>
                  <a:gd name="T3" fmla="*/ 33 h 146"/>
                  <a:gd name="T4" fmla="*/ 99 w 152"/>
                  <a:gd name="T5" fmla="*/ 43 h 146"/>
                  <a:gd name="T6" fmla="*/ 74 w 152"/>
                  <a:gd name="T7" fmla="*/ 58 h 146"/>
                  <a:gd name="T8" fmla="*/ 63 w 152"/>
                  <a:gd name="T9" fmla="*/ 56 h 146"/>
                  <a:gd name="T10" fmla="*/ 55 w 152"/>
                  <a:gd name="T11" fmla="*/ 88 h 146"/>
                  <a:gd name="T12" fmla="*/ 73 w 152"/>
                  <a:gd name="T13" fmla="*/ 89 h 146"/>
                  <a:gd name="T14" fmla="*/ 152 w 152"/>
                  <a:gd name="T15" fmla="*/ 40 h 146"/>
                  <a:gd name="T16" fmla="*/ 93 w 152"/>
                  <a:gd name="T17" fmla="*/ 0 h 146"/>
                  <a:gd name="T18" fmla="*/ 0 w 152"/>
                  <a:gd name="T19" fmla="*/ 95 h 146"/>
                  <a:gd name="T20" fmla="*/ 66 w 152"/>
                  <a:gd name="T21" fmla="*/ 146 h 146"/>
                  <a:gd name="T22" fmla="*/ 130 w 152"/>
                  <a:gd name="T23" fmla="*/ 128 h 146"/>
                  <a:gd name="T24" fmla="*/ 120 w 152"/>
                  <a:gd name="T25" fmla="*/ 99 h 146"/>
                  <a:gd name="T26" fmla="*/ 76 w 152"/>
                  <a:gd name="T27" fmla="*/ 113 h 146"/>
                  <a:gd name="T28" fmla="*/ 54 w 152"/>
                  <a:gd name="T29" fmla="*/ 96 h 146"/>
                  <a:gd name="T30" fmla="*/ 55 w 152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2" h="146">
                    <a:moveTo>
                      <a:pt x="63" y="56"/>
                    </a:moveTo>
                    <a:cubicBezTo>
                      <a:pt x="67" y="42"/>
                      <a:pt x="74" y="33"/>
                      <a:pt x="87" y="33"/>
                    </a:cubicBezTo>
                    <a:cubicBezTo>
                      <a:pt x="95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9" y="58"/>
                      <a:pt x="65" y="57"/>
                      <a:pt x="63" y="56"/>
                    </a:cubicBezTo>
                    <a:close/>
                    <a:moveTo>
                      <a:pt x="55" y="88"/>
                    </a:moveTo>
                    <a:cubicBezTo>
                      <a:pt x="57" y="88"/>
                      <a:pt x="65" y="89"/>
                      <a:pt x="73" y="89"/>
                    </a:cubicBezTo>
                    <a:cubicBezTo>
                      <a:pt x="125" y="89"/>
                      <a:pt x="152" y="65"/>
                      <a:pt x="152" y="40"/>
                    </a:cubicBezTo>
                    <a:cubicBezTo>
                      <a:pt x="152" y="11"/>
                      <a:pt x="126" y="0"/>
                      <a:pt x="93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1" y="146"/>
                      <a:pt x="66" y="146"/>
                    </a:cubicBezTo>
                    <a:cubicBezTo>
                      <a:pt x="82" y="146"/>
                      <a:pt x="105" y="141"/>
                      <a:pt x="130" y="128"/>
                    </a:cubicBezTo>
                    <a:cubicBezTo>
                      <a:pt x="120" y="99"/>
                      <a:pt x="120" y="99"/>
                      <a:pt x="120" y="99"/>
                    </a:cubicBezTo>
                    <a:cubicBezTo>
                      <a:pt x="107" y="107"/>
                      <a:pt x="89" y="113"/>
                      <a:pt x="76" y="113"/>
                    </a:cubicBezTo>
                    <a:cubicBezTo>
                      <a:pt x="60" y="113"/>
                      <a:pt x="54" y="109"/>
                      <a:pt x="54" y="96"/>
                    </a:cubicBezTo>
                    <a:cubicBezTo>
                      <a:pt x="54" y="95"/>
                      <a:pt x="54" y="90"/>
                      <a:pt x="55" y="8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9" name="Freeform 14">
                <a:extLst>
                  <a:ext uri="{FF2B5EF4-FFF2-40B4-BE49-F238E27FC236}">
                    <a16:creationId xmlns:a16="http://schemas.microsoft.com/office/drawing/2014/main" id="{4E36E026-CF99-4757-A363-49E914DF60E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2" y="2183"/>
                <a:ext cx="387" cy="465"/>
              </a:xfrm>
              <a:custGeom>
                <a:avLst/>
                <a:gdLst>
                  <a:gd name="T0" fmla="*/ 41 w 163"/>
                  <a:gd name="T1" fmla="*/ 8 h 196"/>
                  <a:gd name="T2" fmla="*/ 97 w 163"/>
                  <a:gd name="T3" fmla="*/ 0 h 196"/>
                  <a:gd name="T4" fmla="*/ 92 w 163"/>
                  <a:gd name="T5" fmla="*/ 33 h 196"/>
                  <a:gd name="T6" fmla="*/ 87 w 163"/>
                  <a:gd name="T7" fmla="*/ 54 h 196"/>
                  <a:gd name="T8" fmla="*/ 84 w 163"/>
                  <a:gd name="T9" fmla="*/ 65 h 196"/>
                  <a:gd name="T10" fmla="*/ 123 w 163"/>
                  <a:gd name="T11" fmla="*/ 55 h 196"/>
                  <a:gd name="T12" fmla="*/ 163 w 163"/>
                  <a:gd name="T13" fmla="*/ 81 h 196"/>
                  <a:gd name="T14" fmla="*/ 161 w 163"/>
                  <a:gd name="T15" fmla="*/ 95 h 196"/>
                  <a:gd name="T16" fmla="*/ 136 w 163"/>
                  <a:gd name="T17" fmla="*/ 196 h 196"/>
                  <a:gd name="T18" fmla="*/ 83 w 163"/>
                  <a:gd name="T19" fmla="*/ 196 h 196"/>
                  <a:gd name="T20" fmla="*/ 105 w 163"/>
                  <a:gd name="T21" fmla="*/ 105 h 196"/>
                  <a:gd name="T22" fmla="*/ 107 w 163"/>
                  <a:gd name="T23" fmla="*/ 96 h 196"/>
                  <a:gd name="T24" fmla="*/ 97 w 163"/>
                  <a:gd name="T25" fmla="*/ 91 h 196"/>
                  <a:gd name="T26" fmla="*/ 76 w 163"/>
                  <a:gd name="T27" fmla="*/ 99 h 196"/>
                  <a:gd name="T28" fmla="*/ 53 w 163"/>
                  <a:gd name="T29" fmla="*/ 196 h 196"/>
                  <a:gd name="T30" fmla="*/ 0 w 163"/>
                  <a:gd name="T31" fmla="*/ 196 h 196"/>
                  <a:gd name="T32" fmla="*/ 33 w 163"/>
                  <a:gd name="T33" fmla="*/ 58 h 196"/>
                  <a:gd name="T34" fmla="*/ 41 w 163"/>
                  <a:gd name="T35" fmla="*/ 8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3" h="196">
                    <a:moveTo>
                      <a:pt x="41" y="8"/>
                    </a:moveTo>
                    <a:cubicBezTo>
                      <a:pt x="97" y="0"/>
                      <a:pt x="97" y="0"/>
                      <a:pt x="97" y="0"/>
                    </a:cubicBezTo>
                    <a:cubicBezTo>
                      <a:pt x="97" y="7"/>
                      <a:pt x="95" y="22"/>
                      <a:pt x="92" y="33"/>
                    </a:cubicBezTo>
                    <a:cubicBezTo>
                      <a:pt x="87" y="54"/>
                      <a:pt x="87" y="54"/>
                      <a:pt x="87" y="54"/>
                    </a:cubicBezTo>
                    <a:cubicBezTo>
                      <a:pt x="86" y="57"/>
                      <a:pt x="85" y="62"/>
                      <a:pt x="84" y="65"/>
                    </a:cubicBezTo>
                    <a:cubicBezTo>
                      <a:pt x="93" y="59"/>
                      <a:pt x="106" y="55"/>
                      <a:pt x="123" y="55"/>
                    </a:cubicBezTo>
                    <a:cubicBezTo>
                      <a:pt x="144" y="55"/>
                      <a:pt x="162" y="60"/>
                      <a:pt x="163" y="81"/>
                    </a:cubicBezTo>
                    <a:cubicBezTo>
                      <a:pt x="163" y="85"/>
                      <a:pt x="162" y="90"/>
                      <a:pt x="161" y="95"/>
                    </a:cubicBezTo>
                    <a:cubicBezTo>
                      <a:pt x="136" y="196"/>
                      <a:pt x="136" y="196"/>
                      <a:pt x="136" y="196"/>
                    </a:cubicBezTo>
                    <a:cubicBezTo>
                      <a:pt x="83" y="196"/>
                      <a:pt x="83" y="196"/>
                      <a:pt x="83" y="196"/>
                    </a:cubicBezTo>
                    <a:cubicBezTo>
                      <a:pt x="105" y="105"/>
                      <a:pt x="105" y="105"/>
                      <a:pt x="105" y="105"/>
                    </a:cubicBezTo>
                    <a:cubicBezTo>
                      <a:pt x="106" y="102"/>
                      <a:pt x="107" y="99"/>
                      <a:pt x="107" y="96"/>
                    </a:cubicBezTo>
                    <a:cubicBezTo>
                      <a:pt x="107" y="92"/>
                      <a:pt x="104" y="91"/>
                      <a:pt x="97" y="91"/>
                    </a:cubicBezTo>
                    <a:cubicBezTo>
                      <a:pt x="90" y="91"/>
                      <a:pt x="81" y="95"/>
                      <a:pt x="76" y="99"/>
                    </a:cubicBezTo>
                    <a:cubicBezTo>
                      <a:pt x="53" y="196"/>
                      <a:pt x="53" y="196"/>
                      <a:pt x="53" y="196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33" y="58"/>
                      <a:pt x="33" y="58"/>
                      <a:pt x="33" y="58"/>
                    </a:cubicBezTo>
                    <a:cubicBezTo>
                      <a:pt x="41" y="26"/>
                      <a:pt x="42" y="16"/>
                      <a:pt x="41" y="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0" name="Freeform 15">
                <a:extLst>
                  <a:ext uri="{FF2B5EF4-FFF2-40B4-BE49-F238E27FC236}">
                    <a16:creationId xmlns:a16="http://schemas.microsoft.com/office/drawing/2014/main" id="{2AC8C938-CE1F-4459-836B-8B4E353D7FD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939" y="2311"/>
                <a:ext cx="358" cy="347"/>
              </a:xfrm>
              <a:custGeom>
                <a:avLst/>
                <a:gdLst>
                  <a:gd name="T0" fmla="*/ 63 w 151"/>
                  <a:gd name="T1" fmla="*/ 56 h 146"/>
                  <a:gd name="T2" fmla="*/ 87 w 151"/>
                  <a:gd name="T3" fmla="*/ 33 h 146"/>
                  <a:gd name="T4" fmla="*/ 99 w 151"/>
                  <a:gd name="T5" fmla="*/ 43 h 146"/>
                  <a:gd name="T6" fmla="*/ 74 w 151"/>
                  <a:gd name="T7" fmla="*/ 58 h 146"/>
                  <a:gd name="T8" fmla="*/ 63 w 151"/>
                  <a:gd name="T9" fmla="*/ 56 h 146"/>
                  <a:gd name="T10" fmla="*/ 54 w 151"/>
                  <a:gd name="T11" fmla="*/ 88 h 146"/>
                  <a:gd name="T12" fmla="*/ 73 w 151"/>
                  <a:gd name="T13" fmla="*/ 89 h 146"/>
                  <a:gd name="T14" fmla="*/ 151 w 151"/>
                  <a:gd name="T15" fmla="*/ 40 h 146"/>
                  <a:gd name="T16" fmla="*/ 92 w 151"/>
                  <a:gd name="T17" fmla="*/ 0 h 146"/>
                  <a:gd name="T18" fmla="*/ 0 w 151"/>
                  <a:gd name="T19" fmla="*/ 95 h 146"/>
                  <a:gd name="T20" fmla="*/ 65 w 151"/>
                  <a:gd name="T21" fmla="*/ 146 h 146"/>
                  <a:gd name="T22" fmla="*/ 130 w 151"/>
                  <a:gd name="T23" fmla="*/ 128 h 146"/>
                  <a:gd name="T24" fmla="*/ 119 w 151"/>
                  <a:gd name="T25" fmla="*/ 99 h 146"/>
                  <a:gd name="T26" fmla="*/ 75 w 151"/>
                  <a:gd name="T27" fmla="*/ 113 h 146"/>
                  <a:gd name="T28" fmla="*/ 53 w 151"/>
                  <a:gd name="T29" fmla="*/ 96 h 146"/>
                  <a:gd name="T30" fmla="*/ 54 w 151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1" h="146">
                    <a:moveTo>
                      <a:pt x="63" y="56"/>
                    </a:moveTo>
                    <a:cubicBezTo>
                      <a:pt x="66" y="42"/>
                      <a:pt x="73" y="33"/>
                      <a:pt x="87" y="33"/>
                    </a:cubicBezTo>
                    <a:cubicBezTo>
                      <a:pt x="94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8" y="58"/>
                      <a:pt x="64" y="57"/>
                      <a:pt x="63" y="56"/>
                    </a:cubicBezTo>
                    <a:close/>
                    <a:moveTo>
                      <a:pt x="54" y="88"/>
                    </a:moveTo>
                    <a:cubicBezTo>
                      <a:pt x="57" y="88"/>
                      <a:pt x="64" y="89"/>
                      <a:pt x="73" y="89"/>
                    </a:cubicBezTo>
                    <a:cubicBezTo>
                      <a:pt x="124" y="89"/>
                      <a:pt x="151" y="65"/>
                      <a:pt x="151" y="40"/>
                    </a:cubicBezTo>
                    <a:cubicBezTo>
                      <a:pt x="151" y="11"/>
                      <a:pt x="125" y="0"/>
                      <a:pt x="92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0" y="146"/>
                      <a:pt x="65" y="146"/>
                    </a:cubicBezTo>
                    <a:cubicBezTo>
                      <a:pt x="81" y="146"/>
                      <a:pt x="105" y="141"/>
                      <a:pt x="130" y="128"/>
                    </a:cubicBezTo>
                    <a:cubicBezTo>
                      <a:pt x="119" y="99"/>
                      <a:pt x="119" y="99"/>
                      <a:pt x="119" y="99"/>
                    </a:cubicBezTo>
                    <a:cubicBezTo>
                      <a:pt x="106" y="107"/>
                      <a:pt x="89" y="113"/>
                      <a:pt x="75" y="113"/>
                    </a:cubicBezTo>
                    <a:cubicBezTo>
                      <a:pt x="59" y="113"/>
                      <a:pt x="53" y="109"/>
                      <a:pt x="53" y="96"/>
                    </a:cubicBezTo>
                    <a:cubicBezTo>
                      <a:pt x="53" y="95"/>
                      <a:pt x="54" y="90"/>
                      <a:pt x="54" y="8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1" name="Freeform 16">
                <a:extLst>
                  <a:ext uri="{FF2B5EF4-FFF2-40B4-BE49-F238E27FC236}">
                    <a16:creationId xmlns:a16="http://schemas.microsoft.com/office/drawing/2014/main" id="{D387360D-7D61-412F-ACB6-302161495D9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349" y="2313"/>
                <a:ext cx="388" cy="349"/>
              </a:xfrm>
              <a:custGeom>
                <a:avLst/>
                <a:gdLst>
                  <a:gd name="T0" fmla="*/ 163 w 163"/>
                  <a:gd name="T1" fmla="*/ 0 h 147"/>
                  <a:gd name="T2" fmla="*/ 141 w 163"/>
                  <a:gd name="T3" fmla="*/ 90 h 147"/>
                  <a:gd name="T4" fmla="*/ 141 w 163"/>
                  <a:gd name="T5" fmla="*/ 132 h 147"/>
                  <a:gd name="T6" fmla="*/ 91 w 163"/>
                  <a:gd name="T7" fmla="*/ 147 h 147"/>
                  <a:gd name="T8" fmla="*/ 86 w 163"/>
                  <a:gd name="T9" fmla="*/ 130 h 147"/>
                  <a:gd name="T10" fmla="*/ 39 w 163"/>
                  <a:gd name="T11" fmla="*/ 145 h 147"/>
                  <a:gd name="T12" fmla="*/ 0 w 163"/>
                  <a:gd name="T13" fmla="*/ 117 h 147"/>
                  <a:gd name="T14" fmla="*/ 5 w 163"/>
                  <a:gd name="T15" fmla="*/ 87 h 147"/>
                  <a:gd name="T16" fmla="*/ 25 w 163"/>
                  <a:gd name="T17" fmla="*/ 6 h 147"/>
                  <a:gd name="T18" fmla="*/ 79 w 163"/>
                  <a:gd name="T19" fmla="*/ 0 h 147"/>
                  <a:gd name="T20" fmla="*/ 57 w 163"/>
                  <a:gd name="T21" fmla="*/ 92 h 147"/>
                  <a:gd name="T22" fmla="*/ 65 w 163"/>
                  <a:gd name="T23" fmla="*/ 107 h 147"/>
                  <a:gd name="T24" fmla="*/ 87 w 163"/>
                  <a:gd name="T25" fmla="*/ 94 h 147"/>
                  <a:gd name="T26" fmla="*/ 108 w 163"/>
                  <a:gd name="T27" fmla="*/ 6 h 147"/>
                  <a:gd name="T28" fmla="*/ 163 w 163"/>
                  <a:gd name="T29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3" h="147">
                    <a:moveTo>
                      <a:pt x="163" y="0"/>
                    </a:moveTo>
                    <a:cubicBezTo>
                      <a:pt x="141" y="90"/>
                      <a:pt x="141" y="90"/>
                      <a:pt x="141" y="90"/>
                    </a:cubicBezTo>
                    <a:cubicBezTo>
                      <a:pt x="137" y="105"/>
                      <a:pt x="137" y="117"/>
                      <a:pt x="141" y="132"/>
                    </a:cubicBezTo>
                    <a:cubicBezTo>
                      <a:pt x="91" y="147"/>
                      <a:pt x="91" y="147"/>
                      <a:pt x="91" y="147"/>
                    </a:cubicBezTo>
                    <a:cubicBezTo>
                      <a:pt x="89" y="143"/>
                      <a:pt x="87" y="133"/>
                      <a:pt x="86" y="130"/>
                    </a:cubicBezTo>
                    <a:cubicBezTo>
                      <a:pt x="73" y="139"/>
                      <a:pt x="57" y="145"/>
                      <a:pt x="39" y="145"/>
                    </a:cubicBezTo>
                    <a:cubicBezTo>
                      <a:pt x="19" y="145"/>
                      <a:pt x="0" y="139"/>
                      <a:pt x="0" y="117"/>
                    </a:cubicBezTo>
                    <a:cubicBezTo>
                      <a:pt x="0" y="111"/>
                      <a:pt x="2" y="102"/>
                      <a:pt x="5" y="87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7" y="92"/>
                      <a:pt x="57" y="92"/>
                      <a:pt x="57" y="92"/>
                    </a:cubicBezTo>
                    <a:cubicBezTo>
                      <a:pt x="54" y="103"/>
                      <a:pt x="56" y="107"/>
                      <a:pt x="65" y="107"/>
                    </a:cubicBezTo>
                    <a:cubicBezTo>
                      <a:pt x="73" y="107"/>
                      <a:pt x="80" y="104"/>
                      <a:pt x="87" y="94"/>
                    </a:cubicBezTo>
                    <a:cubicBezTo>
                      <a:pt x="108" y="6"/>
                      <a:pt x="108" y="6"/>
                      <a:pt x="108" y="6"/>
                    </a:cubicBez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2" name="Freeform 17">
                <a:extLst>
                  <a:ext uri="{FF2B5EF4-FFF2-40B4-BE49-F238E27FC236}">
                    <a16:creationId xmlns:a16="http://schemas.microsoft.com/office/drawing/2014/main" id="{ADB266BB-9965-4ED9-85F3-D4934585B55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46" y="2313"/>
                <a:ext cx="385" cy="345"/>
              </a:xfrm>
              <a:custGeom>
                <a:avLst/>
                <a:gdLst>
                  <a:gd name="T0" fmla="*/ 0 w 162"/>
                  <a:gd name="T1" fmla="*/ 127 h 145"/>
                  <a:gd name="T2" fmla="*/ 25 w 162"/>
                  <a:gd name="T3" fmla="*/ 97 h 145"/>
                  <a:gd name="T4" fmla="*/ 73 w 162"/>
                  <a:gd name="T5" fmla="*/ 111 h 145"/>
                  <a:gd name="T6" fmla="*/ 92 w 162"/>
                  <a:gd name="T7" fmla="*/ 99 h 145"/>
                  <a:gd name="T8" fmla="*/ 71 w 162"/>
                  <a:gd name="T9" fmla="*/ 88 h 145"/>
                  <a:gd name="T10" fmla="*/ 58 w 162"/>
                  <a:gd name="T11" fmla="*/ 85 h 145"/>
                  <a:gd name="T12" fmla="*/ 26 w 162"/>
                  <a:gd name="T13" fmla="*/ 51 h 145"/>
                  <a:gd name="T14" fmla="*/ 103 w 162"/>
                  <a:gd name="T15" fmla="*/ 0 h 145"/>
                  <a:gd name="T16" fmla="*/ 162 w 162"/>
                  <a:gd name="T17" fmla="*/ 12 h 145"/>
                  <a:gd name="T18" fmla="*/ 139 w 162"/>
                  <a:gd name="T19" fmla="*/ 41 h 145"/>
                  <a:gd name="T20" fmla="*/ 102 w 162"/>
                  <a:gd name="T21" fmla="*/ 32 h 145"/>
                  <a:gd name="T22" fmla="*/ 86 w 162"/>
                  <a:gd name="T23" fmla="*/ 43 h 145"/>
                  <a:gd name="T24" fmla="*/ 103 w 162"/>
                  <a:gd name="T25" fmla="*/ 52 h 145"/>
                  <a:gd name="T26" fmla="*/ 117 w 162"/>
                  <a:gd name="T27" fmla="*/ 55 h 145"/>
                  <a:gd name="T28" fmla="*/ 149 w 162"/>
                  <a:gd name="T29" fmla="*/ 88 h 145"/>
                  <a:gd name="T30" fmla="*/ 66 w 162"/>
                  <a:gd name="T31" fmla="*/ 145 h 145"/>
                  <a:gd name="T32" fmla="*/ 0 w 162"/>
                  <a:gd name="T33" fmla="*/ 127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2" h="145">
                    <a:moveTo>
                      <a:pt x="0" y="127"/>
                    </a:moveTo>
                    <a:cubicBezTo>
                      <a:pt x="25" y="97"/>
                      <a:pt x="25" y="97"/>
                      <a:pt x="25" y="97"/>
                    </a:cubicBezTo>
                    <a:cubicBezTo>
                      <a:pt x="35" y="103"/>
                      <a:pt x="55" y="111"/>
                      <a:pt x="73" y="111"/>
                    </a:cubicBezTo>
                    <a:cubicBezTo>
                      <a:pt x="82" y="111"/>
                      <a:pt x="92" y="107"/>
                      <a:pt x="92" y="99"/>
                    </a:cubicBezTo>
                    <a:cubicBezTo>
                      <a:pt x="92" y="93"/>
                      <a:pt x="87" y="91"/>
                      <a:pt x="71" y="88"/>
                    </a:cubicBezTo>
                    <a:cubicBezTo>
                      <a:pt x="58" y="85"/>
                      <a:pt x="58" y="85"/>
                      <a:pt x="58" y="85"/>
                    </a:cubicBezTo>
                    <a:cubicBezTo>
                      <a:pt x="37" y="81"/>
                      <a:pt x="26" y="69"/>
                      <a:pt x="26" y="51"/>
                    </a:cubicBezTo>
                    <a:cubicBezTo>
                      <a:pt x="26" y="25"/>
                      <a:pt x="52" y="0"/>
                      <a:pt x="103" y="0"/>
                    </a:cubicBezTo>
                    <a:cubicBezTo>
                      <a:pt x="125" y="0"/>
                      <a:pt x="142" y="4"/>
                      <a:pt x="162" y="12"/>
                    </a:cubicBezTo>
                    <a:cubicBezTo>
                      <a:pt x="139" y="41"/>
                      <a:pt x="139" y="41"/>
                      <a:pt x="139" y="41"/>
                    </a:cubicBezTo>
                    <a:cubicBezTo>
                      <a:pt x="126" y="35"/>
                      <a:pt x="112" y="32"/>
                      <a:pt x="102" y="32"/>
                    </a:cubicBezTo>
                    <a:cubicBezTo>
                      <a:pt x="98" y="32"/>
                      <a:pt x="86" y="33"/>
                      <a:pt x="86" y="43"/>
                    </a:cubicBezTo>
                    <a:cubicBezTo>
                      <a:pt x="86" y="46"/>
                      <a:pt x="90" y="49"/>
                      <a:pt x="103" y="52"/>
                    </a:cubicBezTo>
                    <a:cubicBezTo>
                      <a:pt x="117" y="55"/>
                      <a:pt x="117" y="55"/>
                      <a:pt x="117" y="55"/>
                    </a:cubicBezTo>
                    <a:cubicBezTo>
                      <a:pt x="137" y="60"/>
                      <a:pt x="149" y="68"/>
                      <a:pt x="149" y="88"/>
                    </a:cubicBezTo>
                    <a:cubicBezTo>
                      <a:pt x="149" y="111"/>
                      <a:pt x="122" y="145"/>
                      <a:pt x="66" y="145"/>
                    </a:cubicBezTo>
                    <a:cubicBezTo>
                      <a:pt x="43" y="145"/>
                      <a:pt x="20" y="138"/>
                      <a:pt x="0" y="12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3" name="Freeform 18">
                <a:extLst>
                  <a:ext uri="{FF2B5EF4-FFF2-40B4-BE49-F238E27FC236}">
                    <a16:creationId xmlns:a16="http://schemas.microsoft.com/office/drawing/2014/main" id="{A21C328F-3F5D-4BB3-BE3B-8D1EC1189F5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5" y="2045"/>
                <a:ext cx="45" cy="33"/>
              </a:xfrm>
              <a:custGeom>
                <a:avLst/>
                <a:gdLst>
                  <a:gd name="T0" fmla="*/ 3 w 19"/>
                  <a:gd name="T1" fmla="*/ 12 h 14"/>
                  <a:gd name="T2" fmla="*/ 9 w 19"/>
                  <a:gd name="T3" fmla="*/ 14 h 14"/>
                  <a:gd name="T4" fmla="*/ 9 w 19"/>
                  <a:gd name="T5" fmla="*/ 14 h 14"/>
                  <a:gd name="T6" fmla="*/ 18 w 19"/>
                  <a:gd name="T7" fmla="*/ 7 h 14"/>
                  <a:gd name="T8" fmla="*/ 9 w 19"/>
                  <a:gd name="T9" fmla="*/ 0 h 14"/>
                  <a:gd name="T10" fmla="*/ 0 w 19"/>
                  <a:gd name="T11" fmla="*/ 7 h 14"/>
                  <a:gd name="T12" fmla="*/ 3 w 19"/>
                  <a:gd name="T1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14">
                    <a:moveTo>
                      <a:pt x="3" y="12"/>
                    </a:moveTo>
                    <a:cubicBezTo>
                      <a:pt x="4" y="13"/>
                      <a:pt x="7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4" y="14"/>
                      <a:pt x="18" y="11"/>
                      <a:pt x="18" y="7"/>
                    </a:cubicBezTo>
                    <a:cubicBezTo>
                      <a:pt x="19" y="3"/>
                      <a:pt x="14" y="0"/>
                      <a:pt x="9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9"/>
                      <a:pt x="1" y="10"/>
                      <a:pt x="3" y="12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4" name="Freeform 19">
                <a:extLst>
                  <a:ext uri="{FF2B5EF4-FFF2-40B4-BE49-F238E27FC236}">
                    <a16:creationId xmlns:a16="http://schemas.microsoft.com/office/drawing/2014/main" id="{3253BDFF-0F43-4F20-B83E-20DAC73AD71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0" y="2230"/>
                <a:ext cx="232" cy="41"/>
              </a:xfrm>
              <a:custGeom>
                <a:avLst/>
                <a:gdLst>
                  <a:gd name="T0" fmla="*/ 95 w 98"/>
                  <a:gd name="T1" fmla="*/ 0 h 17"/>
                  <a:gd name="T2" fmla="*/ 4 w 98"/>
                  <a:gd name="T3" fmla="*/ 0 h 17"/>
                  <a:gd name="T4" fmla="*/ 0 w 98"/>
                  <a:gd name="T5" fmla="*/ 3 h 17"/>
                  <a:gd name="T6" fmla="*/ 0 w 98"/>
                  <a:gd name="T7" fmla="*/ 13 h 17"/>
                  <a:gd name="T8" fmla="*/ 4 w 98"/>
                  <a:gd name="T9" fmla="*/ 17 h 17"/>
                  <a:gd name="T10" fmla="*/ 95 w 98"/>
                  <a:gd name="T11" fmla="*/ 17 h 17"/>
                  <a:gd name="T12" fmla="*/ 98 w 98"/>
                  <a:gd name="T13" fmla="*/ 13 h 17"/>
                  <a:gd name="T14" fmla="*/ 98 w 98"/>
                  <a:gd name="T15" fmla="*/ 3 h 17"/>
                  <a:gd name="T16" fmla="*/ 95 w 98"/>
                  <a:gd name="T1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17">
                    <a:moveTo>
                      <a:pt x="95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5"/>
                      <a:pt x="2" y="17"/>
                      <a:pt x="4" y="17"/>
                    </a:cubicBezTo>
                    <a:cubicBezTo>
                      <a:pt x="95" y="17"/>
                      <a:pt x="95" y="17"/>
                      <a:pt x="95" y="17"/>
                    </a:cubicBezTo>
                    <a:cubicBezTo>
                      <a:pt x="97" y="17"/>
                      <a:pt x="98" y="15"/>
                      <a:pt x="98" y="13"/>
                    </a:cubicBezTo>
                    <a:cubicBezTo>
                      <a:pt x="98" y="3"/>
                      <a:pt x="98" y="3"/>
                      <a:pt x="98" y="3"/>
                    </a:cubicBezTo>
                    <a:cubicBezTo>
                      <a:pt x="98" y="1"/>
                      <a:pt x="97" y="0"/>
                      <a:pt x="95" y="0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5" name="Freeform 20">
                <a:extLst>
                  <a:ext uri="{FF2B5EF4-FFF2-40B4-BE49-F238E27FC236}">
                    <a16:creationId xmlns:a16="http://schemas.microsoft.com/office/drawing/2014/main" id="{4042667C-A8A7-4619-8059-D8D74B37062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76" y="2083"/>
                <a:ext cx="400" cy="140"/>
              </a:xfrm>
              <a:custGeom>
                <a:avLst/>
                <a:gdLst>
                  <a:gd name="T0" fmla="*/ 164 w 168"/>
                  <a:gd name="T1" fmla="*/ 18 h 59"/>
                  <a:gd name="T2" fmla="*/ 109 w 168"/>
                  <a:gd name="T3" fmla="*/ 0 h 59"/>
                  <a:gd name="T4" fmla="*/ 109 w 168"/>
                  <a:gd name="T5" fmla="*/ 0 h 59"/>
                  <a:gd name="T6" fmla="*/ 89 w 168"/>
                  <a:gd name="T7" fmla="*/ 0 h 59"/>
                  <a:gd name="T8" fmla="*/ 89 w 168"/>
                  <a:gd name="T9" fmla="*/ 0 h 59"/>
                  <a:gd name="T10" fmla="*/ 86 w 168"/>
                  <a:gd name="T11" fmla="*/ 0 h 59"/>
                  <a:gd name="T12" fmla="*/ 86 w 168"/>
                  <a:gd name="T13" fmla="*/ 0 h 59"/>
                  <a:gd name="T14" fmla="*/ 82 w 168"/>
                  <a:gd name="T15" fmla="*/ 0 h 59"/>
                  <a:gd name="T16" fmla="*/ 82 w 168"/>
                  <a:gd name="T17" fmla="*/ 0 h 59"/>
                  <a:gd name="T18" fmla="*/ 81 w 168"/>
                  <a:gd name="T19" fmla="*/ 0 h 59"/>
                  <a:gd name="T20" fmla="*/ 80 w 168"/>
                  <a:gd name="T21" fmla="*/ 0 h 59"/>
                  <a:gd name="T22" fmla="*/ 80 w 168"/>
                  <a:gd name="T23" fmla="*/ 0 h 59"/>
                  <a:gd name="T24" fmla="*/ 79 w 168"/>
                  <a:gd name="T25" fmla="*/ 0 h 59"/>
                  <a:gd name="T26" fmla="*/ 79 w 168"/>
                  <a:gd name="T27" fmla="*/ 0 h 59"/>
                  <a:gd name="T28" fmla="*/ 59 w 168"/>
                  <a:gd name="T29" fmla="*/ 0 h 59"/>
                  <a:gd name="T30" fmla="*/ 59 w 168"/>
                  <a:gd name="T31" fmla="*/ 0 h 59"/>
                  <a:gd name="T32" fmla="*/ 4 w 168"/>
                  <a:gd name="T33" fmla="*/ 18 h 59"/>
                  <a:gd name="T34" fmla="*/ 33 w 168"/>
                  <a:gd name="T35" fmla="*/ 59 h 59"/>
                  <a:gd name="T36" fmla="*/ 34 w 168"/>
                  <a:gd name="T37" fmla="*/ 59 h 59"/>
                  <a:gd name="T38" fmla="*/ 34 w 168"/>
                  <a:gd name="T39" fmla="*/ 59 h 59"/>
                  <a:gd name="T40" fmla="*/ 35 w 168"/>
                  <a:gd name="T41" fmla="*/ 58 h 59"/>
                  <a:gd name="T42" fmla="*/ 34 w 168"/>
                  <a:gd name="T43" fmla="*/ 57 h 59"/>
                  <a:gd name="T44" fmla="*/ 20 w 168"/>
                  <a:gd name="T45" fmla="*/ 20 h 59"/>
                  <a:gd name="T46" fmla="*/ 48 w 168"/>
                  <a:gd name="T47" fmla="*/ 3 h 59"/>
                  <a:gd name="T48" fmla="*/ 29 w 168"/>
                  <a:gd name="T49" fmla="*/ 17 h 59"/>
                  <a:gd name="T50" fmla="*/ 56 w 168"/>
                  <a:gd name="T51" fmla="*/ 59 h 59"/>
                  <a:gd name="T52" fmla="*/ 56 w 168"/>
                  <a:gd name="T53" fmla="*/ 59 h 59"/>
                  <a:gd name="T54" fmla="*/ 56 w 168"/>
                  <a:gd name="T55" fmla="*/ 59 h 59"/>
                  <a:gd name="T56" fmla="*/ 57 w 168"/>
                  <a:gd name="T57" fmla="*/ 58 h 59"/>
                  <a:gd name="T58" fmla="*/ 57 w 168"/>
                  <a:gd name="T59" fmla="*/ 57 h 59"/>
                  <a:gd name="T60" fmla="*/ 49 w 168"/>
                  <a:gd name="T61" fmla="*/ 23 h 59"/>
                  <a:gd name="T62" fmla="*/ 80 w 168"/>
                  <a:gd name="T63" fmla="*/ 2 h 59"/>
                  <a:gd name="T64" fmla="*/ 81 w 168"/>
                  <a:gd name="T65" fmla="*/ 2 h 59"/>
                  <a:gd name="T66" fmla="*/ 82 w 168"/>
                  <a:gd name="T67" fmla="*/ 2 h 59"/>
                  <a:gd name="T68" fmla="*/ 82 w 168"/>
                  <a:gd name="T69" fmla="*/ 2 h 59"/>
                  <a:gd name="T70" fmla="*/ 83 w 168"/>
                  <a:gd name="T71" fmla="*/ 2 h 59"/>
                  <a:gd name="T72" fmla="*/ 83 w 168"/>
                  <a:gd name="T73" fmla="*/ 58 h 59"/>
                  <a:gd name="T74" fmla="*/ 84 w 168"/>
                  <a:gd name="T75" fmla="*/ 59 h 59"/>
                  <a:gd name="T76" fmla="*/ 84 w 168"/>
                  <a:gd name="T77" fmla="*/ 59 h 59"/>
                  <a:gd name="T78" fmla="*/ 85 w 168"/>
                  <a:gd name="T79" fmla="*/ 58 h 59"/>
                  <a:gd name="T80" fmla="*/ 85 w 168"/>
                  <a:gd name="T81" fmla="*/ 2 h 59"/>
                  <a:gd name="T82" fmla="*/ 86 w 168"/>
                  <a:gd name="T83" fmla="*/ 2 h 59"/>
                  <a:gd name="T84" fmla="*/ 119 w 168"/>
                  <a:gd name="T85" fmla="*/ 23 h 59"/>
                  <a:gd name="T86" fmla="*/ 111 w 168"/>
                  <a:gd name="T87" fmla="*/ 57 h 59"/>
                  <a:gd name="T88" fmla="*/ 111 w 168"/>
                  <a:gd name="T89" fmla="*/ 58 h 59"/>
                  <a:gd name="T90" fmla="*/ 112 w 168"/>
                  <a:gd name="T91" fmla="*/ 59 h 59"/>
                  <a:gd name="T92" fmla="*/ 112 w 168"/>
                  <a:gd name="T93" fmla="*/ 59 h 59"/>
                  <a:gd name="T94" fmla="*/ 112 w 168"/>
                  <a:gd name="T95" fmla="*/ 59 h 59"/>
                  <a:gd name="T96" fmla="*/ 140 w 168"/>
                  <a:gd name="T97" fmla="*/ 17 h 59"/>
                  <a:gd name="T98" fmla="*/ 120 w 168"/>
                  <a:gd name="T99" fmla="*/ 3 h 59"/>
                  <a:gd name="T100" fmla="*/ 148 w 168"/>
                  <a:gd name="T101" fmla="*/ 20 h 59"/>
                  <a:gd name="T102" fmla="*/ 134 w 168"/>
                  <a:gd name="T103" fmla="*/ 57 h 59"/>
                  <a:gd name="T104" fmla="*/ 134 w 168"/>
                  <a:gd name="T105" fmla="*/ 58 h 59"/>
                  <a:gd name="T106" fmla="*/ 135 w 168"/>
                  <a:gd name="T107" fmla="*/ 59 h 59"/>
                  <a:gd name="T108" fmla="*/ 135 w 168"/>
                  <a:gd name="T109" fmla="*/ 59 h 59"/>
                  <a:gd name="T110" fmla="*/ 135 w 168"/>
                  <a:gd name="T111" fmla="*/ 59 h 59"/>
                  <a:gd name="T112" fmla="*/ 164 w 168"/>
                  <a:gd name="T113" fmla="*/ 1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8" h="59">
                    <a:moveTo>
                      <a:pt x="164" y="18"/>
                    </a:moveTo>
                    <a:cubicBezTo>
                      <a:pt x="161" y="6"/>
                      <a:pt x="143" y="0"/>
                      <a:pt x="109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8" y="0"/>
                      <a:pt x="87" y="0"/>
                      <a:pt x="86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1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79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26" y="0"/>
                      <a:pt x="7" y="6"/>
                      <a:pt x="4" y="18"/>
                    </a:cubicBezTo>
                    <a:cubicBezTo>
                      <a:pt x="0" y="35"/>
                      <a:pt x="32" y="58"/>
                      <a:pt x="33" y="59"/>
                    </a:cubicBezTo>
                    <a:cubicBezTo>
                      <a:pt x="33" y="59"/>
                      <a:pt x="34" y="59"/>
                      <a:pt x="34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9"/>
                      <a:pt x="35" y="59"/>
                      <a:pt x="35" y="58"/>
                    </a:cubicBezTo>
                    <a:cubicBezTo>
                      <a:pt x="35" y="58"/>
                      <a:pt x="35" y="57"/>
                      <a:pt x="34" y="57"/>
                    </a:cubicBezTo>
                    <a:cubicBezTo>
                      <a:pt x="21" y="42"/>
                      <a:pt x="17" y="29"/>
                      <a:pt x="20" y="20"/>
                    </a:cubicBezTo>
                    <a:cubicBezTo>
                      <a:pt x="24" y="9"/>
                      <a:pt x="38" y="5"/>
                      <a:pt x="48" y="3"/>
                    </a:cubicBezTo>
                    <a:cubicBezTo>
                      <a:pt x="37" y="6"/>
                      <a:pt x="30" y="10"/>
                      <a:pt x="29" y="17"/>
                    </a:cubicBezTo>
                    <a:cubicBezTo>
                      <a:pt x="24" y="34"/>
                      <a:pt x="55" y="58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7" y="59"/>
                      <a:pt x="57" y="59"/>
                      <a:pt x="57" y="58"/>
                    </a:cubicBezTo>
                    <a:cubicBezTo>
                      <a:pt x="57" y="58"/>
                      <a:pt x="57" y="58"/>
                      <a:pt x="57" y="57"/>
                    </a:cubicBezTo>
                    <a:cubicBezTo>
                      <a:pt x="48" y="44"/>
                      <a:pt x="46" y="33"/>
                      <a:pt x="49" y="23"/>
                    </a:cubicBezTo>
                    <a:cubicBezTo>
                      <a:pt x="55" y="9"/>
                      <a:pt x="73" y="4"/>
                      <a:pt x="80" y="2"/>
                    </a:cubicBezTo>
                    <a:cubicBezTo>
                      <a:pt x="80" y="2"/>
                      <a:pt x="80" y="2"/>
                      <a:pt x="81" y="2"/>
                    </a:cubicBezTo>
                    <a:cubicBezTo>
                      <a:pt x="81" y="2"/>
                      <a:pt x="81" y="2"/>
                      <a:pt x="82" y="2"/>
                    </a:cubicBezTo>
                    <a:cubicBezTo>
                      <a:pt x="82" y="2"/>
                      <a:pt x="82" y="2"/>
                      <a:pt x="82" y="2"/>
                    </a:cubicBezTo>
                    <a:cubicBezTo>
                      <a:pt x="82" y="2"/>
                      <a:pt x="83" y="2"/>
                      <a:pt x="83" y="2"/>
                    </a:cubicBezTo>
                    <a:cubicBezTo>
                      <a:pt x="82" y="4"/>
                      <a:pt x="68" y="26"/>
                      <a:pt x="83" y="58"/>
                    </a:cubicBezTo>
                    <a:cubicBezTo>
                      <a:pt x="83" y="59"/>
                      <a:pt x="84" y="59"/>
                      <a:pt x="84" y="59"/>
                    </a:cubicBezTo>
                    <a:cubicBezTo>
                      <a:pt x="84" y="59"/>
                      <a:pt x="84" y="59"/>
                      <a:pt x="84" y="59"/>
                    </a:cubicBezTo>
                    <a:cubicBezTo>
                      <a:pt x="84" y="59"/>
                      <a:pt x="85" y="59"/>
                      <a:pt x="85" y="58"/>
                    </a:cubicBezTo>
                    <a:cubicBezTo>
                      <a:pt x="100" y="27"/>
                      <a:pt x="87" y="4"/>
                      <a:pt x="85" y="2"/>
                    </a:cubicBezTo>
                    <a:cubicBezTo>
                      <a:pt x="85" y="2"/>
                      <a:pt x="86" y="2"/>
                      <a:pt x="86" y="2"/>
                    </a:cubicBezTo>
                    <a:cubicBezTo>
                      <a:pt x="89" y="2"/>
                      <a:pt x="113" y="7"/>
                      <a:pt x="119" y="23"/>
                    </a:cubicBezTo>
                    <a:cubicBezTo>
                      <a:pt x="123" y="33"/>
                      <a:pt x="120" y="44"/>
                      <a:pt x="111" y="57"/>
                    </a:cubicBezTo>
                    <a:cubicBezTo>
                      <a:pt x="111" y="58"/>
                      <a:pt x="111" y="58"/>
                      <a:pt x="111" y="58"/>
                    </a:cubicBezTo>
                    <a:cubicBezTo>
                      <a:pt x="111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4" y="58"/>
                      <a:pt x="145" y="34"/>
                      <a:pt x="140" y="17"/>
                    </a:cubicBezTo>
                    <a:cubicBezTo>
                      <a:pt x="138" y="10"/>
                      <a:pt x="131" y="6"/>
                      <a:pt x="120" y="3"/>
                    </a:cubicBezTo>
                    <a:cubicBezTo>
                      <a:pt x="130" y="5"/>
                      <a:pt x="144" y="9"/>
                      <a:pt x="148" y="20"/>
                    </a:cubicBezTo>
                    <a:cubicBezTo>
                      <a:pt x="152" y="29"/>
                      <a:pt x="147" y="42"/>
                      <a:pt x="134" y="57"/>
                    </a:cubicBezTo>
                    <a:cubicBezTo>
                      <a:pt x="134" y="57"/>
                      <a:pt x="134" y="58"/>
                      <a:pt x="134" y="58"/>
                    </a:cubicBezTo>
                    <a:cubicBezTo>
                      <a:pt x="134" y="59"/>
                      <a:pt x="134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6" y="58"/>
                      <a:pt x="168" y="35"/>
                      <a:pt x="164" y="18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6" name="Freeform 21">
                <a:extLst>
                  <a:ext uri="{FF2B5EF4-FFF2-40B4-BE49-F238E27FC236}">
                    <a16:creationId xmlns:a16="http://schemas.microsoft.com/office/drawing/2014/main" id="{921777BB-888F-4F82-AA74-92A69D2A1D3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124" y="3411"/>
                <a:ext cx="3432" cy="363"/>
              </a:xfrm>
              <a:custGeom>
                <a:avLst/>
                <a:gdLst>
                  <a:gd name="T0" fmla="*/ 1412 w 1445"/>
                  <a:gd name="T1" fmla="*/ 48 h 153"/>
                  <a:gd name="T2" fmla="*/ 1402 w 1445"/>
                  <a:gd name="T3" fmla="*/ 84 h 153"/>
                  <a:gd name="T4" fmla="*/ 1396 w 1445"/>
                  <a:gd name="T5" fmla="*/ 121 h 153"/>
                  <a:gd name="T6" fmla="*/ 1330 w 1445"/>
                  <a:gd name="T7" fmla="*/ 48 h 153"/>
                  <a:gd name="T8" fmla="*/ 1320 w 1445"/>
                  <a:gd name="T9" fmla="*/ 84 h 153"/>
                  <a:gd name="T10" fmla="*/ 1314 w 1445"/>
                  <a:gd name="T11" fmla="*/ 121 h 153"/>
                  <a:gd name="T12" fmla="*/ 1257 w 1445"/>
                  <a:gd name="T13" fmla="*/ 69 h 153"/>
                  <a:gd name="T14" fmla="*/ 1233 w 1445"/>
                  <a:gd name="T15" fmla="*/ 105 h 153"/>
                  <a:gd name="T16" fmla="*/ 1249 w 1445"/>
                  <a:gd name="T17" fmla="*/ 33 h 153"/>
                  <a:gd name="T18" fmla="*/ 1143 w 1445"/>
                  <a:gd name="T19" fmla="*/ 119 h 153"/>
                  <a:gd name="T20" fmla="*/ 1194 w 1445"/>
                  <a:gd name="T21" fmla="*/ 33 h 153"/>
                  <a:gd name="T22" fmla="*/ 1123 w 1445"/>
                  <a:gd name="T23" fmla="*/ 119 h 153"/>
                  <a:gd name="T24" fmla="*/ 1097 w 1445"/>
                  <a:gd name="T25" fmla="*/ 63 h 153"/>
                  <a:gd name="T26" fmla="*/ 1124 w 1445"/>
                  <a:gd name="T27" fmla="*/ 34 h 153"/>
                  <a:gd name="T28" fmla="*/ 1038 w 1445"/>
                  <a:gd name="T29" fmla="*/ 65 h 153"/>
                  <a:gd name="T30" fmla="*/ 1086 w 1445"/>
                  <a:gd name="T31" fmla="*/ 107 h 153"/>
                  <a:gd name="T32" fmla="*/ 1053 w 1445"/>
                  <a:gd name="T33" fmla="*/ 153 h 153"/>
                  <a:gd name="T34" fmla="*/ 986 w 1445"/>
                  <a:gd name="T35" fmla="*/ 50 h 153"/>
                  <a:gd name="T36" fmla="*/ 969 w 1445"/>
                  <a:gd name="T37" fmla="*/ 121 h 153"/>
                  <a:gd name="T38" fmla="*/ 942 w 1445"/>
                  <a:gd name="T39" fmla="*/ 68 h 153"/>
                  <a:gd name="T40" fmla="*/ 885 w 1445"/>
                  <a:gd name="T41" fmla="*/ 119 h 153"/>
                  <a:gd name="T42" fmla="*/ 935 w 1445"/>
                  <a:gd name="T43" fmla="*/ 33 h 153"/>
                  <a:gd name="T44" fmla="*/ 865 w 1445"/>
                  <a:gd name="T45" fmla="*/ 119 h 153"/>
                  <a:gd name="T46" fmla="*/ 826 w 1445"/>
                  <a:gd name="T47" fmla="*/ 49 h 153"/>
                  <a:gd name="T48" fmla="*/ 761 w 1445"/>
                  <a:gd name="T49" fmla="*/ 152 h 153"/>
                  <a:gd name="T50" fmla="*/ 856 w 1445"/>
                  <a:gd name="T51" fmla="*/ 87 h 153"/>
                  <a:gd name="T52" fmla="*/ 808 w 1445"/>
                  <a:gd name="T53" fmla="*/ 44 h 153"/>
                  <a:gd name="T54" fmla="*/ 661 w 1445"/>
                  <a:gd name="T55" fmla="*/ 89 h 153"/>
                  <a:gd name="T56" fmla="*/ 676 w 1445"/>
                  <a:gd name="T57" fmla="*/ 102 h 153"/>
                  <a:gd name="T58" fmla="*/ 709 w 1445"/>
                  <a:gd name="T59" fmla="*/ 44 h 153"/>
                  <a:gd name="T60" fmla="*/ 639 w 1445"/>
                  <a:gd name="T61" fmla="*/ 93 h 153"/>
                  <a:gd name="T62" fmla="*/ 666 w 1445"/>
                  <a:gd name="T63" fmla="*/ 137 h 153"/>
                  <a:gd name="T64" fmla="*/ 558 w 1445"/>
                  <a:gd name="T65" fmla="*/ 119 h 153"/>
                  <a:gd name="T66" fmla="*/ 592 w 1445"/>
                  <a:gd name="T67" fmla="*/ 119 h 153"/>
                  <a:gd name="T68" fmla="*/ 577 w 1445"/>
                  <a:gd name="T69" fmla="*/ 45 h 153"/>
                  <a:gd name="T70" fmla="*/ 518 w 1445"/>
                  <a:gd name="T71" fmla="*/ 21 h 153"/>
                  <a:gd name="T72" fmla="*/ 493 w 1445"/>
                  <a:gd name="T73" fmla="*/ 119 h 153"/>
                  <a:gd name="T74" fmla="*/ 424 w 1445"/>
                  <a:gd name="T75" fmla="*/ 119 h 153"/>
                  <a:gd name="T76" fmla="*/ 501 w 1445"/>
                  <a:gd name="T77" fmla="*/ 33 h 153"/>
                  <a:gd name="T78" fmla="*/ 445 w 1445"/>
                  <a:gd name="T79" fmla="*/ 34 h 153"/>
                  <a:gd name="T80" fmla="*/ 397 w 1445"/>
                  <a:gd name="T81" fmla="*/ 62 h 153"/>
                  <a:gd name="T82" fmla="*/ 401 w 1445"/>
                  <a:gd name="T83" fmla="*/ 97 h 153"/>
                  <a:gd name="T84" fmla="*/ 418 w 1445"/>
                  <a:gd name="T85" fmla="*/ 59 h 153"/>
                  <a:gd name="T86" fmla="*/ 217 w 1445"/>
                  <a:gd name="T87" fmla="*/ 119 h 153"/>
                  <a:gd name="T88" fmla="*/ 291 w 1445"/>
                  <a:gd name="T89" fmla="*/ 119 h 153"/>
                  <a:gd name="T90" fmla="*/ 284 w 1445"/>
                  <a:gd name="T91" fmla="*/ 34 h 153"/>
                  <a:gd name="T92" fmla="*/ 211 w 1445"/>
                  <a:gd name="T93" fmla="*/ 34 h 153"/>
                  <a:gd name="T94" fmla="*/ 137 w 1445"/>
                  <a:gd name="T95" fmla="*/ 67 h 153"/>
                  <a:gd name="T96" fmla="*/ 147 w 1445"/>
                  <a:gd name="T97" fmla="*/ 105 h 153"/>
                  <a:gd name="T98" fmla="*/ 164 w 1445"/>
                  <a:gd name="T99" fmla="*/ 33 h 153"/>
                  <a:gd name="T100" fmla="*/ 52 w 1445"/>
                  <a:gd name="T101" fmla="*/ 105 h 153"/>
                  <a:gd name="T102" fmla="*/ 81 w 1445"/>
                  <a:gd name="T103" fmla="*/ 63 h 153"/>
                  <a:gd name="T104" fmla="*/ 21 w 1445"/>
                  <a:gd name="T105" fmla="*/ 152 h 153"/>
                  <a:gd name="T106" fmla="*/ 101 w 1445"/>
                  <a:gd name="T107" fmla="*/ 66 h 153"/>
                  <a:gd name="T108" fmla="*/ 50 w 1445"/>
                  <a:gd name="T109" fmla="*/ 34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45" h="153">
                    <a:moveTo>
                      <a:pt x="1396" y="121"/>
                    </a:moveTo>
                    <a:cubicBezTo>
                      <a:pt x="1415" y="121"/>
                      <a:pt x="1436" y="114"/>
                      <a:pt x="1437" y="91"/>
                    </a:cubicBezTo>
                    <a:cubicBezTo>
                      <a:pt x="1438" y="74"/>
                      <a:pt x="1414" y="70"/>
                      <a:pt x="1402" y="65"/>
                    </a:cubicBezTo>
                    <a:cubicBezTo>
                      <a:pt x="1397" y="63"/>
                      <a:pt x="1395" y="62"/>
                      <a:pt x="1395" y="58"/>
                    </a:cubicBezTo>
                    <a:cubicBezTo>
                      <a:pt x="1396" y="50"/>
                      <a:pt x="1405" y="48"/>
                      <a:pt x="1412" y="48"/>
                    </a:cubicBezTo>
                    <a:cubicBezTo>
                      <a:pt x="1420" y="48"/>
                      <a:pt x="1428" y="51"/>
                      <a:pt x="1432" y="55"/>
                    </a:cubicBezTo>
                    <a:cubicBezTo>
                      <a:pt x="1445" y="43"/>
                      <a:pt x="1445" y="43"/>
                      <a:pt x="1445" y="43"/>
                    </a:cubicBezTo>
                    <a:cubicBezTo>
                      <a:pt x="1437" y="35"/>
                      <a:pt x="1427" y="32"/>
                      <a:pt x="1415" y="32"/>
                    </a:cubicBezTo>
                    <a:cubicBezTo>
                      <a:pt x="1395" y="32"/>
                      <a:pt x="1378" y="42"/>
                      <a:pt x="1376" y="60"/>
                    </a:cubicBezTo>
                    <a:cubicBezTo>
                      <a:pt x="1375" y="77"/>
                      <a:pt x="1390" y="80"/>
                      <a:pt x="1402" y="84"/>
                    </a:cubicBezTo>
                    <a:cubicBezTo>
                      <a:pt x="1410" y="86"/>
                      <a:pt x="1418" y="88"/>
                      <a:pt x="1417" y="95"/>
                    </a:cubicBezTo>
                    <a:cubicBezTo>
                      <a:pt x="1416" y="105"/>
                      <a:pt x="1405" y="105"/>
                      <a:pt x="1398" y="105"/>
                    </a:cubicBezTo>
                    <a:cubicBezTo>
                      <a:pt x="1389" y="105"/>
                      <a:pt x="1380" y="101"/>
                      <a:pt x="1375" y="95"/>
                    </a:cubicBezTo>
                    <a:cubicBezTo>
                      <a:pt x="1361" y="107"/>
                      <a:pt x="1361" y="107"/>
                      <a:pt x="1361" y="107"/>
                    </a:cubicBezTo>
                    <a:cubicBezTo>
                      <a:pt x="1368" y="117"/>
                      <a:pt x="1382" y="121"/>
                      <a:pt x="1396" y="121"/>
                    </a:cubicBezTo>
                    <a:moveTo>
                      <a:pt x="1314" y="121"/>
                    </a:moveTo>
                    <a:cubicBezTo>
                      <a:pt x="1333" y="121"/>
                      <a:pt x="1354" y="114"/>
                      <a:pt x="1355" y="91"/>
                    </a:cubicBezTo>
                    <a:cubicBezTo>
                      <a:pt x="1356" y="74"/>
                      <a:pt x="1332" y="70"/>
                      <a:pt x="1320" y="65"/>
                    </a:cubicBezTo>
                    <a:cubicBezTo>
                      <a:pt x="1316" y="63"/>
                      <a:pt x="1313" y="62"/>
                      <a:pt x="1313" y="58"/>
                    </a:cubicBezTo>
                    <a:cubicBezTo>
                      <a:pt x="1314" y="50"/>
                      <a:pt x="1323" y="48"/>
                      <a:pt x="1330" y="48"/>
                    </a:cubicBezTo>
                    <a:cubicBezTo>
                      <a:pt x="1338" y="48"/>
                      <a:pt x="1346" y="51"/>
                      <a:pt x="1350" y="55"/>
                    </a:cubicBezTo>
                    <a:cubicBezTo>
                      <a:pt x="1364" y="43"/>
                      <a:pt x="1364" y="43"/>
                      <a:pt x="1364" y="43"/>
                    </a:cubicBezTo>
                    <a:cubicBezTo>
                      <a:pt x="1355" y="35"/>
                      <a:pt x="1345" y="32"/>
                      <a:pt x="1333" y="32"/>
                    </a:cubicBezTo>
                    <a:cubicBezTo>
                      <a:pt x="1314" y="32"/>
                      <a:pt x="1296" y="42"/>
                      <a:pt x="1294" y="60"/>
                    </a:cubicBezTo>
                    <a:cubicBezTo>
                      <a:pt x="1293" y="77"/>
                      <a:pt x="1308" y="80"/>
                      <a:pt x="1320" y="84"/>
                    </a:cubicBezTo>
                    <a:cubicBezTo>
                      <a:pt x="1328" y="86"/>
                      <a:pt x="1336" y="88"/>
                      <a:pt x="1335" y="95"/>
                    </a:cubicBezTo>
                    <a:cubicBezTo>
                      <a:pt x="1335" y="105"/>
                      <a:pt x="1323" y="105"/>
                      <a:pt x="1316" y="105"/>
                    </a:cubicBezTo>
                    <a:cubicBezTo>
                      <a:pt x="1307" y="105"/>
                      <a:pt x="1298" y="101"/>
                      <a:pt x="1293" y="95"/>
                    </a:cubicBezTo>
                    <a:cubicBezTo>
                      <a:pt x="1280" y="107"/>
                      <a:pt x="1280" y="107"/>
                      <a:pt x="1280" y="107"/>
                    </a:cubicBezTo>
                    <a:cubicBezTo>
                      <a:pt x="1287" y="117"/>
                      <a:pt x="1300" y="121"/>
                      <a:pt x="1314" y="121"/>
                    </a:cubicBezTo>
                    <a:moveTo>
                      <a:pt x="1222" y="69"/>
                    </a:moveTo>
                    <a:cubicBezTo>
                      <a:pt x="1222" y="67"/>
                      <a:pt x="1223" y="66"/>
                      <a:pt x="1223" y="64"/>
                    </a:cubicBezTo>
                    <a:cubicBezTo>
                      <a:pt x="1227" y="55"/>
                      <a:pt x="1234" y="49"/>
                      <a:pt x="1245" y="49"/>
                    </a:cubicBezTo>
                    <a:cubicBezTo>
                      <a:pt x="1253" y="49"/>
                      <a:pt x="1259" y="54"/>
                      <a:pt x="1259" y="62"/>
                    </a:cubicBezTo>
                    <a:cubicBezTo>
                      <a:pt x="1259" y="64"/>
                      <a:pt x="1258" y="66"/>
                      <a:pt x="1257" y="69"/>
                    </a:cubicBezTo>
                    <a:lnTo>
                      <a:pt x="1222" y="69"/>
                    </a:lnTo>
                    <a:close/>
                    <a:moveTo>
                      <a:pt x="1228" y="121"/>
                    </a:moveTo>
                    <a:cubicBezTo>
                      <a:pt x="1244" y="121"/>
                      <a:pt x="1260" y="117"/>
                      <a:pt x="1268" y="110"/>
                    </a:cubicBezTo>
                    <a:cubicBezTo>
                      <a:pt x="1263" y="97"/>
                      <a:pt x="1263" y="97"/>
                      <a:pt x="1263" y="97"/>
                    </a:cubicBezTo>
                    <a:cubicBezTo>
                      <a:pt x="1257" y="99"/>
                      <a:pt x="1246" y="105"/>
                      <a:pt x="1233" y="105"/>
                    </a:cubicBezTo>
                    <a:cubicBezTo>
                      <a:pt x="1224" y="105"/>
                      <a:pt x="1216" y="100"/>
                      <a:pt x="1217" y="91"/>
                    </a:cubicBezTo>
                    <a:cubicBezTo>
                      <a:pt x="1217" y="88"/>
                      <a:pt x="1218" y="85"/>
                      <a:pt x="1218" y="82"/>
                    </a:cubicBezTo>
                    <a:cubicBezTo>
                      <a:pt x="1274" y="82"/>
                      <a:pt x="1274" y="82"/>
                      <a:pt x="1274" y="82"/>
                    </a:cubicBezTo>
                    <a:cubicBezTo>
                      <a:pt x="1276" y="76"/>
                      <a:pt x="1279" y="66"/>
                      <a:pt x="1279" y="59"/>
                    </a:cubicBezTo>
                    <a:cubicBezTo>
                      <a:pt x="1280" y="41"/>
                      <a:pt x="1266" y="33"/>
                      <a:pt x="1249" y="33"/>
                    </a:cubicBezTo>
                    <a:cubicBezTo>
                      <a:pt x="1226" y="33"/>
                      <a:pt x="1206" y="47"/>
                      <a:pt x="1200" y="70"/>
                    </a:cubicBezTo>
                    <a:cubicBezTo>
                      <a:pt x="1199" y="77"/>
                      <a:pt x="1196" y="87"/>
                      <a:pt x="1195" y="93"/>
                    </a:cubicBezTo>
                    <a:cubicBezTo>
                      <a:pt x="1194" y="113"/>
                      <a:pt x="1210" y="121"/>
                      <a:pt x="1228" y="121"/>
                    </a:cubicBezTo>
                    <a:moveTo>
                      <a:pt x="1123" y="119"/>
                    </a:moveTo>
                    <a:cubicBezTo>
                      <a:pt x="1143" y="119"/>
                      <a:pt x="1143" y="119"/>
                      <a:pt x="1143" y="119"/>
                    </a:cubicBezTo>
                    <a:cubicBezTo>
                      <a:pt x="1154" y="76"/>
                      <a:pt x="1154" y="76"/>
                      <a:pt x="1154" y="76"/>
                    </a:cubicBezTo>
                    <a:cubicBezTo>
                      <a:pt x="1158" y="60"/>
                      <a:pt x="1170" y="51"/>
                      <a:pt x="1186" y="51"/>
                    </a:cubicBezTo>
                    <a:cubicBezTo>
                      <a:pt x="1189" y="51"/>
                      <a:pt x="1193" y="51"/>
                      <a:pt x="1195" y="51"/>
                    </a:cubicBezTo>
                    <a:cubicBezTo>
                      <a:pt x="1200" y="33"/>
                      <a:pt x="1200" y="33"/>
                      <a:pt x="1200" y="33"/>
                    </a:cubicBezTo>
                    <a:cubicBezTo>
                      <a:pt x="1198" y="33"/>
                      <a:pt x="1196" y="33"/>
                      <a:pt x="1194" y="33"/>
                    </a:cubicBezTo>
                    <a:cubicBezTo>
                      <a:pt x="1183" y="33"/>
                      <a:pt x="1169" y="39"/>
                      <a:pt x="1161" y="48"/>
                    </a:cubicBezTo>
                    <a:cubicBezTo>
                      <a:pt x="1161" y="48"/>
                      <a:pt x="1161" y="48"/>
                      <a:pt x="1161" y="48"/>
                    </a:cubicBezTo>
                    <a:cubicBezTo>
                      <a:pt x="1164" y="34"/>
                      <a:pt x="1164" y="34"/>
                      <a:pt x="1164" y="34"/>
                    </a:cubicBezTo>
                    <a:cubicBezTo>
                      <a:pt x="1144" y="34"/>
                      <a:pt x="1144" y="34"/>
                      <a:pt x="1144" y="34"/>
                    </a:cubicBezTo>
                    <a:lnTo>
                      <a:pt x="1123" y="119"/>
                    </a:lnTo>
                    <a:close/>
                    <a:moveTo>
                      <a:pt x="1069" y="102"/>
                    </a:moveTo>
                    <a:cubicBezTo>
                      <a:pt x="1060" y="102"/>
                      <a:pt x="1053" y="98"/>
                      <a:pt x="1054" y="89"/>
                    </a:cubicBezTo>
                    <a:cubicBezTo>
                      <a:pt x="1054" y="88"/>
                      <a:pt x="1054" y="87"/>
                      <a:pt x="1059" y="67"/>
                    </a:cubicBezTo>
                    <a:cubicBezTo>
                      <a:pt x="1062" y="55"/>
                      <a:pt x="1069" y="49"/>
                      <a:pt x="1080" y="49"/>
                    </a:cubicBezTo>
                    <a:cubicBezTo>
                      <a:pt x="1091" y="49"/>
                      <a:pt x="1098" y="54"/>
                      <a:pt x="1097" y="63"/>
                    </a:cubicBezTo>
                    <a:cubicBezTo>
                      <a:pt x="1097" y="64"/>
                      <a:pt x="1097" y="65"/>
                      <a:pt x="1092" y="85"/>
                    </a:cubicBezTo>
                    <a:cubicBezTo>
                      <a:pt x="1089" y="96"/>
                      <a:pt x="1080" y="102"/>
                      <a:pt x="1069" y="102"/>
                    </a:cubicBezTo>
                    <a:moveTo>
                      <a:pt x="1053" y="153"/>
                    </a:moveTo>
                    <a:cubicBezTo>
                      <a:pt x="1078" y="153"/>
                      <a:pt x="1097" y="140"/>
                      <a:pt x="1104" y="116"/>
                    </a:cubicBezTo>
                    <a:cubicBezTo>
                      <a:pt x="1124" y="34"/>
                      <a:pt x="1124" y="34"/>
                      <a:pt x="1124" y="34"/>
                    </a:cubicBezTo>
                    <a:cubicBezTo>
                      <a:pt x="1104" y="34"/>
                      <a:pt x="1104" y="34"/>
                      <a:pt x="1104" y="34"/>
                    </a:cubicBezTo>
                    <a:cubicBezTo>
                      <a:pt x="1102" y="44"/>
                      <a:pt x="1102" y="44"/>
                      <a:pt x="1102" y="44"/>
                    </a:cubicBezTo>
                    <a:cubicBezTo>
                      <a:pt x="1101" y="44"/>
                      <a:pt x="1101" y="44"/>
                      <a:pt x="1101" y="44"/>
                    </a:cubicBezTo>
                    <a:cubicBezTo>
                      <a:pt x="1098" y="36"/>
                      <a:pt x="1087" y="33"/>
                      <a:pt x="1079" y="33"/>
                    </a:cubicBezTo>
                    <a:cubicBezTo>
                      <a:pt x="1057" y="33"/>
                      <a:pt x="1044" y="45"/>
                      <a:pt x="1038" y="65"/>
                    </a:cubicBezTo>
                    <a:cubicBezTo>
                      <a:pt x="1037" y="70"/>
                      <a:pt x="1035" y="77"/>
                      <a:pt x="1034" y="84"/>
                    </a:cubicBezTo>
                    <a:cubicBezTo>
                      <a:pt x="1033" y="87"/>
                      <a:pt x="1032" y="90"/>
                      <a:pt x="1032" y="93"/>
                    </a:cubicBezTo>
                    <a:cubicBezTo>
                      <a:pt x="1031" y="111"/>
                      <a:pt x="1043" y="118"/>
                      <a:pt x="1060" y="118"/>
                    </a:cubicBezTo>
                    <a:cubicBezTo>
                      <a:pt x="1069" y="118"/>
                      <a:pt x="1079" y="114"/>
                      <a:pt x="1085" y="107"/>
                    </a:cubicBezTo>
                    <a:cubicBezTo>
                      <a:pt x="1086" y="107"/>
                      <a:pt x="1086" y="107"/>
                      <a:pt x="1086" y="107"/>
                    </a:cubicBezTo>
                    <a:cubicBezTo>
                      <a:pt x="1085" y="110"/>
                      <a:pt x="1084" y="114"/>
                      <a:pt x="1084" y="117"/>
                    </a:cubicBezTo>
                    <a:cubicBezTo>
                      <a:pt x="1080" y="129"/>
                      <a:pt x="1072" y="137"/>
                      <a:pt x="1059" y="137"/>
                    </a:cubicBezTo>
                    <a:cubicBezTo>
                      <a:pt x="1051" y="137"/>
                      <a:pt x="1044" y="135"/>
                      <a:pt x="1039" y="129"/>
                    </a:cubicBezTo>
                    <a:cubicBezTo>
                      <a:pt x="1024" y="139"/>
                      <a:pt x="1024" y="139"/>
                      <a:pt x="1024" y="139"/>
                    </a:cubicBezTo>
                    <a:cubicBezTo>
                      <a:pt x="1028" y="148"/>
                      <a:pt x="1040" y="153"/>
                      <a:pt x="1053" y="153"/>
                    </a:cubicBezTo>
                    <a:moveTo>
                      <a:pt x="973" y="105"/>
                    </a:moveTo>
                    <a:cubicBezTo>
                      <a:pt x="964" y="105"/>
                      <a:pt x="957" y="100"/>
                      <a:pt x="958" y="91"/>
                    </a:cubicBezTo>
                    <a:cubicBezTo>
                      <a:pt x="958" y="90"/>
                      <a:pt x="958" y="89"/>
                      <a:pt x="958" y="88"/>
                    </a:cubicBezTo>
                    <a:cubicBezTo>
                      <a:pt x="963" y="67"/>
                      <a:pt x="963" y="67"/>
                      <a:pt x="963" y="67"/>
                    </a:cubicBezTo>
                    <a:cubicBezTo>
                      <a:pt x="966" y="56"/>
                      <a:pt x="975" y="50"/>
                      <a:pt x="986" y="50"/>
                    </a:cubicBezTo>
                    <a:cubicBezTo>
                      <a:pt x="995" y="50"/>
                      <a:pt x="1002" y="54"/>
                      <a:pt x="1002" y="63"/>
                    </a:cubicBezTo>
                    <a:cubicBezTo>
                      <a:pt x="1001" y="64"/>
                      <a:pt x="1001" y="65"/>
                      <a:pt x="1001" y="66"/>
                    </a:cubicBezTo>
                    <a:cubicBezTo>
                      <a:pt x="996" y="87"/>
                      <a:pt x="996" y="87"/>
                      <a:pt x="996" y="87"/>
                    </a:cubicBezTo>
                    <a:cubicBezTo>
                      <a:pt x="993" y="98"/>
                      <a:pt x="984" y="105"/>
                      <a:pt x="973" y="105"/>
                    </a:cubicBezTo>
                    <a:moveTo>
                      <a:pt x="969" y="121"/>
                    </a:moveTo>
                    <a:cubicBezTo>
                      <a:pt x="990" y="121"/>
                      <a:pt x="1011" y="107"/>
                      <a:pt x="1017" y="86"/>
                    </a:cubicBezTo>
                    <a:cubicBezTo>
                      <a:pt x="1018" y="80"/>
                      <a:pt x="1020" y="74"/>
                      <a:pt x="1021" y="68"/>
                    </a:cubicBezTo>
                    <a:cubicBezTo>
                      <a:pt x="1022" y="66"/>
                      <a:pt x="1022" y="64"/>
                      <a:pt x="1022" y="62"/>
                    </a:cubicBezTo>
                    <a:cubicBezTo>
                      <a:pt x="1023" y="43"/>
                      <a:pt x="1008" y="33"/>
                      <a:pt x="990" y="33"/>
                    </a:cubicBezTo>
                    <a:cubicBezTo>
                      <a:pt x="969" y="33"/>
                      <a:pt x="948" y="47"/>
                      <a:pt x="942" y="68"/>
                    </a:cubicBezTo>
                    <a:cubicBezTo>
                      <a:pt x="941" y="75"/>
                      <a:pt x="939" y="81"/>
                      <a:pt x="937" y="88"/>
                    </a:cubicBezTo>
                    <a:cubicBezTo>
                      <a:pt x="937" y="90"/>
                      <a:pt x="937" y="92"/>
                      <a:pt x="937" y="94"/>
                    </a:cubicBezTo>
                    <a:cubicBezTo>
                      <a:pt x="935" y="113"/>
                      <a:pt x="952" y="121"/>
                      <a:pt x="969" y="121"/>
                    </a:cubicBezTo>
                    <a:moveTo>
                      <a:pt x="865" y="119"/>
                    </a:moveTo>
                    <a:cubicBezTo>
                      <a:pt x="885" y="119"/>
                      <a:pt x="885" y="119"/>
                      <a:pt x="885" y="119"/>
                    </a:cubicBezTo>
                    <a:cubicBezTo>
                      <a:pt x="896" y="76"/>
                      <a:pt x="896" y="76"/>
                      <a:pt x="896" y="76"/>
                    </a:cubicBezTo>
                    <a:cubicBezTo>
                      <a:pt x="899" y="60"/>
                      <a:pt x="911" y="51"/>
                      <a:pt x="928" y="51"/>
                    </a:cubicBezTo>
                    <a:cubicBezTo>
                      <a:pt x="930" y="51"/>
                      <a:pt x="934" y="51"/>
                      <a:pt x="937" y="51"/>
                    </a:cubicBezTo>
                    <a:cubicBezTo>
                      <a:pt x="942" y="33"/>
                      <a:pt x="942" y="33"/>
                      <a:pt x="942" y="33"/>
                    </a:cubicBezTo>
                    <a:cubicBezTo>
                      <a:pt x="940" y="33"/>
                      <a:pt x="937" y="33"/>
                      <a:pt x="935" y="33"/>
                    </a:cubicBezTo>
                    <a:cubicBezTo>
                      <a:pt x="925" y="33"/>
                      <a:pt x="910" y="39"/>
                      <a:pt x="903" y="48"/>
                    </a:cubicBezTo>
                    <a:cubicBezTo>
                      <a:pt x="902" y="48"/>
                      <a:pt x="902" y="48"/>
                      <a:pt x="902" y="48"/>
                    </a:cubicBezTo>
                    <a:cubicBezTo>
                      <a:pt x="906" y="34"/>
                      <a:pt x="906" y="34"/>
                      <a:pt x="906" y="34"/>
                    </a:cubicBezTo>
                    <a:cubicBezTo>
                      <a:pt x="886" y="34"/>
                      <a:pt x="886" y="34"/>
                      <a:pt x="886" y="34"/>
                    </a:cubicBezTo>
                    <a:lnTo>
                      <a:pt x="865" y="119"/>
                    </a:lnTo>
                    <a:close/>
                    <a:moveTo>
                      <a:pt x="813" y="105"/>
                    </a:moveTo>
                    <a:cubicBezTo>
                      <a:pt x="804" y="105"/>
                      <a:pt x="796" y="100"/>
                      <a:pt x="797" y="91"/>
                    </a:cubicBezTo>
                    <a:cubicBezTo>
                      <a:pt x="797" y="90"/>
                      <a:pt x="797" y="89"/>
                      <a:pt x="797" y="88"/>
                    </a:cubicBezTo>
                    <a:cubicBezTo>
                      <a:pt x="802" y="68"/>
                      <a:pt x="802" y="68"/>
                      <a:pt x="802" y="68"/>
                    </a:cubicBezTo>
                    <a:cubicBezTo>
                      <a:pt x="805" y="57"/>
                      <a:pt x="815" y="49"/>
                      <a:pt x="826" y="49"/>
                    </a:cubicBezTo>
                    <a:cubicBezTo>
                      <a:pt x="834" y="49"/>
                      <a:pt x="842" y="54"/>
                      <a:pt x="841" y="63"/>
                    </a:cubicBezTo>
                    <a:cubicBezTo>
                      <a:pt x="841" y="64"/>
                      <a:pt x="841" y="65"/>
                      <a:pt x="841" y="66"/>
                    </a:cubicBezTo>
                    <a:cubicBezTo>
                      <a:pt x="835" y="87"/>
                      <a:pt x="835" y="87"/>
                      <a:pt x="835" y="87"/>
                    </a:cubicBezTo>
                    <a:cubicBezTo>
                      <a:pt x="832" y="98"/>
                      <a:pt x="824" y="105"/>
                      <a:pt x="813" y="105"/>
                    </a:cubicBezTo>
                    <a:moveTo>
                      <a:pt x="761" y="152"/>
                    </a:moveTo>
                    <a:cubicBezTo>
                      <a:pt x="781" y="152"/>
                      <a:pt x="781" y="152"/>
                      <a:pt x="781" y="152"/>
                    </a:cubicBezTo>
                    <a:cubicBezTo>
                      <a:pt x="792" y="111"/>
                      <a:pt x="792" y="111"/>
                      <a:pt x="792" y="111"/>
                    </a:cubicBezTo>
                    <a:cubicBezTo>
                      <a:pt x="793" y="111"/>
                      <a:pt x="793" y="111"/>
                      <a:pt x="793" y="111"/>
                    </a:cubicBezTo>
                    <a:cubicBezTo>
                      <a:pt x="796" y="118"/>
                      <a:pt x="804" y="121"/>
                      <a:pt x="812" y="121"/>
                    </a:cubicBezTo>
                    <a:cubicBezTo>
                      <a:pt x="834" y="121"/>
                      <a:pt x="851" y="108"/>
                      <a:pt x="856" y="87"/>
                    </a:cubicBezTo>
                    <a:cubicBezTo>
                      <a:pt x="858" y="80"/>
                      <a:pt x="860" y="73"/>
                      <a:pt x="861" y="66"/>
                    </a:cubicBezTo>
                    <a:cubicBezTo>
                      <a:pt x="862" y="63"/>
                      <a:pt x="862" y="61"/>
                      <a:pt x="862" y="59"/>
                    </a:cubicBezTo>
                    <a:cubicBezTo>
                      <a:pt x="864" y="42"/>
                      <a:pt x="852" y="33"/>
                      <a:pt x="836" y="33"/>
                    </a:cubicBezTo>
                    <a:cubicBezTo>
                      <a:pt x="826" y="33"/>
                      <a:pt x="816" y="37"/>
                      <a:pt x="808" y="44"/>
                    </a:cubicBezTo>
                    <a:cubicBezTo>
                      <a:pt x="808" y="44"/>
                      <a:pt x="808" y="44"/>
                      <a:pt x="808" y="44"/>
                    </a:cubicBezTo>
                    <a:cubicBezTo>
                      <a:pt x="810" y="34"/>
                      <a:pt x="810" y="34"/>
                      <a:pt x="810" y="34"/>
                    </a:cubicBezTo>
                    <a:cubicBezTo>
                      <a:pt x="791" y="34"/>
                      <a:pt x="791" y="34"/>
                      <a:pt x="791" y="34"/>
                    </a:cubicBezTo>
                    <a:lnTo>
                      <a:pt x="761" y="152"/>
                    </a:lnTo>
                    <a:close/>
                    <a:moveTo>
                      <a:pt x="676" y="102"/>
                    </a:moveTo>
                    <a:cubicBezTo>
                      <a:pt x="667" y="102"/>
                      <a:pt x="660" y="98"/>
                      <a:pt x="661" y="89"/>
                    </a:cubicBezTo>
                    <a:cubicBezTo>
                      <a:pt x="661" y="88"/>
                      <a:pt x="661" y="87"/>
                      <a:pt x="666" y="67"/>
                    </a:cubicBezTo>
                    <a:cubicBezTo>
                      <a:pt x="668" y="55"/>
                      <a:pt x="676" y="49"/>
                      <a:pt x="687" y="49"/>
                    </a:cubicBezTo>
                    <a:cubicBezTo>
                      <a:pt x="698" y="49"/>
                      <a:pt x="704" y="54"/>
                      <a:pt x="704" y="63"/>
                    </a:cubicBezTo>
                    <a:cubicBezTo>
                      <a:pt x="704" y="64"/>
                      <a:pt x="703" y="65"/>
                      <a:pt x="698" y="85"/>
                    </a:cubicBezTo>
                    <a:cubicBezTo>
                      <a:pt x="696" y="96"/>
                      <a:pt x="687" y="102"/>
                      <a:pt x="676" y="102"/>
                    </a:cubicBezTo>
                    <a:moveTo>
                      <a:pt x="660" y="153"/>
                    </a:moveTo>
                    <a:cubicBezTo>
                      <a:pt x="685" y="153"/>
                      <a:pt x="704" y="140"/>
                      <a:pt x="710" y="116"/>
                    </a:cubicBezTo>
                    <a:cubicBezTo>
                      <a:pt x="731" y="34"/>
                      <a:pt x="731" y="34"/>
                      <a:pt x="731" y="34"/>
                    </a:cubicBezTo>
                    <a:cubicBezTo>
                      <a:pt x="711" y="34"/>
                      <a:pt x="711" y="34"/>
                      <a:pt x="711" y="34"/>
                    </a:cubicBezTo>
                    <a:cubicBezTo>
                      <a:pt x="709" y="44"/>
                      <a:pt x="709" y="44"/>
                      <a:pt x="709" y="44"/>
                    </a:cubicBezTo>
                    <a:cubicBezTo>
                      <a:pt x="708" y="44"/>
                      <a:pt x="708" y="44"/>
                      <a:pt x="708" y="44"/>
                    </a:cubicBezTo>
                    <a:cubicBezTo>
                      <a:pt x="705" y="36"/>
                      <a:pt x="694" y="33"/>
                      <a:pt x="686" y="33"/>
                    </a:cubicBezTo>
                    <a:cubicBezTo>
                      <a:pt x="664" y="33"/>
                      <a:pt x="650" y="45"/>
                      <a:pt x="645" y="65"/>
                    </a:cubicBezTo>
                    <a:cubicBezTo>
                      <a:pt x="644" y="70"/>
                      <a:pt x="642" y="77"/>
                      <a:pt x="641" y="84"/>
                    </a:cubicBezTo>
                    <a:cubicBezTo>
                      <a:pt x="640" y="87"/>
                      <a:pt x="639" y="90"/>
                      <a:pt x="639" y="93"/>
                    </a:cubicBezTo>
                    <a:cubicBezTo>
                      <a:pt x="638" y="111"/>
                      <a:pt x="650" y="118"/>
                      <a:pt x="666" y="118"/>
                    </a:cubicBezTo>
                    <a:cubicBezTo>
                      <a:pt x="676" y="118"/>
                      <a:pt x="685" y="114"/>
                      <a:pt x="692" y="107"/>
                    </a:cubicBezTo>
                    <a:cubicBezTo>
                      <a:pt x="693" y="107"/>
                      <a:pt x="693" y="107"/>
                      <a:pt x="693" y="107"/>
                    </a:cubicBezTo>
                    <a:cubicBezTo>
                      <a:pt x="692" y="110"/>
                      <a:pt x="691" y="114"/>
                      <a:pt x="690" y="117"/>
                    </a:cubicBezTo>
                    <a:cubicBezTo>
                      <a:pt x="687" y="129"/>
                      <a:pt x="678" y="137"/>
                      <a:pt x="666" y="137"/>
                    </a:cubicBezTo>
                    <a:cubicBezTo>
                      <a:pt x="658" y="137"/>
                      <a:pt x="651" y="135"/>
                      <a:pt x="646" y="129"/>
                    </a:cubicBezTo>
                    <a:cubicBezTo>
                      <a:pt x="631" y="139"/>
                      <a:pt x="631" y="139"/>
                      <a:pt x="631" y="139"/>
                    </a:cubicBezTo>
                    <a:cubicBezTo>
                      <a:pt x="635" y="148"/>
                      <a:pt x="647" y="153"/>
                      <a:pt x="660" y="153"/>
                    </a:cubicBezTo>
                    <a:moveTo>
                      <a:pt x="538" y="119"/>
                    </a:moveTo>
                    <a:cubicBezTo>
                      <a:pt x="558" y="119"/>
                      <a:pt x="558" y="119"/>
                      <a:pt x="558" y="119"/>
                    </a:cubicBezTo>
                    <a:cubicBezTo>
                      <a:pt x="570" y="72"/>
                      <a:pt x="570" y="72"/>
                      <a:pt x="570" y="72"/>
                    </a:cubicBezTo>
                    <a:cubicBezTo>
                      <a:pt x="573" y="59"/>
                      <a:pt x="580" y="50"/>
                      <a:pt x="593" y="50"/>
                    </a:cubicBezTo>
                    <a:cubicBezTo>
                      <a:pt x="602" y="50"/>
                      <a:pt x="607" y="55"/>
                      <a:pt x="606" y="62"/>
                    </a:cubicBezTo>
                    <a:cubicBezTo>
                      <a:pt x="606" y="64"/>
                      <a:pt x="605" y="68"/>
                      <a:pt x="605" y="70"/>
                    </a:cubicBezTo>
                    <a:cubicBezTo>
                      <a:pt x="592" y="119"/>
                      <a:pt x="592" y="119"/>
                      <a:pt x="592" y="119"/>
                    </a:cubicBezTo>
                    <a:cubicBezTo>
                      <a:pt x="613" y="119"/>
                      <a:pt x="613" y="119"/>
                      <a:pt x="613" y="119"/>
                    </a:cubicBezTo>
                    <a:cubicBezTo>
                      <a:pt x="626" y="65"/>
                      <a:pt x="626" y="65"/>
                      <a:pt x="626" y="65"/>
                    </a:cubicBezTo>
                    <a:cubicBezTo>
                      <a:pt x="627" y="62"/>
                      <a:pt x="628" y="57"/>
                      <a:pt x="628" y="55"/>
                    </a:cubicBezTo>
                    <a:cubicBezTo>
                      <a:pt x="629" y="43"/>
                      <a:pt x="620" y="33"/>
                      <a:pt x="604" y="33"/>
                    </a:cubicBezTo>
                    <a:cubicBezTo>
                      <a:pt x="594" y="33"/>
                      <a:pt x="584" y="37"/>
                      <a:pt x="577" y="45"/>
                    </a:cubicBezTo>
                    <a:cubicBezTo>
                      <a:pt x="576" y="45"/>
                      <a:pt x="576" y="45"/>
                      <a:pt x="576" y="45"/>
                    </a:cubicBezTo>
                    <a:cubicBezTo>
                      <a:pt x="578" y="34"/>
                      <a:pt x="578" y="34"/>
                      <a:pt x="578" y="34"/>
                    </a:cubicBezTo>
                    <a:cubicBezTo>
                      <a:pt x="559" y="34"/>
                      <a:pt x="559" y="34"/>
                      <a:pt x="559" y="34"/>
                    </a:cubicBezTo>
                    <a:lnTo>
                      <a:pt x="538" y="119"/>
                    </a:lnTo>
                    <a:close/>
                    <a:moveTo>
                      <a:pt x="518" y="21"/>
                    </a:moveTo>
                    <a:cubicBezTo>
                      <a:pt x="538" y="21"/>
                      <a:pt x="538" y="21"/>
                      <a:pt x="538" y="21"/>
                    </a:cubicBezTo>
                    <a:cubicBezTo>
                      <a:pt x="544" y="0"/>
                      <a:pt x="544" y="0"/>
                      <a:pt x="544" y="0"/>
                    </a:cubicBezTo>
                    <a:cubicBezTo>
                      <a:pt x="523" y="0"/>
                      <a:pt x="523" y="0"/>
                      <a:pt x="523" y="0"/>
                    </a:cubicBezTo>
                    <a:lnTo>
                      <a:pt x="518" y="21"/>
                    </a:lnTo>
                    <a:close/>
                    <a:moveTo>
                      <a:pt x="493" y="119"/>
                    </a:moveTo>
                    <a:cubicBezTo>
                      <a:pt x="514" y="119"/>
                      <a:pt x="514" y="119"/>
                      <a:pt x="514" y="119"/>
                    </a:cubicBezTo>
                    <a:cubicBezTo>
                      <a:pt x="535" y="34"/>
                      <a:pt x="535" y="34"/>
                      <a:pt x="535" y="34"/>
                    </a:cubicBezTo>
                    <a:cubicBezTo>
                      <a:pt x="515" y="34"/>
                      <a:pt x="515" y="34"/>
                      <a:pt x="515" y="34"/>
                    </a:cubicBezTo>
                    <a:lnTo>
                      <a:pt x="493" y="119"/>
                    </a:lnTo>
                    <a:close/>
                    <a:moveTo>
                      <a:pt x="424" y="119"/>
                    </a:moveTo>
                    <a:cubicBezTo>
                      <a:pt x="444" y="119"/>
                      <a:pt x="444" y="119"/>
                      <a:pt x="444" y="119"/>
                    </a:cubicBezTo>
                    <a:cubicBezTo>
                      <a:pt x="455" y="76"/>
                      <a:pt x="455" y="76"/>
                      <a:pt x="455" y="76"/>
                    </a:cubicBezTo>
                    <a:cubicBezTo>
                      <a:pt x="459" y="60"/>
                      <a:pt x="471" y="51"/>
                      <a:pt x="487" y="51"/>
                    </a:cubicBezTo>
                    <a:cubicBezTo>
                      <a:pt x="490" y="51"/>
                      <a:pt x="494" y="51"/>
                      <a:pt x="497" y="51"/>
                    </a:cubicBezTo>
                    <a:cubicBezTo>
                      <a:pt x="501" y="33"/>
                      <a:pt x="501" y="33"/>
                      <a:pt x="501" y="33"/>
                    </a:cubicBezTo>
                    <a:cubicBezTo>
                      <a:pt x="499" y="33"/>
                      <a:pt x="497" y="33"/>
                      <a:pt x="495" y="33"/>
                    </a:cubicBezTo>
                    <a:cubicBezTo>
                      <a:pt x="484" y="33"/>
                      <a:pt x="470" y="39"/>
                      <a:pt x="463" y="48"/>
                    </a:cubicBezTo>
                    <a:cubicBezTo>
                      <a:pt x="462" y="48"/>
                      <a:pt x="462" y="48"/>
                      <a:pt x="462" y="48"/>
                    </a:cubicBezTo>
                    <a:cubicBezTo>
                      <a:pt x="465" y="34"/>
                      <a:pt x="465" y="34"/>
                      <a:pt x="465" y="34"/>
                    </a:cubicBezTo>
                    <a:cubicBezTo>
                      <a:pt x="445" y="34"/>
                      <a:pt x="445" y="34"/>
                      <a:pt x="445" y="34"/>
                    </a:cubicBezTo>
                    <a:lnTo>
                      <a:pt x="424" y="119"/>
                    </a:lnTo>
                    <a:close/>
                    <a:moveTo>
                      <a:pt x="360" y="69"/>
                    </a:moveTo>
                    <a:cubicBezTo>
                      <a:pt x="361" y="67"/>
                      <a:pt x="361" y="66"/>
                      <a:pt x="362" y="64"/>
                    </a:cubicBezTo>
                    <a:cubicBezTo>
                      <a:pt x="365" y="55"/>
                      <a:pt x="373" y="49"/>
                      <a:pt x="384" y="49"/>
                    </a:cubicBezTo>
                    <a:cubicBezTo>
                      <a:pt x="392" y="49"/>
                      <a:pt x="398" y="54"/>
                      <a:pt x="397" y="62"/>
                    </a:cubicBezTo>
                    <a:cubicBezTo>
                      <a:pt x="397" y="64"/>
                      <a:pt x="397" y="66"/>
                      <a:pt x="396" y="69"/>
                    </a:cubicBezTo>
                    <a:lnTo>
                      <a:pt x="360" y="69"/>
                    </a:lnTo>
                    <a:close/>
                    <a:moveTo>
                      <a:pt x="366" y="121"/>
                    </a:moveTo>
                    <a:cubicBezTo>
                      <a:pt x="383" y="121"/>
                      <a:pt x="399" y="117"/>
                      <a:pt x="407" y="110"/>
                    </a:cubicBezTo>
                    <a:cubicBezTo>
                      <a:pt x="401" y="97"/>
                      <a:pt x="401" y="97"/>
                      <a:pt x="401" y="97"/>
                    </a:cubicBezTo>
                    <a:cubicBezTo>
                      <a:pt x="396" y="99"/>
                      <a:pt x="384" y="105"/>
                      <a:pt x="372" y="105"/>
                    </a:cubicBezTo>
                    <a:cubicBezTo>
                      <a:pt x="363" y="105"/>
                      <a:pt x="355" y="100"/>
                      <a:pt x="355" y="91"/>
                    </a:cubicBezTo>
                    <a:cubicBezTo>
                      <a:pt x="355" y="88"/>
                      <a:pt x="356" y="85"/>
                      <a:pt x="357" y="82"/>
                    </a:cubicBezTo>
                    <a:cubicBezTo>
                      <a:pt x="413" y="82"/>
                      <a:pt x="413" y="82"/>
                      <a:pt x="413" y="82"/>
                    </a:cubicBezTo>
                    <a:cubicBezTo>
                      <a:pt x="414" y="76"/>
                      <a:pt x="417" y="66"/>
                      <a:pt x="418" y="59"/>
                    </a:cubicBezTo>
                    <a:cubicBezTo>
                      <a:pt x="419" y="41"/>
                      <a:pt x="405" y="33"/>
                      <a:pt x="388" y="33"/>
                    </a:cubicBezTo>
                    <a:cubicBezTo>
                      <a:pt x="365" y="33"/>
                      <a:pt x="345" y="47"/>
                      <a:pt x="339" y="70"/>
                    </a:cubicBezTo>
                    <a:cubicBezTo>
                      <a:pt x="337" y="77"/>
                      <a:pt x="334" y="87"/>
                      <a:pt x="334" y="93"/>
                    </a:cubicBezTo>
                    <a:cubicBezTo>
                      <a:pt x="332" y="113"/>
                      <a:pt x="349" y="121"/>
                      <a:pt x="366" y="121"/>
                    </a:cubicBezTo>
                    <a:moveTo>
                      <a:pt x="217" y="119"/>
                    </a:moveTo>
                    <a:cubicBezTo>
                      <a:pt x="237" y="119"/>
                      <a:pt x="237" y="119"/>
                      <a:pt x="237" y="119"/>
                    </a:cubicBezTo>
                    <a:cubicBezTo>
                      <a:pt x="268" y="61"/>
                      <a:pt x="268" y="61"/>
                      <a:pt x="268" y="61"/>
                    </a:cubicBezTo>
                    <a:cubicBezTo>
                      <a:pt x="269" y="61"/>
                      <a:pt x="269" y="61"/>
                      <a:pt x="269" y="61"/>
                    </a:cubicBezTo>
                    <a:cubicBezTo>
                      <a:pt x="271" y="119"/>
                      <a:pt x="271" y="119"/>
                      <a:pt x="271" y="119"/>
                    </a:cubicBezTo>
                    <a:cubicBezTo>
                      <a:pt x="291" y="119"/>
                      <a:pt x="291" y="119"/>
                      <a:pt x="291" y="119"/>
                    </a:cubicBezTo>
                    <a:cubicBezTo>
                      <a:pt x="339" y="34"/>
                      <a:pt x="339" y="34"/>
                      <a:pt x="339" y="34"/>
                    </a:cubicBezTo>
                    <a:cubicBezTo>
                      <a:pt x="318" y="34"/>
                      <a:pt x="318" y="34"/>
                      <a:pt x="318" y="34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4" y="34"/>
                      <a:pt x="284" y="34"/>
                      <a:pt x="284" y="34"/>
                    </a:cubicBezTo>
                    <a:cubicBezTo>
                      <a:pt x="267" y="34"/>
                      <a:pt x="267" y="34"/>
                      <a:pt x="267" y="34"/>
                    </a:cubicBezTo>
                    <a:cubicBezTo>
                      <a:pt x="235" y="93"/>
                      <a:pt x="235" y="93"/>
                      <a:pt x="235" y="93"/>
                    </a:cubicBezTo>
                    <a:cubicBezTo>
                      <a:pt x="234" y="93"/>
                      <a:pt x="234" y="93"/>
                      <a:pt x="234" y="93"/>
                    </a:cubicBezTo>
                    <a:cubicBezTo>
                      <a:pt x="232" y="34"/>
                      <a:pt x="232" y="34"/>
                      <a:pt x="232" y="34"/>
                    </a:cubicBezTo>
                    <a:cubicBezTo>
                      <a:pt x="211" y="34"/>
                      <a:pt x="211" y="34"/>
                      <a:pt x="211" y="34"/>
                    </a:cubicBezTo>
                    <a:lnTo>
                      <a:pt x="217" y="119"/>
                    </a:lnTo>
                    <a:close/>
                    <a:moveTo>
                      <a:pt x="147" y="105"/>
                    </a:moveTo>
                    <a:cubicBezTo>
                      <a:pt x="138" y="105"/>
                      <a:pt x="131" y="100"/>
                      <a:pt x="131" y="91"/>
                    </a:cubicBezTo>
                    <a:cubicBezTo>
                      <a:pt x="132" y="90"/>
                      <a:pt x="132" y="89"/>
                      <a:pt x="132" y="88"/>
                    </a:cubicBezTo>
                    <a:cubicBezTo>
                      <a:pt x="137" y="67"/>
                      <a:pt x="137" y="67"/>
                      <a:pt x="137" y="67"/>
                    </a:cubicBezTo>
                    <a:cubicBezTo>
                      <a:pt x="140" y="56"/>
                      <a:pt x="149" y="50"/>
                      <a:pt x="160" y="50"/>
                    </a:cubicBezTo>
                    <a:cubicBezTo>
                      <a:pt x="168" y="50"/>
                      <a:pt x="176" y="54"/>
                      <a:pt x="175" y="63"/>
                    </a:cubicBezTo>
                    <a:cubicBezTo>
                      <a:pt x="175" y="64"/>
                      <a:pt x="175" y="65"/>
                      <a:pt x="175" y="66"/>
                    </a:cubicBezTo>
                    <a:cubicBezTo>
                      <a:pt x="170" y="87"/>
                      <a:pt x="170" y="87"/>
                      <a:pt x="170" y="87"/>
                    </a:cubicBezTo>
                    <a:cubicBezTo>
                      <a:pt x="167" y="98"/>
                      <a:pt x="158" y="105"/>
                      <a:pt x="147" y="105"/>
                    </a:cubicBezTo>
                    <a:moveTo>
                      <a:pt x="143" y="121"/>
                    </a:moveTo>
                    <a:cubicBezTo>
                      <a:pt x="164" y="121"/>
                      <a:pt x="185" y="107"/>
                      <a:pt x="191" y="86"/>
                    </a:cubicBezTo>
                    <a:cubicBezTo>
                      <a:pt x="192" y="80"/>
                      <a:pt x="193" y="74"/>
                      <a:pt x="195" y="68"/>
                    </a:cubicBezTo>
                    <a:cubicBezTo>
                      <a:pt x="195" y="66"/>
                      <a:pt x="196" y="64"/>
                      <a:pt x="196" y="62"/>
                    </a:cubicBezTo>
                    <a:cubicBezTo>
                      <a:pt x="197" y="43"/>
                      <a:pt x="182" y="33"/>
                      <a:pt x="164" y="33"/>
                    </a:cubicBezTo>
                    <a:cubicBezTo>
                      <a:pt x="143" y="33"/>
                      <a:pt x="122" y="47"/>
                      <a:pt x="116" y="68"/>
                    </a:cubicBezTo>
                    <a:cubicBezTo>
                      <a:pt x="115" y="75"/>
                      <a:pt x="113" y="81"/>
                      <a:pt x="111" y="88"/>
                    </a:cubicBezTo>
                    <a:cubicBezTo>
                      <a:pt x="111" y="90"/>
                      <a:pt x="110" y="92"/>
                      <a:pt x="110" y="94"/>
                    </a:cubicBezTo>
                    <a:cubicBezTo>
                      <a:pt x="109" y="113"/>
                      <a:pt x="125" y="121"/>
                      <a:pt x="143" y="121"/>
                    </a:cubicBezTo>
                    <a:moveTo>
                      <a:pt x="52" y="105"/>
                    </a:moveTo>
                    <a:cubicBezTo>
                      <a:pt x="43" y="105"/>
                      <a:pt x="35" y="100"/>
                      <a:pt x="36" y="91"/>
                    </a:cubicBezTo>
                    <a:cubicBezTo>
                      <a:pt x="36" y="90"/>
                      <a:pt x="36" y="89"/>
                      <a:pt x="37" y="88"/>
                    </a:cubicBezTo>
                    <a:cubicBezTo>
                      <a:pt x="42" y="68"/>
                      <a:pt x="42" y="68"/>
                      <a:pt x="42" y="68"/>
                    </a:cubicBezTo>
                    <a:cubicBezTo>
                      <a:pt x="44" y="57"/>
                      <a:pt x="54" y="49"/>
                      <a:pt x="65" y="49"/>
                    </a:cubicBezTo>
                    <a:cubicBezTo>
                      <a:pt x="74" y="49"/>
                      <a:pt x="81" y="54"/>
                      <a:pt x="81" y="63"/>
                    </a:cubicBezTo>
                    <a:cubicBezTo>
                      <a:pt x="80" y="64"/>
                      <a:pt x="80" y="65"/>
                      <a:pt x="80" y="66"/>
                    </a:cubicBezTo>
                    <a:cubicBezTo>
                      <a:pt x="75" y="87"/>
                      <a:pt x="75" y="87"/>
                      <a:pt x="75" y="87"/>
                    </a:cubicBezTo>
                    <a:cubicBezTo>
                      <a:pt x="72" y="98"/>
                      <a:pt x="63" y="105"/>
                      <a:pt x="52" y="105"/>
                    </a:cubicBezTo>
                    <a:moveTo>
                      <a:pt x="0" y="152"/>
                    </a:moveTo>
                    <a:cubicBezTo>
                      <a:pt x="21" y="152"/>
                      <a:pt x="21" y="152"/>
                      <a:pt x="21" y="152"/>
                    </a:cubicBezTo>
                    <a:cubicBezTo>
                      <a:pt x="31" y="111"/>
                      <a:pt x="31" y="111"/>
                      <a:pt x="31" y="111"/>
                    </a:cubicBezTo>
                    <a:cubicBezTo>
                      <a:pt x="32" y="111"/>
                      <a:pt x="32" y="111"/>
                      <a:pt x="32" y="111"/>
                    </a:cubicBezTo>
                    <a:cubicBezTo>
                      <a:pt x="35" y="118"/>
                      <a:pt x="43" y="121"/>
                      <a:pt x="51" y="121"/>
                    </a:cubicBezTo>
                    <a:cubicBezTo>
                      <a:pt x="73" y="121"/>
                      <a:pt x="90" y="108"/>
                      <a:pt x="95" y="87"/>
                    </a:cubicBezTo>
                    <a:cubicBezTo>
                      <a:pt x="97" y="80"/>
                      <a:pt x="99" y="73"/>
                      <a:pt x="101" y="66"/>
                    </a:cubicBezTo>
                    <a:cubicBezTo>
                      <a:pt x="101" y="63"/>
                      <a:pt x="102" y="61"/>
                      <a:pt x="102" y="59"/>
                    </a:cubicBezTo>
                    <a:cubicBezTo>
                      <a:pt x="103" y="42"/>
                      <a:pt x="91" y="33"/>
                      <a:pt x="75" y="33"/>
                    </a:cubicBezTo>
                    <a:cubicBezTo>
                      <a:pt x="65" y="33"/>
                      <a:pt x="55" y="37"/>
                      <a:pt x="48" y="44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50" y="34"/>
                      <a:pt x="50" y="34"/>
                      <a:pt x="50" y="34"/>
                    </a:cubicBezTo>
                    <a:cubicBezTo>
                      <a:pt x="30" y="34"/>
                      <a:pt x="30" y="34"/>
                      <a:pt x="30" y="34"/>
                    </a:cubicBez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</p:grpSp>
      </p:grpSp>
      <p:pic>
        <p:nvPicPr>
          <p:cNvPr id="27" name="Obraz 26" descr="Obraz zawierający wewnątrz, kilka&#10;&#10;Opis wygenerowany automatycznie">
            <a:extLst>
              <a:ext uri="{FF2B5EF4-FFF2-40B4-BE49-F238E27FC236}">
                <a16:creationId xmlns:a16="http://schemas.microsoft.com/office/drawing/2014/main" id="{45AB99E5-BD5F-42B1-AECD-B5BD78084B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5" y="10256"/>
            <a:ext cx="7583622" cy="5190027"/>
          </a:xfrm>
          <a:prstGeom prst="rect">
            <a:avLst/>
          </a:prstGeom>
        </p:spPr>
      </p:pic>
      <p:grpSp>
        <p:nvGrpSpPr>
          <p:cNvPr id="28" name="Groep 38">
            <a:extLst>
              <a:ext uri="{FF2B5EF4-FFF2-40B4-BE49-F238E27FC236}">
                <a16:creationId xmlns:a16="http://schemas.microsoft.com/office/drawing/2014/main" id="{EADDB15B-418E-4F8D-8657-BFF60AA08F59}"/>
              </a:ext>
            </a:extLst>
          </p:cNvPr>
          <p:cNvGrpSpPr/>
          <p:nvPr userDrawn="1"/>
        </p:nvGrpSpPr>
        <p:grpSpPr>
          <a:xfrm>
            <a:off x="5724128" y="418194"/>
            <a:ext cx="3064298" cy="1547017"/>
            <a:chOff x="4129741" y="584200"/>
            <a:chExt cx="3429000" cy="2545978"/>
          </a:xfrm>
        </p:grpSpPr>
        <p:sp>
          <p:nvSpPr>
            <p:cNvPr id="29" name="Rechthoek 39">
              <a:extLst>
                <a:ext uri="{FF2B5EF4-FFF2-40B4-BE49-F238E27FC236}">
                  <a16:creationId xmlns:a16="http://schemas.microsoft.com/office/drawing/2014/main" id="{E09D3C1D-E95A-4F7C-B115-B45FB25C448D}"/>
                </a:ext>
              </a:extLst>
            </p:cNvPr>
            <p:cNvSpPr/>
            <p:nvPr/>
          </p:nvSpPr>
          <p:spPr>
            <a:xfrm>
              <a:off x="4129741" y="584200"/>
              <a:ext cx="3429000" cy="194534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288000" rIns="288000" bIns="288000" rtlCol="0" anchor="ctr"/>
            <a:lstStyle/>
            <a:p>
              <a:pPr algn="ctr"/>
              <a:endParaRPr lang="nl-NL" sz="3600" i="1" cap="all" dirty="0">
                <a:latin typeface="+mj-lt"/>
              </a:endParaRPr>
            </a:p>
          </p:txBody>
        </p:sp>
        <p:grpSp>
          <p:nvGrpSpPr>
            <p:cNvPr id="30" name="Groep 40">
              <a:extLst>
                <a:ext uri="{FF2B5EF4-FFF2-40B4-BE49-F238E27FC236}">
                  <a16:creationId xmlns:a16="http://schemas.microsoft.com/office/drawing/2014/main" id="{BA2E74F9-872B-4ED2-858A-917C94F67F49}"/>
                </a:ext>
              </a:extLst>
            </p:cNvPr>
            <p:cNvGrpSpPr/>
            <p:nvPr/>
          </p:nvGrpSpPr>
          <p:grpSpPr>
            <a:xfrm>
              <a:off x="4129741" y="2445463"/>
              <a:ext cx="3429000" cy="684715"/>
              <a:chOff x="4129741" y="2445463"/>
              <a:chExt cx="3429000" cy="684715"/>
            </a:xfrm>
          </p:grpSpPr>
          <p:sp>
            <p:nvSpPr>
              <p:cNvPr id="31" name="Rechthoek 41">
                <a:extLst>
                  <a:ext uri="{FF2B5EF4-FFF2-40B4-BE49-F238E27FC236}">
                    <a16:creationId xmlns:a16="http://schemas.microsoft.com/office/drawing/2014/main" id="{CEDFB84B-C982-46AF-83EE-E501B8C32091}"/>
                  </a:ext>
                </a:extLst>
              </p:cNvPr>
              <p:cNvSpPr/>
              <p:nvPr/>
            </p:nvSpPr>
            <p:spPr>
              <a:xfrm>
                <a:off x="4129741" y="2529542"/>
                <a:ext cx="3429000" cy="600636"/>
              </a:xfrm>
              <a:prstGeom prst="rect">
                <a:avLst/>
              </a:prstGeom>
              <a:solidFill>
                <a:srgbClr val="006F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400" b="1" dirty="0">
                    <a:latin typeface="Helvetica" pitchFamily="2" charset="0"/>
                  </a:rPr>
                  <a:t>ROBIMY WIĘCEJ NIŻ PASZE!</a:t>
                </a:r>
                <a:endParaRPr lang="nl-NL" sz="1400" b="1" dirty="0">
                  <a:latin typeface="Helvetica" pitchFamily="2" charset="0"/>
                </a:endParaRPr>
              </a:p>
            </p:txBody>
          </p:sp>
          <p:sp>
            <p:nvSpPr>
              <p:cNvPr id="32" name="Rechthoek 42">
                <a:extLst>
                  <a:ext uri="{FF2B5EF4-FFF2-40B4-BE49-F238E27FC236}">
                    <a16:creationId xmlns:a16="http://schemas.microsoft.com/office/drawing/2014/main" id="{90BB0B5F-2AE5-4CF0-937F-67AF7193C9F6}"/>
                  </a:ext>
                </a:extLst>
              </p:cNvPr>
              <p:cNvSpPr/>
              <p:nvPr/>
            </p:nvSpPr>
            <p:spPr>
              <a:xfrm rot="2700000">
                <a:off x="5717176" y="2445463"/>
                <a:ext cx="254130" cy="254130"/>
              </a:xfrm>
              <a:prstGeom prst="rect">
                <a:avLst/>
              </a:prstGeom>
              <a:solidFill>
                <a:srgbClr val="006F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nl-NL" sz="1600" dirty="0">
                  <a:latin typeface="Helvetica Light" panose="020B0403020202020204" pitchFamily="34" charset="0"/>
                </a:endParaRPr>
              </a:p>
            </p:txBody>
          </p:sp>
        </p:grpSp>
      </p:grpSp>
      <p:sp>
        <p:nvSpPr>
          <p:cNvPr id="33" name="Tijdelijke aanduiding voor titel 1">
            <a:extLst>
              <a:ext uri="{FF2B5EF4-FFF2-40B4-BE49-F238E27FC236}">
                <a16:creationId xmlns:a16="http://schemas.microsoft.com/office/drawing/2014/main" id="{327F126D-383C-4A4A-A71A-06A925FAF4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8143" y="581969"/>
            <a:ext cx="2817655" cy="828413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>
              <a:defRPr sz="3600" i="1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pl-PL" dirty="0"/>
              <a:t>TYTUŁ…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2463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Obraz w 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itel 1">
            <a:extLst>
              <a:ext uri="{FF2B5EF4-FFF2-40B4-BE49-F238E27FC236}">
                <a16:creationId xmlns:a16="http://schemas.microsoft.com/office/drawing/2014/main" id="{F59F5F7C-8515-4F01-BA41-CD5AD58D7209}"/>
              </a:ext>
            </a:extLst>
          </p:cNvPr>
          <p:cNvSpPr txBox="1">
            <a:spLocks/>
          </p:cNvSpPr>
          <p:nvPr userDrawn="1"/>
        </p:nvSpPr>
        <p:spPr>
          <a:xfrm>
            <a:off x="225087" y="4912344"/>
            <a:ext cx="1482194" cy="248626"/>
          </a:xfrm>
          <a:prstGeom prst="rect">
            <a:avLst/>
          </a:prstGeom>
        </p:spPr>
        <p:txBody>
          <a:bodyPr vert="horz" lIns="0" tIns="45720" rIns="0" bIns="45720" rtlCol="0" anchor="ctr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nl-NL" sz="2600" i="1" kern="1200" dirty="0">
                <a:solidFill>
                  <a:schemeClr val="tx1"/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pl-PL" sz="1200" dirty="0">
                <a:solidFill>
                  <a:schemeClr val="bg1"/>
                </a:solidFill>
              </a:rPr>
              <a:t>Kliknij, by edytować</a:t>
            </a:r>
            <a:endParaRPr lang="nl-NL" sz="1200" dirty="0">
              <a:solidFill>
                <a:schemeClr val="bg1"/>
              </a:solidFill>
            </a:endParaRPr>
          </a:p>
        </p:txBody>
      </p:sp>
      <p:grpSp>
        <p:nvGrpSpPr>
          <p:cNvPr id="4" name="Groep 11">
            <a:extLst>
              <a:ext uri="{FF2B5EF4-FFF2-40B4-BE49-F238E27FC236}">
                <a16:creationId xmlns:a16="http://schemas.microsoft.com/office/drawing/2014/main" id="{DF096043-DDCA-4809-9653-5233F6F4199A}"/>
              </a:ext>
            </a:extLst>
          </p:cNvPr>
          <p:cNvGrpSpPr/>
          <p:nvPr userDrawn="1"/>
        </p:nvGrpSpPr>
        <p:grpSpPr>
          <a:xfrm>
            <a:off x="7601783" y="10256"/>
            <a:ext cx="1486440" cy="5143500"/>
            <a:chOff x="10705560" y="1714500"/>
            <a:chExt cx="1486440" cy="5143500"/>
          </a:xfrm>
        </p:grpSpPr>
        <p:sp>
          <p:nvSpPr>
            <p:cNvPr id="5" name="Rechthoek 12">
              <a:extLst>
                <a:ext uri="{FF2B5EF4-FFF2-40B4-BE49-F238E27FC236}">
                  <a16:creationId xmlns:a16="http://schemas.microsoft.com/office/drawing/2014/main" id="{308EDF71-871E-4453-AE8D-DB62581AAA94}"/>
                </a:ext>
              </a:extLst>
            </p:cNvPr>
            <p:cNvSpPr/>
            <p:nvPr/>
          </p:nvSpPr>
          <p:spPr>
            <a:xfrm>
              <a:off x="10705560" y="1714500"/>
              <a:ext cx="1486440" cy="5143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dirty="0" err="1">
                <a:latin typeface="Helvetica Light" panose="020B0403020202020204" pitchFamily="34" charset="0"/>
              </a:endParaRPr>
            </a:p>
          </p:txBody>
        </p:sp>
        <p:grpSp>
          <p:nvGrpSpPr>
            <p:cNvPr id="6" name="Group 4">
              <a:extLst>
                <a:ext uri="{FF2B5EF4-FFF2-40B4-BE49-F238E27FC236}">
                  <a16:creationId xmlns:a16="http://schemas.microsoft.com/office/drawing/2014/main" id="{F916E061-4406-49A4-AD77-C90D8927532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010145" y="5694300"/>
              <a:ext cx="925810" cy="871795"/>
              <a:chOff x="2126" y="546"/>
              <a:chExt cx="3428" cy="3228"/>
            </a:xfrm>
          </p:grpSpPr>
          <p:sp>
            <p:nvSpPr>
              <p:cNvPr id="7" name="AutoShape 3">
                <a:extLst>
                  <a:ext uri="{FF2B5EF4-FFF2-40B4-BE49-F238E27FC236}">
                    <a16:creationId xmlns:a16="http://schemas.microsoft.com/office/drawing/2014/main" id="{82FEE0EA-E753-4294-8E9D-740AD4B0F06C}"/>
                  </a:ext>
                </a:extLst>
              </p:cNvPr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2126" y="546"/>
                <a:ext cx="3428" cy="3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4BD8C3E2-1BCE-44E4-AFC4-621A0AB8872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4" y="670"/>
                <a:ext cx="1100" cy="940"/>
              </a:xfrm>
              <a:custGeom>
                <a:avLst/>
                <a:gdLst>
                  <a:gd name="T0" fmla="*/ 133 w 463"/>
                  <a:gd name="T1" fmla="*/ 162 h 396"/>
                  <a:gd name="T2" fmla="*/ 165 w 463"/>
                  <a:gd name="T3" fmla="*/ 144 h 396"/>
                  <a:gd name="T4" fmla="*/ 230 w 463"/>
                  <a:gd name="T5" fmla="*/ 205 h 396"/>
                  <a:gd name="T6" fmla="*/ 199 w 463"/>
                  <a:gd name="T7" fmla="*/ 225 h 396"/>
                  <a:gd name="T8" fmla="*/ 206 w 463"/>
                  <a:gd name="T9" fmla="*/ 232 h 396"/>
                  <a:gd name="T10" fmla="*/ 235 w 463"/>
                  <a:gd name="T11" fmla="*/ 259 h 396"/>
                  <a:gd name="T12" fmla="*/ 254 w 463"/>
                  <a:gd name="T13" fmla="*/ 278 h 396"/>
                  <a:gd name="T14" fmla="*/ 266 w 463"/>
                  <a:gd name="T15" fmla="*/ 289 h 396"/>
                  <a:gd name="T16" fmla="*/ 272 w 463"/>
                  <a:gd name="T17" fmla="*/ 296 h 396"/>
                  <a:gd name="T18" fmla="*/ 300 w 463"/>
                  <a:gd name="T19" fmla="*/ 322 h 396"/>
                  <a:gd name="T20" fmla="*/ 307 w 463"/>
                  <a:gd name="T21" fmla="*/ 329 h 396"/>
                  <a:gd name="T22" fmla="*/ 337 w 463"/>
                  <a:gd name="T23" fmla="*/ 358 h 396"/>
                  <a:gd name="T24" fmla="*/ 376 w 463"/>
                  <a:gd name="T25" fmla="*/ 396 h 396"/>
                  <a:gd name="T26" fmla="*/ 424 w 463"/>
                  <a:gd name="T27" fmla="*/ 346 h 396"/>
                  <a:gd name="T28" fmla="*/ 452 w 463"/>
                  <a:gd name="T29" fmla="*/ 293 h 396"/>
                  <a:gd name="T30" fmla="*/ 462 w 463"/>
                  <a:gd name="T31" fmla="*/ 241 h 396"/>
                  <a:gd name="T32" fmla="*/ 457 w 463"/>
                  <a:gd name="T33" fmla="*/ 192 h 396"/>
                  <a:gd name="T34" fmla="*/ 440 w 463"/>
                  <a:gd name="T35" fmla="*/ 148 h 396"/>
                  <a:gd name="T36" fmla="*/ 414 w 463"/>
                  <a:gd name="T37" fmla="*/ 109 h 396"/>
                  <a:gd name="T38" fmla="*/ 381 w 463"/>
                  <a:gd name="T39" fmla="*/ 76 h 396"/>
                  <a:gd name="T40" fmla="*/ 341 w 463"/>
                  <a:gd name="T41" fmla="*/ 48 h 396"/>
                  <a:gd name="T42" fmla="*/ 298 w 463"/>
                  <a:gd name="T43" fmla="*/ 28 h 396"/>
                  <a:gd name="T44" fmla="*/ 254 w 463"/>
                  <a:gd name="T45" fmla="*/ 14 h 396"/>
                  <a:gd name="T46" fmla="*/ 166 w 463"/>
                  <a:gd name="T47" fmla="*/ 1 h 396"/>
                  <a:gd name="T48" fmla="*/ 0 w 463"/>
                  <a:gd name="T49" fmla="*/ 33 h 396"/>
                  <a:gd name="T50" fmla="*/ 11 w 463"/>
                  <a:gd name="T51" fmla="*/ 43 h 396"/>
                  <a:gd name="T52" fmla="*/ 24 w 463"/>
                  <a:gd name="T53" fmla="*/ 56 h 396"/>
                  <a:gd name="T54" fmla="*/ 56 w 463"/>
                  <a:gd name="T55" fmla="*/ 87 h 396"/>
                  <a:gd name="T56" fmla="*/ 91 w 463"/>
                  <a:gd name="T57" fmla="*/ 121 h 396"/>
                  <a:gd name="T58" fmla="*/ 132 w 463"/>
                  <a:gd name="T59" fmla="*/ 161 h 396"/>
                  <a:gd name="T60" fmla="*/ 133 w 463"/>
                  <a:gd name="T61" fmla="*/ 162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3" h="396">
                    <a:moveTo>
                      <a:pt x="133" y="162"/>
                    </a:moveTo>
                    <a:cubicBezTo>
                      <a:pt x="165" y="144"/>
                      <a:pt x="165" y="144"/>
                      <a:pt x="165" y="144"/>
                    </a:cubicBezTo>
                    <a:cubicBezTo>
                      <a:pt x="230" y="205"/>
                      <a:pt x="230" y="205"/>
                      <a:pt x="230" y="205"/>
                    </a:cubicBezTo>
                    <a:cubicBezTo>
                      <a:pt x="199" y="225"/>
                      <a:pt x="199" y="225"/>
                      <a:pt x="199" y="225"/>
                    </a:cubicBezTo>
                    <a:cubicBezTo>
                      <a:pt x="206" y="232"/>
                      <a:pt x="206" y="232"/>
                      <a:pt x="206" y="232"/>
                    </a:cubicBezTo>
                    <a:cubicBezTo>
                      <a:pt x="235" y="259"/>
                      <a:pt x="235" y="259"/>
                      <a:pt x="235" y="259"/>
                    </a:cubicBezTo>
                    <a:cubicBezTo>
                      <a:pt x="254" y="278"/>
                      <a:pt x="254" y="278"/>
                      <a:pt x="254" y="278"/>
                    </a:cubicBezTo>
                    <a:cubicBezTo>
                      <a:pt x="266" y="289"/>
                      <a:pt x="266" y="289"/>
                      <a:pt x="266" y="289"/>
                    </a:cubicBezTo>
                    <a:cubicBezTo>
                      <a:pt x="272" y="296"/>
                      <a:pt x="272" y="296"/>
                      <a:pt x="272" y="296"/>
                    </a:cubicBezTo>
                    <a:cubicBezTo>
                      <a:pt x="300" y="322"/>
                      <a:pt x="300" y="322"/>
                      <a:pt x="300" y="322"/>
                    </a:cubicBezTo>
                    <a:cubicBezTo>
                      <a:pt x="307" y="329"/>
                      <a:pt x="307" y="329"/>
                      <a:pt x="307" y="329"/>
                    </a:cubicBezTo>
                    <a:cubicBezTo>
                      <a:pt x="337" y="358"/>
                      <a:pt x="337" y="358"/>
                      <a:pt x="337" y="358"/>
                    </a:cubicBezTo>
                    <a:cubicBezTo>
                      <a:pt x="376" y="396"/>
                      <a:pt x="376" y="396"/>
                      <a:pt x="376" y="396"/>
                    </a:cubicBezTo>
                    <a:cubicBezTo>
                      <a:pt x="395" y="381"/>
                      <a:pt x="411" y="364"/>
                      <a:pt x="424" y="346"/>
                    </a:cubicBezTo>
                    <a:cubicBezTo>
                      <a:pt x="436" y="329"/>
                      <a:pt x="446" y="312"/>
                      <a:pt x="452" y="293"/>
                    </a:cubicBezTo>
                    <a:cubicBezTo>
                      <a:pt x="458" y="276"/>
                      <a:pt x="461" y="259"/>
                      <a:pt x="462" y="241"/>
                    </a:cubicBezTo>
                    <a:cubicBezTo>
                      <a:pt x="463" y="225"/>
                      <a:pt x="461" y="208"/>
                      <a:pt x="457" y="192"/>
                    </a:cubicBezTo>
                    <a:cubicBezTo>
                      <a:pt x="454" y="177"/>
                      <a:pt x="448" y="162"/>
                      <a:pt x="440" y="148"/>
                    </a:cubicBezTo>
                    <a:cubicBezTo>
                      <a:pt x="433" y="134"/>
                      <a:pt x="425" y="121"/>
                      <a:pt x="414" y="109"/>
                    </a:cubicBezTo>
                    <a:cubicBezTo>
                      <a:pt x="404" y="97"/>
                      <a:pt x="393" y="86"/>
                      <a:pt x="381" y="76"/>
                    </a:cubicBezTo>
                    <a:cubicBezTo>
                      <a:pt x="368" y="66"/>
                      <a:pt x="355" y="57"/>
                      <a:pt x="341" y="48"/>
                    </a:cubicBezTo>
                    <a:cubicBezTo>
                      <a:pt x="327" y="41"/>
                      <a:pt x="313" y="34"/>
                      <a:pt x="298" y="28"/>
                    </a:cubicBezTo>
                    <a:cubicBezTo>
                      <a:pt x="284" y="22"/>
                      <a:pt x="269" y="17"/>
                      <a:pt x="254" y="14"/>
                    </a:cubicBezTo>
                    <a:cubicBezTo>
                      <a:pt x="226" y="6"/>
                      <a:pt x="196" y="2"/>
                      <a:pt x="166" y="1"/>
                    </a:cubicBezTo>
                    <a:cubicBezTo>
                      <a:pt x="108" y="0"/>
                      <a:pt x="50" y="11"/>
                      <a:pt x="0" y="33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24" y="56"/>
                      <a:pt x="24" y="56"/>
                      <a:pt x="24" y="56"/>
                    </a:cubicBezTo>
                    <a:cubicBezTo>
                      <a:pt x="56" y="87"/>
                      <a:pt x="56" y="87"/>
                      <a:pt x="56" y="87"/>
                    </a:cubicBezTo>
                    <a:cubicBezTo>
                      <a:pt x="91" y="121"/>
                      <a:pt x="91" y="121"/>
                      <a:pt x="91" y="121"/>
                    </a:cubicBezTo>
                    <a:cubicBezTo>
                      <a:pt x="132" y="161"/>
                      <a:pt x="132" y="161"/>
                      <a:pt x="132" y="161"/>
                    </a:cubicBezTo>
                    <a:lnTo>
                      <a:pt x="133" y="16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830B7018-3CFD-4F61-A5D1-0B717E1F0DF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964" y="653"/>
                <a:ext cx="1400" cy="1226"/>
              </a:xfrm>
              <a:custGeom>
                <a:avLst/>
                <a:gdLst>
                  <a:gd name="T0" fmla="*/ 409 w 589"/>
                  <a:gd name="T1" fmla="*/ 241 h 516"/>
                  <a:gd name="T2" fmla="*/ 362 w 589"/>
                  <a:gd name="T3" fmla="*/ 271 h 516"/>
                  <a:gd name="T4" fmla="*/ 296 w 589"/>
                  <a:gd name="T5" fmla="*/ 204 h 516"/>
                  <a:gd name="T6" fmla="*/ 343 w 589"/>
                  <a:gd name="T7" fmla="*/ 177 h 516"/>
                  <a:gd name="T8" fmla="*/ 333 w 589"/>
                  <a:gd name="T9" fmla="*/ 168 h 516"/>
                  <a:gd name="T10" fmla="*/ 308 w 589"/>
                  <a:gd name="T11" fmla="*/ 143 h 516"/>
                  <a:gd name="T12" fmla="*/ 263 w 589"/>
                  <a:gd name="T13" fmla="*/ 100 h 516"/>
                  <a:gd name="T14" fmla="*/ 224 w 589"/>
                  <a:gd name="T15" fmla="*/ 62 h 516"/>
                  <a:gd name="T16" fmla="*/ 190 w 589"/>
                  <a:gd name="T17" fmla="*/ 29 h 516"/>
                  <a:gd name="T18" fmla="*/ 160 w 589"/>
                  <a:gd name="T19" fmla="*/ 0 h 516"/>
                  <a:gd name="T20" fmla="*/ 120 w 589"/>
                  <a:gd name="T21" fmla="*/ 25 h 516"/>
                  <a:gd name="T22" fmla="*/ 84 w 589"/>
                  <a:gd name="T23" fmla="*/ 55 h 516"/>
                  <a:gd name="T24" fmla="*/ 54 w 589"/>
                  <a:gd name="T25" fmla="*/ 89 h 516"/>
                  <a:gd name="T26" fmla="*/ 29 w 589"/>
                  <a:gd name="T27" fmla="*/ 129 h 516"/>
                  <a:gd name="T28" fmla="*/ 11 w 589"/>
                  <a:gd name="T29" fmla="*/ 173 h 516"/>
                  <a:gd name="T30" fmla="*/ 1 w 589"/>
                  <a:gd name="T31" fmla="*/ 223 h 516"/>
                  <a:gd name="T32" fmla="*/ 3 w 589"/>
                  <a:gd name="T33" fmla="*/ 277 h 516"/>
                  <a:gd name="T34" fmla="*/ 20 w 589"/>
                  <a:gd name="T35" fmla="*/ 335 h 516"/>
                  <a:gd name="T36" fmla="*/ 54 w 589"/>
                  <a:gd name="T37" fmla="*/ 392 h 516"/>
                  <a:gd name="T38" fmla="*/ 105 w 589"/>
                  <a:gd name="T39" fmla="*/ 442 h 516"/>
                  <a:gd name="T40" fmla="*/ 172 w 589"/>
                  <a:gd name="T41" fmla="*/ 482 h 516"/>
                  <a:gd name="T42" fmla="*/ 253 w 589"/>
                  <a:gd name="T43" fmla="*/ 507 h 516"/>
                  <a:gd name="T44" fmla="*/ 342 w 589"/>
                  <a:gd name="T45" fmla="*/ 515 h 516"/>
                  <a:gd name="T46" fmla="*/ 433 w 589"/>
                  <a:gd name="T47" fmla="*/ 501 h 516"/>
                  <a:gd name="T48" fmla="*/ 518 w 589"/>
                  <a:gd name="T49" fmla="*/ 467 h 516"/>
                  <a:gd name="T50" fmla="*/ 589 w 589"/>
                  <a:gd name="T51" fmla="*/ 415 h 516"/>
                  <a:gd name="T52" fmla="*/ 409 w 589"/>
                  <a:gd name="T53" fmla="*/ 241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89" h="516">
                    <a:moveTo>
                      <a:pt x="409" y="241"/>
                    </a:moveTo>
                    <a:cubicBezTo>
                      <a:pt x="362" y="271"/>
                      <a:pt x="362" y="271"/>
                      <a:pt x="362" y="271"/>
                    </a:cubicBezTo>
                    <a:cubicBezTo>
                      <a:pt x="296" y="204"/>
                      <a:pt x="296" y="204"/>
                      <a:pt x="296" y="204"/>
                    </a:cubicBezTo>
                    <a:cubicBezTo>
                      <a:pt x="343" y="177"/>
                      <a:pt x="343" y="177"/>
                      <a:pt x="343" y="177"/>
                    </a:cubicBezTo>
                    <a:cubicBezTo>
                      <a:pt x="333" y="168"/>
                      <a:pt x="333" y="168"/>
                      <a:pt x="333" y="168"/>
                    </a:cubicBezTo>
                    <a:cubicBezTo>
                      <a:pt x="325" y="159"/>
                      <a:pt x="316" y="151"/>
                      <a:pt x="308" y="143"/>
                    </a:cubicBezTo>
                    <a:cubicBezTo>
                      <a:pt x="292" y="128"/>
                      <a:pt x="277" y="114"/>
                      <a:pt x="263" y="100"/>
                    </a:cubicBezTo>
                    <a:cubicBezTo>
                      <a:pt x="249" y="87"/>
                      <a:pt x="236" y="74"/>
                      <a:pt x="224" y="62"/>
                    </a:cubicBezTo>
                    <a:cubicBezTo>
                      <a:pt x="212" y="51"/>
                      <a:pt x="201" y="40"/>
                      <a:pt x="190" y="29"/>
                    </a:cubicBezTo>
                    <a:cubicBezTo>
                      <a:pt x="179" y="19"/>
                      <a:pt x="169" y="9"/>
                      <a:pt x="160" y="0"/>
                    </a:cubicBezTo>
                    <a:cubicBezTo>
                      <a:pt x="145" y="8"/>
                      <a:pt x="132" y="16"/>
                      <a:pt x="120" y="25"/>
                    </a:cubicBezTo>
                    <a:cubicBezTo>
                      <a:pt x="107" y="35"/>
                      <a:pt x="95" y="44"/>
                      <a:pt x="84" y="55"/>
                    </a:cubicBezTo>
                    <a:cubicBezTo>
                      <a:pt x="73" y="66"/>
                      <a:pt x="63" y="77"/>
                      <a:pt x="54" y="89"/>
                    </a:cubicBezTo>
                    <a:cubicBezTo>
                      <a:pt x="44" y="102"/>
                      <a:pt x="36" y="115"/>
                      <a:pt x="29" y="129"/>
                    </a:cubicBezTo>
                    <a:cubicBezTo>
                      <a:pt x="21" y="143"/>
                      <a:pt x="15" y="158"/>
                      <a:pt x="11" y="173"/>
                    </a:cubicBezTo>
                    <a:cubicBezTo>
                      <a:pt x="6" y="189"/>
                      <a:pt x="3" y="206"/>
                      <a:pt x="1" y="223"/>
                    </a:cubicBezTo>
                    <a:cubicBezTo>
                      <a:pt x="0" y="240"/>
                      <a:pt x="0" y="258"/>
                      <a:pt x="3" y="277"/>
                    </a:cubicBezTo>
                    <a:cubicBezTo>
                      <a:pt x="6" y="296"/>
                      <a:pt x="12" y="315"/>
                      <a:pt x="20" y="335"/>
                    </a:cubicBezTo>
                    <a:cubicBezTo>
                      <a:pt x="28" y="355"/>
                      <a:pt x="40" y="374"/>
                      <a:pt x="54" y="392"/>
                    </a:cubicBezTo>
                    <a:cubicBezTo>
                      <a:pt x="68" y="410"/>
                      <a:pt x="85" y="427"/>
                      <a:pt x="105" y="442"/>
                    </a:cubicBezTo>
                    <a:cubicBezTo>
                      <a:pt x="125" y="458"/>
                      <a:pt x="147" y="471"/>
                      <a:pt x="172" y="482"/>
                    </a:cubicBezTo>
                    <a:cubicBezTo>
                      <a:pt x="197" y="493"/>
                      <a:pt x="224" y="502"/>
                      <a:pt x="253" y="507"/>
                    </a:cubicBezTo>
                    <a:cubicBezTo>
                      <a:pt x="282" y="513"/>
                      <a:pt x="312" y="516"/>
                      <a:pt x="342" y="515"/>
                    </a:cubicBezTo>
                    <a:cubicBezTo>
                      <a:pt x="373" y="514"/>
                      <a:pt x="403" y="509"/>
                      <a:pt x="433" y="501"/>
                    </a:cubicBezTo>
                    <a:cubicBezTo>
                      <a:pt x="463" y="493"/>
                      <a:pt x="491" y="482"/>
                      <a:pt x="518" y="467"/>
                    </a:cubicBezTo>
                    <a:cubicBezTo>
                      <a:pt x="544" y="452"/>
                      <a:pt x="568" y="435"/>
                      <a:pt x="589" y="415"/>
                    </a:cubicBezTo>
                    <a:lnTo>
                      <a:pt x="409" y="241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B6AFA35F-D9A8-4534-B4D0-F44750AC58B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934" y="435"/>
                <a:ext cx="1078" cy="833"/>
              </a:xfrm>
              <a:custGeom>
                <a:avLst/>
                <a:gdLst>
                  <a:gd name="T0" fmla="*/ 0 w 454"/>
                  <a:gd name="T1" fmla="*/ 83 h 351"/>
                  <a:gd name="T2" fmla="*/ 298 w 454"/>
                  <a:gd name="T3" fmla="*/ 351 h 351"/>
                  <a:gd name="T4" fmla="*/ 0 w 454"/>
                  <a:gd name="T5" fmla="*/ 83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4" h="351">
                    <a:moveTo>
                      <a:pt x="0" y="83"/>
                    </a:moveTo>
                    <a:cubicBezTo>
                      <a:pt x="0" y="83"/>
                      <a:pt x="454" y="0"/>
                      <a:pt x="298" y="351"/>
                    </a:cubicBezTo>
                    <a:cubicBezTo>
                      <a:pt x="298" y="351"/>
                      <a:pt x="332" y="125"/>
                      <a:pt x="0" y="8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363A188D-C816-46B8-92C1-A61A1C00B7C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74" y="1598"/>
                <a:ext cx="1287" cy="371"/>
              </a:xfrm>
              <a:custGeom>
                <a:avLst/>
                <a:gdLst>
                  <a:gd name="T0" fmla="*/ 474 w 542"/>
                  <a:gd name="T1" fmla="*/ 87 h 156"/>
                  <a:gd name="T2" fmla="*/ 389 w 542"/>
                  <a:gd name="T3" fmla="*/ 120 h 156"/>
                  <a:gd name="T4" fmla="*/ 298 w 542"/>
                  <a:gd name="T5" fmla="*/ 132 h 156"/>
                  <a:gd name="T6" fmla="*/ 208 w 542"/>
                  <a:gd name="T7" fmla="*/ 125 h 156"/>
                  <a:gd name="T8" fmla="*/ 127 w 542"/>
                  <a:gd name="T9" fmla="*/ 100 h 156"/>
                  <a:gd name="T10" fmla="*/ 59 w 542"/>
                  <a:gd name="T11" fmla="*/ 60 h 156"/>
                  <a:gd name="T12" fmla="*/ 7 w 542"/>
                  <a:gd name="T13" fmla="*/ 9 h 156"/>
                  <a:gd name="T14" fmla="*/ 0 w 542"/>
                  <a:gd name="T15" fmla="*/ 0 h 156"/>
                  <a:gd name="T16" fmla="*/ 7 w 542"/>
                  <a:gd name="T17" fmla="*/ 9 h 156"/>
                  <a:gd name="T18" fmla="*/ 54 w 542"/>
                  <a:gd name="T19" fmla="*/ 63 h 156"/>
                  <a:gd name="T20" fmla="*/ 119 w 542"/>
                  <a:gd name="T21" fmla="*/ 108 h 156"/>
                  <a:gd name="T22" fmla="*/ 198 w 542"/>
                  <a:gd name="T23" fmla="*/ 140 h 156"/>
                  <a:gd name="T24" fmla="*/ 287 w 542"/>
                  <a:gd name="T25" fmla="*/ 154 h 156"/>
                  <a:gd name="T26" fmla="*/ 379 w 542"/>
                  <a:gd name="T27" fmla="*/ 148 h 156"/>
                  <a:gd name="T28" fmla="*/ 466 w 542"/>
                  <a:gd name="T29" fmla="*/ 122 h 156"/>
                  <a:gd name="T30" fmla="*/ 540 w 542"/>
                  <a:gd name="T31" fmla="*/ 77 h 156"/>
                  <a:gd name="T32" fmla="*/ 542 w 542"/>
                  <a:gd name="T33" fmla="*/ 39 h 156"/>
                  <a:gd name="T34" fmla="*/ 474 w 542"/>
                  <a:gd name="T35" fmla="*/ 87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42" h="156">
                    <a:moveTo>
                      <a:pt x="474" y="87"/>
                    </a:moveTo>
                    <a:cubicBezTo>
                      <a:pt x="448" y="102"/>
                      <a:pt x="419" y="111"/>
                      <a:pt x="389" y="120"/>
                    </a:cubicBezTo>
                    <a:cubicBezTo>
                      <a:pt x="359" y="128"/>
                      <a:pt x="329" y="131"/>
                      <a:pt x="298" y="132"/>
                    </a:cubicBezTo>
                    <a:cubicBezTo>
                      <a:pt x="267" y="133"/>
                      <a:pt x="237" y="131"/>
                      <a:pt x="208" y="125"/>
                    </a:cubicBezTo>
                    <a:cubicBezTo>
                      <a:pt x="179" y="120"/>
                      <a:pt x="152" y="111"/>
                      <a:pt x="127" y="100"/>
                    </a:cubicBezTo>
                    <a:cubicBezTo>
                      <a:pt x="102" y="89"/>
                      <a:pt x="79" y="76"/>
                      <a:pt x="59" y="60"/>
                    </a:cubicBezTo>
                    <a:cubicBezTo>
                      <a:pt x="39" y="45"/>
                      <a:pt x="22" y="28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  <a:cubicBezTo>
                      <a:pt x="2" y="3"/>
                      <a:pt x="4" y="6"/>
                      <a:pt x="7" y="9"/>
                    </a:cubicBezTo>
                    <a:cubicBezTo>
                      <a:pt x="20" y="29"/>
                      <a:pt x="36" y="47"/>
                      <a:pt x="54" y="63"/>
                    </a:cubicBezTo>
                    <a:cubicBezTo>
                      <a:pt x="73" y="80"/>
                      <a:pt x="95" y="95"/>
                      <a:pt x="119" y="108"/>
                    </a:cubicBezTo>
                    <a:cubicBezTo>
                      <a:pt x="143" y="121"/>
                      <a:pt x="170" y="132"/>
                      <a:pt x="198" y="140"/>
                    </a:cubicBezTo>
                    <a:cubicBezTo>
                      <a:pt x="227" y="148"/>
                      <a:pt x="256" y="153"/>
                      <a:pt x="287" y="154"/>
                    </a:cubicBezTo>
                    <a:cubicBezTo>
                      <a:pt x="318" y="156"/>
                      <a:pt x="349" y="154"/>
                      <a:pt x="379" y="148"/>
                    </a:cubicBezTo>
                    <a:cubicBezTo>
                      <a:pt x="409" y="143"/>
                      <a:pt x="438" y="134"/>
                      <a:pt x="466" y="122"/>
                    </a:cubicBezTo>
                    <a:cubicBezTo>
                      <a:pt x="493" y="110"/>
                      <a:pt x="518" y="95"/>
                      <a:pt x="540" y="77"/>
                    </a:cubicBezTo>
                    <a:cubicBezTo>
                      <a:pt x="542" y="39"/>
                      <a:pt x="542" y="39"/>
                      <a:pt x="542" y="39"/>
                    </a:cubicBezTo>
                    <a:cubicBezTo>
                      <a:pt x="522" y="58"/>
                      <a:pt x="499" y="73"/>
                      <a:pt x="474" y="8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3516CB9F-1A01-42ED-95A0-8F92F5A1704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751" y="1100"/>
                <a:ext cx="207" cy="154"/>
              </a:xfrm>
              <a:custGeom>
                <a:avLst/>
                <a:gdLst>
                  <a:gd name="T0" fmla="*/ 0 w 207"/>
                  <a:gd name="T1" fmla="*/ 76 h 154"/>
                  <a:gd name="T2" fmla="*/ 128 w 207"/>
                  <a:gd name="T3" fmla="*/ 0 h 154"/>
                  <a:gd name="T4" fmla="*/ 207 w 207"/>
                  <a:gd name="T5" fmla="*/ 73 h 154"/>
                  <a:gd name="T6" fmla="*/ 78 w 207"/>
                  <a:gd name="T7" fmla="*/ 154 h 154"/>
                  <a:gd name="T8" fmla="*/ 0 w 207"/>
                  <a:gd name="T9" fmla="*/ 76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154">
                    <a:moveTo>
                      <a:pt x="0" y="76"/>
                    </a:moveTo>
                    <a:lnTo>
                      <a:pt x="128" y="0"/>
                    </a:lnTo>
                    <a:lnTo>
                      <a:pt x="207" y="73"/>
                    </a:lnTo>
                    <a:lnTo>
                      <a:pt x="78" y="15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B7A1505A-03C3-46B3-B8DB-F3FE25CDD5E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233" y="394"/>
                <a:ext cx="829" cy="665"/>
              </a:xfrm>
              <a:custGeom>
                <a:avLst/>
                <a:gdLst>
                  <a:gd name="T0" fmla="*/ 0 w 349"/>
                  <a:gd name="T1" fmla="*/ 71 h 280"/>
                  <a:gd name="T2" fmla="*/ 224 w 349"/>
                  <a:gd name="T3" fmla="*/ 280 h 280"/>
                  <a:gd name="T4" fmla="*/ 0 w 349"/>
                  <a:gd name="T5" fmla="*/ 71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9" h="280">
                    <a:moveTo>
                      <a:pt x="0" y="71"/>
                    </a:moveTo>
                    <a:cubicBezTo>
                      <a:pt x="0" y="71"/>
                      <a:pt x="349" y="0"/>
                      <a:pt x="224" y="280"/>
                    </a:cubicBezTo>
                    <a:cubicBezTo>
                      <a:pt x="224" y="280"/>
                      <a:pt x="301" y="82"/>
                      <a:pt x="0" y="71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A2BECDD3-628F-48FA-96FD-1EB264A01D0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138" y="2864"/>
                <a:ext cx="1264" cy="383"/>
              </a:xfrm>
              <a:custGeom>
                <a:avLst/>
                <a:gdLst>
                  <a:gd name="T0" fmla="*/ 61 w 532"/>
                  <a:gd name="T1" fmla="*/ 113 h 161"/>
                  <a:gd name="T2" fmla="*/ 138 w 532"/>
                  <a:gd name="T3" fmla="*/ 69 h 161"/>
                  <a:gd name="T4" fmla="*/ 223 w 532"/>
                  <a:gd name="T5" fmla="*/ 36 h 161"/>
                  <a:gd name="T6" fmla="*/ 311 w 532"/>
                  <a:gd name="T7" fmla="*/ 15 h 161"/>
                  <a:gd name="T8" fmla="*/ 393 w 532"/>
                  <a:gd name="T9" fmla="*/ 9 h 161"/>
                  <a:gd name="T10" fmla="*/ 466 w 532"/>
                  <a:gd name="T11" fmla="*/ 14 h 161"/>
                  <a:gd name="T12" fmla="*/ 524 w 532"/>
                  <a:gd name="T13" fmla="*/ 32 h 161"/>
                  <a:gd name="T14" fmla="*/ 532 w 532"/>
                  <a:gd name="T15" fmla="*/ 35 h 161"/>
                  <a:gd name="T16" fmla="*/ 525 w 532"/>
                  <a:gd name="T17" fmla="*/ 31 h 161"/>
                  <a:gd name="T18" fmla="*/ 470 w 532"/>
                  <a:gd name="T19" fmla="*/ 11 h 161"/>
                  <a:gd name="T20" fmla="*/ 400 w 532"/>
                  <a:gd name="T21" fmla="*/ 1 h 161"/>
                  <a:gd name="T22" fmla="*/ 318 w 532"/>
                  <a:gd name="T23" fmla="*/ 4 h 161"/>
                  <a:gd name="T24" fmla="*/ 230 w 532"/>
                  <a:gd name="T25" fmla="*/ 19 h 161"/>
                  <a:gd name="T26" fmla="*/ 143 w 532"/>
                  <a:gd name="T27" fmla="*/ 48 h 161"/>
                  <a:gd name="T28" fmla="*/ 64 w 532"/>
                  <a:gd name="T29" fmla="*/ 89 h 161"/>
                  <a:gd name="T30" fmla="*/ 0 w 532"/>
                  <a:gd name="T31" fmla="*/ 137 h 161"/>
                  <a:gd name="T32" fmla="*/ 5 w 532"/>
                  <a:gd name="T33" fmla="*/ 161 h 161"/>
                  <a:gd name="T34" fmla="*/ 61 w 532"/>
                  <a:gd name="T35" fmla="*/ 11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2" h="161">
                    <a:moveTo>
                      <a:pt x="61" y="113"/>
                    </a:moveTo>
                    <a:cubicBezTo>
                      <a:pt x="84" y="97"/>
                      <a:pt x="110" y="83"/>
                      <a:pt x="138" y="69"/>
                    </a:cubicBezTo>
                    <a:cubicBezTo>
                      <a:pt x="165" y="56"/>
                      <a:pt x="194" y="45"/>
                      <a:pt x="223" y="36"/>
                    </a:cubicBezTo>
                    <a:cubicBezTo>
                      <a:pt x="252" y="27"/>
                      <a:pt x="282" y="20"/>
                      <a:pt x="311" y="15"/>
                    </a:cubicBezTo>
                    <a:cubicBezTo>
                      <a:pt x="339" y="11"/>
                      <a:pt x="367" y="9"/>
                      <a:pt x="393" y="9"/>
                    </a:cubicBezTo>
                    <a:cubicBezTo>
                      <a:pt x="419" y="8"/>
                      <a:pt x="443" y="10"/>
                      <a:pt x="466" y="14"/>
                    </a:cubicBezTo>
                    <a:cubicBezTo>
                      <a:pt x="487" y="18"/>
                      <a:pt x="507" y="24"/>
                      <a:pt x="524" y="32"/>
                    </a:cubicBezTo>
                    <a:cubicBezTo>
                      <a:pt x="527" y="33"/>
                      <a:pt x="530" y="34"/>
                      <a:pt x="532" y="35"/>
                    </a:cubicBezTo>
                    <a:cubicBezTo>
                      <a:pt x="530" y="34"/>
                      <a:pt x="527" y="33"/>
                      <a:pt x="525" y="31"/>
                    </a:cubicBezTo>
                    <a:cubicBezTo>
                      <a:pt x="509" y="23"/>
                      <a:pt x="490" y="16"/>
                      <a:pt x="470" y="11"/>
                    </a:cubicBezTo>
                    <a:cubicBezTo>
                      <a:pt x="448" y="6"/>
                      <a:pt x="425" y="3"/>
                      <a:pt x="400" y="1"/>
                    </a:cubicBezTo>
                    <a:cubicBezTo>
                      <a:pt x="374" y="0"/>
                      <a:pt x="346" y="1"/>
                      <a:pt x="318" y="4"/>
                    </a:cubicBezTo>
                    <a:cubicBezTo>
                      <a:pt x="289" y="7"/>
                      <a:pt x="259" y="12"/>
                      <a:pt x="230" y="19"/>
                    </a:cubicBezTo>
                    <a:cubicBezTo>
                      <a:pt x="200" y="27"/>
                      <a:pt x="171" y="37"/>
                      <a:pt x="143" y="48"/>
                    </a:cubicBezTo>
                    <a:cubicBezTo>
                      <a:pt x="114" y="60"/>
                      <a:pt x="88" y="74"/>
                      <a:pt x="64" y="89"/>
                    </a:cubicBezTo>
                    <a:cubicBezTo>
                      <a:pt x="40" y="104"/>
                      <a:pt x="18" y="120"/>
                      <a:pt x="0" y="137"/>
                    </a:cubicBezTo>
                    <a:cubicBezTo>
                      <a:pt x="5" y="161"/>
                      <a:pt x="5" y="161"/>
                      <a:pt x="5" y="161"/>
                    </a:cubicBezTo>
                    <a:cubicBezTo>
                      <a:pt x="21" y="144"/>
                      <a:pt x="40" y="128"/>
                      <a:pt x="61" y="11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7" name="Freeform 12">
                <a:extLst>
                  <a:ext uri="{FF2B5EF4-FFF2-40B4-BE49-F238E27FC236}">
                    <a16:creationId xmlns:a16="http://schemas.microsoft.com/office/drawing/2014/main" id="{275A1577-1285-418A-B922-45BF7E1AC18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3" y="2178"/>
                <a:ext cx="411" cy="480"/>
              </a:xfrm>
              <a:custGeom>
                <a:avLst/>
                <a:gdLst>
                  <a:gd name="T0" fmla="*/ 83 w 173"/>
                  <a:gd name="T1" fmla="*/ 158 h 202"/>
                  <a:gd name="T2" fmla="*/ 67 w 173"/>
                  <a:gd name="T3" fmla="*/ 167 h 202"/>
                  <a:gd name="T4" fmla="*/ 56 w 173"/>
                  <a:gd name="T5" fmla="*/ 153 h 202"/>
                  <a:gd name="T6" fmla="*/ 87 w 173"/>
                  <a:gd name="T7" fmla="*/ 92 h 202"/>
                  <a:gd name="T8" fmla="*/ 97 w 173"/>
                  <a:gd name="T9" fmla="*/ 98 h 202"/>
                  <a:gd name="T10" fmla="*/ 83 w 173"/>
                  <a:gd name="T11" fmla="*/ 158 h 202"/>
                  <a:gd name="T12" fmla="*/ 168 w 173"/>
                  <a:gd name="T13" fmla="*/ 33 h 202"/>
                  <a:gd name="T14" fmla="*/ 173 w 173"/>
                  <a:gd name="T15" fmla="*/ 0 h 202"/>
                  <a:gd name="T16" fmla="*/ 118 w 173"/>
                  <a:gd name="T17" fmla="*/ 8 h 202"/>
                  <a:gd name="T18" fmla="*/ 109 w 173"/>
                  <a:gd name="T19" fmla="*/ 61 h 202"/>
                  <a:gd name="T20" fmla="*/ 90 w 173"/>
                  <a:gd name="T21" fmla="*/ 57 h 202"/>
                  <a:gd name="T22" fmla="*/ 1 w 173"/>
                  <a:gd name="T23" fmla="*/ 157 h 202"/>
                  <a:gd name="T24" fmla="*/ 48 w 173"/>
                  <a:gd name="T25" fmla="*/ 202 h 202"/>
                  <a:gd name="T26" fmla="*/ 85 w 173"/>
                  <a:gd name="T27" fmla="*/ 188 h 202"/>
                  <a:gd name="T28" fmla="*/ 86 w 173"/>
                  <a:gd name="T29" fmla="*/ 198 h 202"/>
                  <a:gd name="T30" fmla="*/ 132 w 173"/>
                  <a:gd name="T31" fmla="*/ 198 h 202"/>
                  <a:gd name="T32" fmla="*/ 139 w 173"/>
                  <a:gd name="T33" fmla="*/ 143 h 202"/>
                  <a:gd name="T34" fmla="*/ 168 w 173"/>
                  <a:gd name="T35" fmla="*/ 33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3" h="202">
                    <a:moveTo>
                      <a:pt x="83" y="158"/>
                    </a:moveTo>
                    <a:cubicBezTo>
                      <a:pt x="80" y="162"/>
                      <a:pt x="73" y="167"/>
                      <a:pt x="67" y="167"/>
                    </a:cubicBezTo>
                    <a:cubicBezTo>
                      <a:pt x="59" y="167"/>
                      <a:pt x="56" y="162"/>
                      <a:pt x="56" y="153"/>
                    </a:cubicBezTo>
                    <a:cubicBezTo>
                      <a:pt x="56" y="144"/>
                      <a:pt x="63" y="92"/>
                      <a:pt x="87" y="92"/>
                    </a:cubicBezTo>
                    <a:cubicBezTo>
                      <a:pt x="92" y="92"/>
                      <a:pt x="96" y="95"/>
                      <a:pt x="97" y="98"/>
                    </a:cubicBezTo>
                    <a:lnTo>
                      <a:pt x="83" y="158"/>
                    </a:lnTo>
                    <a:close/>
                    <a:moveTo>
                      <a:pt x="168" y="33"/>
                    </a:moveTo>
                    <a:cubicBezTo>
                      <a:pt x="171" y="22"/>
                      <a:pt x="173" y="7"/>
                      <a:pt x="173" y="0"/>
                    </a:cubicBezTo>
                    <a:cubicBezTo>
                      <a:pt x="118" y="8"/>
                      <a:pt x="118" y="8"/>
                      <a:pt x="118" y="8"/>
                    </a:cubicBezTo>
                    <a:cubicBezTo>
                      <a:pt x="118" y="16"/>
                      <a:pt x="117" y="29"/>
                      <a:pt x="109" y="61"/>
                    </a:cubicBezTo>
                    <a:cubicBezTo>
                      <a:pt x="104" y="60"/>
                      <a:pt x="97" y="57"/>
                      <a:pt x="90" y="57"/>
                    </a:cubicBezTo>
                    <a:cubicBezTo>
                      <a:pt x="20" y="57"/>
                      <a:pt x="0" y="122"/>
                      <a:pt x="1" y="157"/>
                    </a:cubicBezTo>
                    <a:cubicBezTo>
                      <a:pt x="2" y="185"/>
                      <a:pt x="18" y="202"/>
                      <a:pt x="48" y="202"/>
                    </a:cubicBezTo>
                    <a:cubicBezTo>
                      <a:pt x="65" y="202"/>
                      <a:pt x="78" y="196"/>
                      <a:pt x="85" y="188"/>
                    </a:cubicBezTo>
                    <a:cubicBezTo>
                      <a:pt x="85" y="191"/>
                      <a:pt x="85" y="196"/>
                      <a:pt x="86" y="198"/>
                    </a:cubicBezTo>
                    <a:cubicBezTo>
                      <a:pt x="132" y="198"/>
                      <a:pt x="132" y="198"/>
                      <a:pt x="132" y="198"/>
                    </a:cubicBezTo>
                    <a:cubicBezTo>
                      <a:pt x="130" y="188"/>
                      <a:pt x="131" y="178"/>
                      <a:pt x="139" y="143"/>
                    </a:cubicBezTo>
                    <a:lnTo>
                      <a:pt x="168" y="33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8" name="Freeform 13">
                <a:extLst>
                  <a:ext uri="{FF2B5EF4-FFF2-40B4-BE49-F238E27FC236}">
                    <a16:creationId xmlns:a16="http://schemas.microsoft.com/office/drawing/2014/main" id="{534C9B3B-F490-4156-BA2C-0CBB4A93C240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938" y="2311"/>
                <a:ext cx="361" cy="347"/>
              </a:xfrm>
              <a:custGeom>
                <a:avLst/>
                <a:gdLst>
                  <a:gd name="T0" fmla="*/ 63 w 152"/>
                  <a:gd name="T1" fmla="*/ 56 h 146"/>
                  <a:gd name="T2" fmla="*/ 87 w 152"/>
                  <a:gd name="T3" fmla="*/ 33 h 146"/>
                  <a:gd name="T4" fmla="*/ 99 w 152"/>
                  <a:gd name="T5" fmla="*/ 43 h 146"/>
                  <a:gd name="T6" fmla="*/ 74 w 152"/>
                  <a:gd name="T7" fmla="*/ 58 h 146"/>
                  <a:gd name="T8" fmla="*/ 63 w 152"/>
                  <a:gd name="T9" fmla="*/ 56 h 146"/>
                  <a:gd name="T10" fmla="*/ 55 w 152"/>
                  <a:gd name="T11" fmla="*/ 88 h 146"/>
                  <a:gd name="T12" fmla="*/ 73 w 152"/>
                  <a:gd name="T13" fmla="*/ 89 h 146"/>
                  <a:gd name="T14" fmla="*/ 152 w 152"/>
                  <a:gd name="T15" fmla="*/ 40 h 146"/>
                  <a:gd name="T16" fmla="*/ 93 w 152"/>
                  <a:gd name="T17" fmla="*/ 0 h 146"/>
                  <a:gd name="T18" fmla="*/ 0 w 152"/>
                  <a:gd name="T19" fmla="*/ 95 h 146"/>
                  <a:gd name="T20" fmla="*/ 66 w 152"/>
                  <a:gd name="T21" fmla="*/ 146 h 146"/>
                  <a:gd name="T22" fmla="*/ 130 w 152"/>
                  <a:gd name="T23" fmla="*/ 128 h 146"/>
                  <a:gd name="T24" fmla="*/ 120 w 152"/>
                  <a:gd name="T25" fmla="*/ 99 h 146"/>
                  <a:gd name="T26" fmla="*/ 76 w 152"/>
                  <a:gd name="T27" fmla="*/ 113 h 146"/>
                  <a:gd name="T28" fmla="*/ 54 w 152"/>
                  <a:gd name="T29" fmla="*/ 96 h 146"/>
                  <a:gd name="T30" fmla="*/ 55 w 152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2" h="146">
                    <a:moveTo>
                      <a:pt x="63" y="56"/>
                    </a:moveTo>
                    <a:cubicBezTo>
                      <a:pt x="67" y="42"/>
                      <a:pt x="74" y="33"/>
                      <a:pt x="87" y="33"/>
                    </a:cubicBezTo>
                    <a:cubicBezTo>
                      <a:pt x="95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9" y="58"/>
                      <a:pt x="65" y="57"/>
                      <a:pt x="63" y="56"/>
                    </a:cubicBezTo>
                    <a:close/>
                    <a:moveTo>
                      <a:pt x="55" y="88"/>
                    </a:moveTo>
                    <a:cubicBezTo>
                      <a:pt x="57" y="88"/>
                      <a:pt x="65" y="89"/>
                      <a:pt x="73" y="89"/>
                    </a:cubicBezTo>
                    <a:cubicBezTo>
                      <a:pt x="125" y="89"/>
                      <a:pt x="152" y="65"/>
                      <a:pt x="152" y="40"/>
                    </a:cubicBezTo>
                    <a:cubicBezTo>
                      <a:pt x="152" y="11"/>
                      <a:pt x="126" y="0"/>
                      <a:pt x="93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1" y="146"/>
                      <a:pt x="66" y="146"/>
                    </a:cubicBezTo>
                    <a:cubicBezTo>
                      <a:pt x="82" y="146"/>
                      <a:pt x="105" y="141"/>
                      <a:pt x="130" y="128"/>
                    </a:cubicBezTo>
                    <a:cubicBezTo>
                      <a:pt x="120" y="99"/>
                      <a:pt x="120" y="99"/>
                      <a:pt x="120" y="99"/>
                    </a:cubicBezTo>
                    <a:cubicBezTo>
                      <a:pt x="107" y="107"/>
                      <a:pt x="89" y="113"/>
                      <a:pt x="76" y="113"/>
                    </a:cubicBezTo>
                    <a:cubicBezTo>
                      <a:pt x="60" y="113"/>
                      <a:pt x="54" y="109"/>
                      <a:pt x="54" y="96"/>
                    </a:cubicBezTo>
                    <a:cubicBezTo>
                      <a:pt x="54" y="95"/>
                      <a:pt x="54" y="90"/>
                      <a:pt x="55" y="8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9" name="Freeform 14">
                <a:extLst>
                  <a:ext uri="{FF2B5EF4-FFF2-40B4-BE49-F238E27FC236}">
                    <a16:creationId xmlns:a16="http://schemas.microsoft.com/office/drawing/2014/main" id="{1B6C0C07-7266-47C9-8DCA-0273193CC10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2" y="2183"/>
                <a:ext cx="387" cy="465"/>
              </a:xfrm>
              <a:custGeom>
                <a:avLst/>
                <a:gdLst>
                  <a:gd name="T0" fmla="*/ 41 w 163"/>
                  <a:gd name="T1" fmla="*/ 8 h 196"/>
                  <a:gd name="T2" fmla="*/ 97 w 163"/>
                  <a:gd name="T3" fmla="*/ 0 h 196"/>
                  <a:gd name="T4" fmla="*/ 92 w 163"/>
                  <a:gd name="T5" fmla="*/ 33 h 196"/>
                  <a:gd name="T6" fmla="*/ 87 w 163"/>
                  <a:gd name="T7" fmla="*/ 54 h 196"/>
                  <a:gd name="T8" fmla="*/ 84 w 163"/>
                  <a:gd name="T9" fmla="*/ 65 h 196"/>
                  <a:gd name="T10" fmla="*/ 123 w 163"/>
                  <a:gd name="T11" fmla="*/ 55 h 196"/>
                  <a:gd name="T12" fmla="*/ 163 w 163"/>
                  <a:gd name="T13" fmla="*/ 81 h 196"/>
                  <a:gd name="T14" fmla="*/ 161 w 163"/>
                  <a:gd name="T15" fmla="*/ 95 h 196"/>
                  <a:gd name="T16" fmla="*/ 136 w 163"/>
                  <a:gd name="T17" fmla="*/ 196 h 196"/>
                  <a:gd name="T18" fmla="*/ 83 w 163"/>
                  <a:gd name="T19" fmla="*/ 196 h 196"/>
                  <a:gd name="T20" fmla="*/ 105 w 163"/>
                  <a:gd name="T21" fmla="*/ 105 h 196"/>
                  <a:gd name="T22" fmla="*/ 107 w 163"/>
                  <a:gd name="T23" fmla="*/ 96 h 196"/>
                  <a:gd name="T24" fmla="*/ 97 w 163"/>
                  <a:gd name="T25" fmla="*/ 91 h 196"/>
                  <a:gd name="T26" fmla="*/ 76 w 163"/>
                  <a:gd name="T27" fmla="*/ 99 h 196"/>
                  <a:gd name="T28" fmla="*/ 53 w 163"/>
                  <a:gd name="T29" fmla="*/ 196 h 196"/>
                  <a:gd name="T30" fmla="*/ 0 w 163"/>
                  <a:gd name="T31" fmla="*/ 196 h 196"/>
                  <a:gd name="T32" fmla="*/ 33 w 163"/>
                  <a:gd name="T33" fmla="*/ 58 h 196"/>
                  <a:gd name="T34" fmla="*/ 41 w 163"/>
                  <a:gd name="T35" fmla="*/ 8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3" h="196">
                    <a:moveTo>
                      <a:pt x="41" y="8"/>
                    </a:moveTo>
                    <a:cubicBezTo>
                      <a:pt x="97" y="0"/>
                      <a:pt x="97" y="0"/>
                      <a:pt x="97" y="0"/>
                    </a:cubicBezTo>
                    <a:cubicBezTo>
                      <a:pt x="97" y="7"/>
                      <a:pt x="95" y="22"/>
                      <a:pt x="92" y="33"/>
                    </a:cubicBezTo>
                    <a:cubicBezTo>
                      <a:pt x="87" y="54"/>
                      <a:pt x="87" y="54"/>
                      <a:pt x="87" y="54"/>
                    </a:cubicBezTo>
                    <a:cubicBezTo>
                      <a:pt x="86" y="57"/>
                      <a:pt x="85" y="62"/>
                      <a:pt x="84" y="65"/>
                    </a:cubicBezTo>
                    <a:cubicBezTo>
                      <a:pt x="93" y="59"/>
                      <a:pt x="106" y="55"/>
                      <a:pt x="123" y="55"/>
                    </a:cubicBezTo>
                    <a:cubicBezTo>
                      <a:pt x="144" y="55"/>
                      <a:pt x="162" y="60"/>
                      <a:pt x="163" y="81"/>
                    </a:cubicBezTo>
                    <a:cubicBezTo>
                      <a:pt x="163" y="85"/>
                      <a:pt x="162" y="90"/>
                      <a:pt x="161" y="95"/>
                    </a:cubicBezTo>
                    <a:cubicBezTo>
                      <a:pt x="136" y="196"/>
                      <a:pt x="136" y="196"/>
                      <a:pt x="136" y="196"/>
                    </a:cubicBezTo>
                    <a:cubicBezTo>
                      <a:pt x="83" y="196"/>
                      <a:pt x="83" y="196"/>
                      <a:pt x="83" y="196"/>
                    </a:cubicBezTo>
                    <a:cubicBezTo>
                      <a:pt x="105" y="105"/>
                      <a:pt x="105" y="105"/>
                      <a:pt x="105" y="105"/>
                    </a:cubicBezTo>
                    <a:cubicBezTo>
                      <a:pt x="106" y="102"/>
                      <a:pt x="107" y="99"/>
                      <a:pt x="107" y="96"/>
                    </a:cubicBezTo>
                    <a:cubicBezTo>
                      <a:pt x="107" y="92"/>
                      <a:pt x="104" y="91"/>
                      <a:pt x="97" y="91"/>
                    </a:cubicBezTo>
                    <a:cubicBezTo>
                      <a:pt x="90" y="91"/>
                      <a:pt x="81" y="95"/>
                      <a:pt x="76" y="99"/>
                    </a:cubicBezTo>
                    <a:cubicBezTo>
                      <a:pt x="53" y="196"/>
                      <a:pt x="53" y="196"/>
                      <a:pt x="53" y="196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33" y="58"/>
                      <a:pt x="33" y="58"/>
                      <a:pt x="33" y="58"/>
                    </a:cubicBezTo>
                    <a:cubicBezTo>
                      <a:pt x="41" y="26"/>
                      <a:pt x="42" y="16"/>
                      <a:pt x="41" y="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0" name="Freeform 15">
                <a:extLst>
                  <a:ext uri="{FF2B5EF4-FFF2-40B4-BE49-F238E27FC236}">
                    <a16:creationId xmlns:a16="http://schemas.microsoft.com/office/drawing/2014/main" id="{DA0DEE3F-068B-4E7C-BBE8-4F06311B6AE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939" y="2311"/>
                <a:ext cx="358" cy="347"/>
              </a:xfrm>
              <a:custGeom>
                <a:avLst/>
                <a:gdLst>
                  <a:gd name="T0" fmla="*/ 63 w 151"/>
                  <a:gd name="T1" fmla="*/ 56 h 146"/>
                  <a:gd name="T2" fmla="*/ 87 w 151"/>
                  <a:gd name="T3" fmla="*/ 33 h 146"/>
                  <a:gd name="T4" fmla="*/ 99 w 151"/>
                  <a:gd name="T5" fmla="*/ 43 h 146"/>
                  <a:gd name="T6" fmla="*/ 74 w 151"/>
                  <a:gd name="T7" fmla="*/ 58 h 146"/>
                  <a:gd name="T8" fmla="*/ 63 w 151"/>
                  <a:gd name="T9" fmla="*/ 56 h 146"/>
                  <a:gd name="T10" fmla="*/ 54 w 151"/>
                  <a:gd name="T11" fmla="*/ 88 h 146"/>
                  <a:gd name="T12" fmla="*/ 73 w 151"/>
                  <a:gd name="T13" fmla="*/ 89 h 146"/>
                  <a:gd name="T14" fmla="*/ 151 w 151"/>
                  <a:gd name="T15" fmla="*/ 40 h 146"/>
                  <a:gd name="T16" fmla="*/ 92 w 151"/>
                  <a:gd name="T17" fmla="*/ 0 h 146"/>
                  <a:gd name="T18" fmla="*/ 0 w 151"/>
                  <a:gd name="T19" fmla="*/ 95 h 146"/>
                  <a:gd name="T20" fmla="*/ 65 w 151"/>
                  <a:gd name="T21" fmla="*/ 146 h 146"/>
                  <a:gd name="T22" fmla="*/ 130 w 151"/>
                  <a:gd name="T23" fmla="*/ 128 h 146"/>
                  <a:gd name="T24" fmla="*/ 119 w 151"/>
                  <a:gd name="T25" fmla="*/ 99 h 146"/>
                  <a:gd name="T26" fmla="*/ 75 w 151"/>
                  <a:gd name="T27" fmla="*/ 113 h 146"/>
                  <a:gd name="T28" fmla="*/ 53 w 151"/>
                  <a:gd name="T29" fmla="*/ 96 h 146"/>
                  <a:gd name="T30" fmla="*/ 54 w 151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1" h="146">
                    <a:moveTo>
                      <a:pt x="63" y="56"/>
                    </a:moveTo>
                    <a:cubicBezTo>
                      <a:pt x="66" y="42"/>
                      <a:pt x="73" y="33"/>
                      <a:pt x="87" y="33"/>
                    </a:cubicBezTo>
                    <a:cubicBezTo>
                      <a:pt x="94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8" y="58"/>
                      <a:pt x="64" y="57"/>
                      <a:pt x="63" y="56"/>
                    </a:cubicBezTo>
                    <a:close/>
                    <a:moveTo>
                      <a:pt x="54" y="88"/>
                    </a:moveTo>
                    <a:cubicBezTo>
                      <a:pt x="57" y="88"/>
                      <a:pt x="64" y="89"/>
                      <a:pt x="73" y="89"/>
                    </a:cubicBezTo>
                    <a:cubicBezTo>
                      <a:pt x="124" y="89"/>
                      <a:pt x="151" y="65"/>
                      <a:pt x="151" y="40"/>
                    </a:cubicBezTo>
                    <a:cubicBezTo>
                      <a:pt x="151" y="11"/>
                      <a:pt x="125" y="0"/>
                      <a:pt x="92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0" y="146"/>
                      <a:pt x="65" y="146"/>
                    </a:cubicBezTo>
                    <a:cubicBezTo>
                      <a:pt x="81" y="146"/>
                      <a:pt x="105" y="141"/>
                      <a:pt x="130" y="128"/>
                    </a:cubicBezTo>
                    <a:cubicBezTo>
                      <a:pt x="119" y="99"/>
                      <a:pt x="119" y="99"/>
                      <a:pt x="119" y="99"/>
                    </a:cubicBezTo>
                    <a:cubicBezTo>
                      <a:pt x="106" y="107"/>
                      <a:pt x="89" y="113"/>
                      <a:pt x="75" y="113"/>
                    </a:cubicBezTo>
                    <a:cubicBezTo>
                      <a:pt x="59" y="113"/>
                      <a:pt x="53" y="109"/>
                      <a:pt x="53" y="96"/>
                    </a:cubicBezTo>
                    <a:cubicBezTo>
                      <a:pt x="53" y="95"/>
                      <a:pt x="54" y="90"/>
                      <a:pt x="54" y="8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1" name="Freeform 16">
                <a:extLst>
                  <a:ext uri="{FF2B5EF4-FFF2-40B4-BE49-F238E27FC236}">
                    <a16:creationId xmlns:a16="http://schemas.microsoft.com/office/drawing/2014/main" id="{4830AFB2-D023-4414-BBD7-208580FC525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349" y="2313"/>
                <a:ext cx="388" cy="349"/>
              </a:xfrm>
              <a:custGeom>
                <a:avLst/>
                <a:gdLst>
                  <a:gd name="T0" fmla="*/ 163 w 163"/>
                  <a:gd name="T1" fmla="*/ 0 h 147"/>
                  <a:gd name="T2" fmla="*/ 141 w 163"/>
                  <a:gd name="T3" fmla="*/ 90 h 147"/>
                  <a:gd name="T4" fmla="*/ 141 w 163"/>
                  <a:gd name="T5" fmla="*/ 132 h 147"/>
                  <a:gd name="T6" fmla="*/ 91 w 163"/>
                  <a:gd name="T7" fmla="*/ 147 h 147"/>
                  <a:gd name="T8" fmla="*/ 86 w 163"/>
                  <a:gd name="T9" fmla="*/ 130 h 147"/>
                  <a:gd name="T10" fmla="*/ 39 w 163"/>
                  <a:gd name="T11" fmla="*/ 145 h 147"/>
                  <a:gd name="T12" fmla="*/ 0 w 163"/>
                  <a:gd name="T13" fmla="*/ 117 h 147"/>
                  <a:gd name="T14" fmla="*/ 5 w 163"/>
                  <a:gd name="T15" fmla="*/ 87 h 147"/>
                  <a:gd name="T16" fmla="*/ 25 w 163"/>
                  <a:gd name="T17" fmla="*/ 6 h 147"/>
                  <a:gd name="T18" fmla="*/ 79 w 163"/>
                  <a:gd name="T19" fmla="*/ 0 h 147"/>
                  <a:gd name="T20" fmla="*/ 57 w 163"/>
                  <a:gd name="T21" fmla="*/ 92 h 147"/>
                  <a:gd name="T22" fmla="*/ 65 w 163"/>
                  <a:gd name="T23" fmla="*/ 107 h 147"/>
                  <a:gd name="T24" fmla="*/ 87 w 163"/>
                  <a:gd name="T25" fmla="*/ 94 h 147"/>
                  <a:gd name="T26" fmla="*/ 108 w 163"/>
                  <a:gd name="T27" fmla="*/ 6 h 147"/>
                  <a:gd name="T28" fmla="*/ 163 w 163"/>
                  <a:gd name="T29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3" h="147">
                    <a:moveTo>
                      <a:pt x="163" y="0"/>
                    </a:moveTo>
                    <a:cubicBezTo>
                      <a:pt x="141" y="90"/>
                      <a:pt x="141" y="90"/>
                      <a:pt x="141" y="90"/>
                    </a:cubicBezTo>
                    <a:cubicBezTo>
                      <a:pt x="137" y="105"/>
                      <a:pt x="137" y="117"/>
                      <a:pt x="141" y="132"/>
                    </a:cubicBezTo>
                    <a:cubicBezTo>
                      <a:pt x="91" y="147"/>
                      <a:pt x="91" y="147"/>
                      <a:pt x="91" y="147"/>
                    </a:cubicBezTo>
                    <a:cubicBezTo>
                      <a:pt x="89" y="143"/>
                      <a:pt x="87" y="133"/>
                      <a:pt x="86" y="130"/>
                    </a:cubicBezTo>
                    <a:cubicBezTo>
                      <a:pt x="73" y="139"/>
                      <a:pt x="57" y="145"/>
                      <a:pt x="39" y="145"/>
                    </a:cubicBezTo>
                    <a:cubicBezTo>
                      <a:pt x="19" y="145"/>
                      <a:pt x="0" y="139"/>
                      <a:pt x="0" y="117"/>
                    </a:cubicBezTo>
                    <a:cubicBezTo>
                      <a:pt x="0" y="111"/>
                      <a:pt x="2" y="102"/>
                      <a:pt x="5" y="87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7" y="92"/>
                      <a:pt x="57" y="92"/>
                      <a:pt x="57" y="92"/>
                    </a:cubicBezTo>
                    <a:cubicBezTo>
                      <a:pt x="54" y="103"/>
                      <a:pt x="56" y="107"/>
                      <a:pt x="65" y="107"/>
                    </a:cubicBezTo>
                    <a:cubicBezTo>
                      <a:pt x="73" y="107"/>
                      <a:pt x="80" y="104"/>
                      <a:pt x="87" y="94"/>
                    </a:cubicBezTo>
                    <a:cubicBezTo>
                      <a:pt x="108" y="6"/>
                      <a:pt x="108" y="6"/>
                      <a:pt x="108" y="6"/>
                    </a:cubicBez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2" name="Freeform 17">
                <a:extLst>
                  <a:ext uri="{FF2B5EF4-FFF2-40B4-BE49-F238E27FC236}">
                    <a16:creationId xmlns:a16="http://schemas.microsoft.com/office/drawing/2014/main" id="{8533A2FB-B766-4DD9-85C2-AE594636228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46" y="2313"/>
                <a:ext cx="385" cy="345"/>
              </a:xfrm>
              <a:custGeom>
                <a:avLst/>
                <a:gdLst>
                  <a:gd name="T0" fmla="*/ 0 w 162"/>
                  <a:gd name="T1" fmla="*/ 127 h 145"/>
                  <a:gd name="T2" fmla="*/ 25 w 162"/>
                  <a:gd name="T3" fmla="*/ 97 h 145"/>
                  <a:gd name="T4" fmla="*/ 73 w 162"/>
                  <a:gd name="T5" fmla="*/ 111 h 145"/>
                  <a:gd name="T6" fmla="*/ 92 w 162"/>
                  <a:gd name="T7" fmla="*/ 99 h 145"/>
                  <a:gd name="T8" fmla="*/ 71 w 162"/>
                  <a:gd name="T9" fmla="*/ 88 h 145"/>
                  <a:gd name="T10" fmla="*/ 58 w 162"/>
                  <a:gd name="T11" fmla="*/ 85 h 145"/>
                  <a:gd name="T12" fmla="*/ 26 w 162"/>
                  <a:gd name="T13" fmla="*/ 51 h 145"/>
                  <a:gd name="T14" fmla="*/ 103 w 162"/>
                  <a:gd name="T15" fmla="*/ 0 h 145"/>
                  <a:gd name="T16" fmla="*/ 162 w 162"/>
                  <a:gd name="T17" fmla="*/ 12 h 145"/>
                  <a:gd name="T18" fmla="*/ 139 w 162"/>
                  <a:gd name="T19" fmla="*/ 41 h 145"/>
                  <a:gd name="T20" fmla="*/ 102 w 162"/>
                  <a:gd name="T21" fmla="*/ 32 h 145"/>
                  <a:gd name="T22" fmla="*/ 86 w 162"/>
                  <a:gd name="T23" fmla="*/ 43 h 145"/>
                  <a:gd name="T24" fmla="*/ 103 w 162"/>
                  <a:gd name="T25" fmla="*/ 52 h 145"/>
                  <a:gd name="T26" fmla="*/ 117 w 162"/>
                  <a:gd name="T27" fmla="*/ 55 h 145"/>
                  <a:gd name="T28" fmla="*/ 149 w 162"/>
                  <a:gd name="T29" fmla="*/ 88 h 145"/>
                  <a:gd name="T30" fmla="*/ 66 w 162"/>
                  <a:gd name="T31" fmla="*/ 145 h 145"/>
                  <a:gd name="T32" fmla="*/ 0 w 162"/>
                  <a:gd name="T33" fmla="*/ 127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2" h="145">
                    <a:moveTo>
                      <a:pt x="0" y="127"/>
                    </a:moveTo>
                    <a:cubicBezTo>
                      <a:pt x="25" y="97"/>
                      <a:pt x="25" y="97"/>
                      <a:pt x="25" y="97"/>
                    </a:cubicBezTo>
                    <a:cubicBezTo>
                      <a:pt x="35" y="103"/>
                      <a:pt x="55" y="111"/>
                      <a:pt x="73" y="111"/>
                    </a:cubicBezTo>
                    <a:cubicBezTo>
                      <a:pt x="82" y="111"/>
                      <a:pt x="92" y="107"/>
                      <a:pt x="92" y="99"/>
                    </a:cubicBezTo>
                    <a:cubicBezTo>
                      <a:pt x="92" y="93"/>
                      <a:pt x="87" y="91"/>
                      <a:pt x="71" y="88"/>
                    </a:cubicBezTo>
                    <a:cubicBezTo>
                      <a:pt x="58" y="85"/>
                      <a:pt x="58" y="85"/>
                      <a:pt x="58" y="85"/>
                    </a:cubicBezTo>
                    <a:cubicBezTo>
                      <a:pt x="37" y="81"/>
                      <a:pt x="26" y="69"/>
                      <a:pt x="26" y="51"/>
                    </a:cubicBezTo>
                    <a:cubicBezTo>
                      <a:pt x="26" y="25"/>
                      <a:pt x="52" y="0"/>
                      <a:pt x="103" y="0"/>
                    </a:cubicBezTo>
                    <a:cubicBezTo>
                      <a:pt x="125" y="0"/>
                      <a:pt x="142" y="4"/>
                      <a:pt x="162" y="12"/>
                    </a:cubicBezTo>
                    <a:cubicBezTo>
                      <a:pt x="139" y="41"/>
                      <a:pt x="139" y="41"/>
                      <a:pt x="139" y="41"/>
                    </a:cubicBezTo>
                    <a:cubicBezTo>
                      <a:pt x="126" y="35"/>
                      <a:pt x="112" y="32"/>
                      <a:pt x="102" y="32"/>
                    </a:cubicBezTo>
                    <a:cubicBezTo>
                      <a:pt x="98" y="32"/>
                      <a:pt x="86" y="33"/>
                      <a:pt x="86" y="43"/>
                    </a:cubicBezTo>
                    <a:cubicBezTo>
                      <a:pt x="86" y="46"/>
                      <a:pt x="90" y="49"/>
                      <a:pt x="103" y="52"/>
                    </a:cubicBezTo>
                    <a:cubicBezTo>
                      <a:pt x="117" y="55"/>
                      <a:pt x="117" y="55"/>
                      <a:pt x="117" y="55"/>
                    </a:cubicBezTo>
                    <a:cubicBezTo>
                      <a:pt x="137" y="60"/>
                      <a:pt x="149" y="68"/>
                      <a:pt x="149" y="88"/>
                    </a:cubicBezTo>
                    <a:cubicBezTo>
                      <a:pt x="149" y="111"/>
                      <a:pt x="122" y="145"/>
                      <a:pt x="66" y="145"/>
                    </a:cubicBezTo>
                    <a:cubicBezTo>
                      <a:pt x="43" y="145"/>
                      <a:pt x="20" y="138"/>
                      <a:pt x="0" y="12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3" name="Freeform 18">
                <a:extLst>
                  <a:ext uri="{FF2B5EF4-FFF2-40B4-BE49-F238E27FC236}">
                    <a16:creationId xmlns:a16="http://schemas.microsoft.com/office/drawing/2014/main" id="{84C7E739-76A8-42D2-9DF6-D76C1EFC0DE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5" y="2045"/>
                <a:ext cx="45" cy="33"/>
              </a:xfrm>
              <a:custGeom>
                <a:avLst/>
                <a:gdLst>
                  <a:gd name="T0" fmla="*/ 3 w 19"/>
                  <a:gd name="T1" fmla="*/ 12 h 14"/>
                  <a:gd name="T2" fmla="*/ 9 w 19"/>
                  <a:gd name="T3" fmla="*/ 14 h 14"/>
                  <a:gd name="T4" fmla="*/ 9 w 19"/>
                  <a:gd name="T5" fmla="*/ 14 h 14"/>
                  <a:gd name="T6" fmla="*/ 18 w 19"/>
                  <a:gd name="T7" fmla="*/ 7 h 14"/>
                  <a:gd name="T8" fmla="*/ 9 w 19"/>
                  <a:gd name="T9" fmla="*/ 0 h 14"/>
                  <a:gd name="T10" fmla="*/ 0 w 19"/>
                  <a:gd name="T11" fmla="*/ 7 h 14"/>
                  <a:gd name="T12" fmla="*/ 3 w 19"/>
                  <a:gd name="T1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14">
                    <a:moveTo>
                      <a:pt x="3" y="12"/>
                    </a:moveTo>
                    <a:cubicBezTo>
                      <a:pt x="4" y="13"/>
                      <a:pt x="7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4" y="14"/>
                      <a:pt x="18" y="11"/>
                      <a:pt x="18" y="7"/>
                    </a:cubicBezTo>
                    <a:cubicBezTo>
                      <a:pt x="19" y="3"/>
                      <a:pt x="14" y="0"/>
                      <a:pt x="9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9"/>
                      <a:pt x="1" y="10"/>
                      <a:pt x="3" y="12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4" name="Freeform 19">
                <a:extLst>
                  <a:ext uri="{FF2B5EF4-FFF2-40B4-BE49-F238E27FC236}">
                    <a16:creationId xmlns:a16="http://schemas.microsoft.com/office/drawing/2014/main" id="{E69087BA-2B27-44A4-B015-F35C6475BDC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0" y="2230"/>
                <a:ext cx="232" cy="41"/>
              </a:xfrm>
              <a:custGeom>
                <a:avLst/>
                <a:gdLst>
                  <a:gd name="T0" fmla="*/ 95 w 98"/>
                  <a:gd name="T1" fmla="*/ 0 h 17"/>
                  <a:gd name="T2" fmla="*/ 4 w 98"/>
                  <a:gd name="T3" fmla="*/ 0 h 17"/>
                  <a:gd name="T4" fmla="*/ 0 w 98"/>
                  <a:gd name="T5" fmla="*/ 3 h 17"/>
                  <a:gd name="T6" fmla="*/ 0 w 98"/>
                  <a:gd name="T7" fmla="*/ 13 h 17"/>
                  <a:gd name="T8" fmla="*/ 4 w 98"/>
                  <a:gd name="T9" fmla="*/ 17 h 17"/>
                  <a:gd name="T10" fmla="*/ 95 w 98"/>
                  <a:gd name="T11" fmla="*/ 17 h 17"/>
                  <a:gd name="T12" fmla="*/ 98 w 98"/>
                  <a:gd name="T13" fmla="*/ 13 h 17"/>
                  <a:gd name="T14" fmla="*/ 98 w 98"/>
                  <a:gd name="T15" fmla="*/ 3 h 17"/>
                  <a:gd name="T16" fmla="*/ 95 w 98"/>
                  <a:gd name="T1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17">
                    <a:moveTo>
                      <a:pt x="95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5"/>
                      <a:pt x="2" y="17"/>
                      <a:pt x="4" y="17"/>
                    </a:cubicBezTo>
                    <a:cubicBezTo>
                      <a:pt x="95" y="17"/>
                      <a:pt x="95" y="17"/>
                      <a:pt x="95" y="17"/>
                    </a:cubicBezTo>
                    <a:cubicBezTo>
                      <a:pt x="97" y="17"/>
                      <a:pt x="98" y="15"/>
                      <a:pt x="98" y="13"/>
                    </a:cubicBezTo>
                    <a:cubicBezTo>
                      <a:pt x="98" y="3"/>
                      <a:pt x="98" y="3"/>
                      <a:pt x="98" y="3"/>
                    </a:cubicBezTo>
                    <a:cubicBezTo>
                      <a:pt x="98" y="1"/>
                      <a:pt x="97" y="0"/>
                      <a:pt x="95" y="0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5" name="Freeform 20">
                <a:extLst>
                  <a:ext uri="{FF2B5EF4-FFF2-40B4-BE49-F238E27FC236}">
                    <a16:creationId xmlns:a16="http://schemas.microsoft.com/office/drawing/2014/main" id="{96A3D109-EA29-4045-B83A-270230A196B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76" y="2083"/>
                <a:ext cx="400" cy="140"/>
              </a:xfrm>
              <a:custGeom>
                <a:avLst/>
                <a:gdLst>
                  <a:gd name="T0" fmla="*/ 164 w 168"/>
                  <a:gd name="T1" fmla="*/ 18 h 59"/>
                  <a:gd name="T2" fmla="*/ 109 w 168"/>
                  <a:gd name="T3" fmla="*/ 0 h 59"/>
                  <a:gd name="T4" fmla="*/ 109 w 168"/>
                  <a:gd name="T5" fmla="*/ 0 h 59"/>
                  <a:gd name="T6" fmla="*/ 89 w 168"/>
                  <a:gd name="T7" fmla="*/ 0 h 59"/>
                  <a:gd name="T8" fmla="*/ 89 w 168"/>
                  <a:gd name="T9" fmla="*/ 0 h 59"/>
                  <a:gd name="T10" fmla="*/ 86 w 168"/>
                  <a:gd name="T11" fmla="*/ 0 h 59"/>
                  <a:gd name="T12" fmla="*/ 86 w 168"/>
                  <a:gd name="T13" fmla="*/ 0 h 59"/>
                  <a:gd name="T14" fmla="*/ 82 w 168"/>
                  <a:gd name="T15" fmla="*/ 0 h 59"/>
                  <a:gd name="T16" fmla="*/ 82 w 168"/>
                  <a:gd name="T17" fmla="*/ 0 h 59"/>
                  <a:gd name="T18" fmla="*/ 81 w 168"/>
                  <a:gd name="T19" fmla="*/ 0 h 59"/>
                  <a:gd name="T20" fmla="*/ 80 w 168"/>
                  <a:gd name="T21" fmla="*/ 0 h 59"/>
                  <a:gd name="T22" fmla="*/ 80 w 168"/>
                  <a:gd name="T23" fmla="*/ 0 h 59"/>
                  <a:gd name="T24" fmla="*/ 79 w 168"/>
                  <a:gd name="T25" fmla="*/ 0 h 59"/>
                  <a:gd name="T26" fmla="*/ 79 w 168"/>
                  <a:gd name="T27" fmla="*/ 0 h 59"/>
                  <a:gd name="T28" fmla="*/ 59 w 168"/>
                  <a:gd name="T29" fmla="*/ 0 h 59"/>
                  <a:gd name="T30" fmla="*/ 59 w 168"/>
                  <a:gd name="T31" fmla="*/ 0 h 59"/>
                  <a:gd name="T32" fmla="*/ 4 w 168"/>
                  <a:gd name="T33" fmla="*/ 18 h 59"/>
                  <a:gd name="T34" fmla="*/ 33 w 168"/>
                  <a:gd name="T35" fmla="*/ 59 h 59"/>
                  <a:gd name="T36" fmla="*/ 34 w 168"/>
                  <a:gd name="T37" fmla="*/ 59 h 59"/>
                  <a:gd name="T38" fmla="*/ 34 w 168"/>
                  <a:gd name="T39" fmla="*/ 59 h 59"/>
                  <a:gd name="T40" fmla="*/ 35 w 168"/>
                  <a:gd name="T41" fmla="*/ 58 h 59"/>
                  <a:gd name="T42" fmla="*/ 34 w 168"/>
                  <a:gd name="T43" fmla="*/ 57 h 59"/>
                  <a:gd name="T44" fmla="*/ 20 w 168"/>
                  <a:gd name="T45" fmla="*/ 20 h 59"/>
                  <a:gd name="T46" fmla="*/ 48 w 168"/>
                  <a:gd name="T47" fmla="*/ 3 h 59"/>
                  <a:gd name="T48" fmla="*/ 29 w 168"/>
                  <a:gd name="T49" fmla="*/ 17 h 59"/>
                  <a:gd name="T50" fmla="*/ 56 w 168"/>
                  <a:gd name="T51" fmla="*/ 59 h 59"/>
                  <a:gd name="T52" fmla="*/ 56 w 168"/>
                  <a:gd name="T53" fmla="*/ 59 h 59"/>
                  <a:gd name="T54" fmla="*/ 56 w 168"/>
                  <a:gd name="T55" fmla="*/ 59 h 59"/>
                  <a:gd name="T56" fmla="*/ 57 w 168"/>
                  <a:gd name="T57" fmla="*/ 58 h 59"/>
                  <a:gd name="T58" fmla="*/ 57 w 168"/>
                  <a:gd name="T59" fmla="*/ 57 h 59"/>
                  <a:gd name="T60" fmla="*/ 49 w 168"/>
                  <a:gd name="T61" fmla="*/ 23 h 59"/>
                  <a:gd name="T62" fmla="*/ 80 w 168"/>
                  <a:gd name="T63" fmla="*/ 2 h 59"/>
                  <a:gd name="T64" fmla="*/ 81 w 168"/>
                  <a:gd name="T65" fmla="*/ 2 h 59"/>
                  <a:gd name="T66" fmla="*/ 82 w 168"/>
                  <a:gd name="T67" fmla="*/ 2 h 59"/>
                  <a:gd name="T68" fmla="*/ 82 w 168"/>
                  <a:gd name="T69" fmla="*/ 2 h 59"/>
                  <a:gd name="T70" fmla="*/ 83 w 168"/>
                  <a:gd name="T71" fmla="*/ 2 h 59"/>
                  <a:gd name="T72" fmla="*/ 83 w 168"/>
                  <a:gd name="T73" fmla="*/ 58 h 59"/>
                  <a:gd name="T74" fmla="*/ 84 w 168"/>
                  <a:gd name="T75" fmla="*/ 59 h 59"/>
                  <a:gd name="T76" fmla="*/ 84 w 168"/>
                  <a:gd name="T77" fmla="*/ 59 h 59"/>
                  <a:gd name="T78" fmla="*/ 85 w 168"/>
                  <a:gd name="T79" fmla="*/ 58 h 59"/>
                  <a:gd name="T80" fmla="*/ 85 w 168"/>
                  <a:gd name="T81" fmla="*/ 2 h 59"/>
                  <a:gd name="T82" fmla="*/ 86 w 168"/>
                  <a:gd name="T83" fmla="*/ 2 h 59"/>
                  <a:gd name="T84" fmla="*/ 119 w 168"/>
                  <a:gd name="T85" fmla="*/ 23 h 59"/>
                  <a:gd name="T86" fmla="*/ 111 w 168"/>
                  <a:gd name="T87" fmla="*/ 57 h 59"/>
                  <a:gd name="T88" fmla="*/ 111 w 168"/>
                  <a:gd name="T89" fmla="*/ 58 h 59"/>
                  <a:gd name="T90" fmla="*/ 112 w 168"/>
                  <a:gd name="T91" fmla="*/ 59 h 59"/>
                  <a:gd name="T92" fmla="*/ 112 w 168"/>
                  <a:gd name="T93" fmla="*/ 59 h 59"/>
                  <a:gd name="T94" fmla="*/ 112 w 168"/>
                  <a:gd name="T95" fmla="*/ 59 h 59"/>
                  <a:gd name="T96" fmla="*/ 140 w 168"/>
                  <a:gd name="T97" fmla="*/ 17 h 59"/>
                  <a:gd name="T98" fmla="*/ 120 w 168"/>
                  <a:gd name="T99" fmla="*/ 3 h 59"/>
                  <a:gd name="T100" fmla="*/ 148 w 168"/>
                  <a:gd name="T101" fmla="*/ 20 h 59"/>
                  <a:gd name="T102" fmla="*/ 134 w 168"/>
                  <a:gd name="T103" fmla="*/ 57 h 59"/>
                  <a:gd name="T104" fmla="*/ 134 w 168"/>
                  <a:gd name="T105" fmla="*/ 58 h 59"/>
                  <a:gd name="T106" fmla="*/ 135 w 168"/>
                  <a:gd name="T107" fmla="*/ 59 h 59"/>
                  <a:gd name="T108" fmla="*/ 135 w 168"/>
                  <a:gd name="T109" fmla="*/ 59 h 59"/>
                  <a:gd name="T110" fmla="*/ 135 w 168"/>
                  <a:gd name="T111" fmla="*/ 59 h 59"/>
                  <a:gd name="T112" fmla="*/ 164 w 168"/>
                  <a:gd name="T113" fmla="*/ 1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8" h="59">
                    <a:moveTo>
                      <a:pt x="164" y="18"/>
                    </a:moveTo>
                    <a:cubicBezTo>
                      <a:pt x="161" y="6"/>
                      <a:pt x="143" y="0"/>
                      <a:pt x="109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8" y="0"/>
                      <a:pt x="87" y="0"/>
                      <a:pt x="86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1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79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26" y="0"/>
                      <a:pt x="7" y="6"/>
                      <a:pt x="4" y="18"/>
                    </a:cubicBezTo>
                    <a:cubicBezTo>
                      <a:pt x="0" y="35"/>
                      <a:pt x="32" y="58"/>
                      <a:pt x="33" y="59"/>
                    </a:cubicBezTo>
                    <a:cubicBezTo>
                      <a:pt x="33" y="59"/>
                      <a:pt x="34" y="59"/>
                      <a:pt x="34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9"/>
                      <a:pt x="35" y="59"/>
                      <a:pt x="35" y="58"/>
                    </a:cubicBezTo>
                    <a:cubicBezTo>
                      <a:pt x="35" y="58"/>
                      <a:pt x="35" y="57"/>
                      <a:pt x="34" y="57"/>
                    </a:cubicBezTo>
                    <a:cubicBezTo>
                      <a:pt x="21" y="42"/>
                      <a:pt x="17" y="29"/>
                      <a:pt x="20" y="20"/>
                    </a:cubicBezTo>
                    <a:cubicBezTo>
                      <a:pt x="24" y="9"/>
                      <a:pt x="38" y="5"/>
                      <a:pt x="48" y="3"/>
                    </a:cubicBezTo>
                    <a:cubicBezTo>
                      <a:pt x="37" y="6"/>
                      <a:pt x="30" y="10"/>
                      <a:pt x="29" y="17"/>
                    </a:cubicBezTo>
                    <a:cubicBezTo>
                      <a:pt x="24" y="34"/>
                      <a:pt x="55" y="58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7" y="59"/>
                      <a:pt x="57" y="59"/>
                      <a:pt x="57" y="58"/>
                    </a:cubicBezTo>
                    <a:cubicBezTo>
                      <a:pt x="57" y="58"/>
                      <a:pt x="57" y="58"/>
                      <a:pt x="57" y="57"/>
                    </a:cubicBezTo>
                    <a:cubicBezTo>
                      <a:pt x="48" y="44"/>
                      <a:pt x="46" y="33"/>
                      <a:pt x="49" y="23"/>
                    </a:cubicBezTo>
                    <a:cubicBezTo>
                      <a:pt x="55" y="9"/>
                      <a:pt x="73" y="4"/>
                      <a:pt x="80" y="2"/>
                    </a:cubicBezTo>
                    <a:cubicBezTo>
                      <a:pt x="80" y="2"/>
                      <a:pt x="80" y="2"/>
                      <a:pt x="81" y="2"/>
                    </a:cubicBezTo>
                    <a:cubicBezTo>
                      <a:pt x="81" y="2"/>
                      <a:pt x="81" y="2"/>
                      <a:pt x="82" y="2"/>
                    </a:cubicBezTo>
                    <a:cubicBezTo>
                      <a:pt x="82" y="2"/>
                      <a:pt x="82" y="2"/>
                      <a:pt x="82" y="2"/>
                    </a:cubicBezTo>
                    <a:cubicBezTo>
                      <a:pt x="82" y="2"/>
                      <a:pt x="83" y="2"/>
                      <a:pt x="83" y="2"/>
                    </a:cubicBezTo>
                    <a:cubicBezTo>
                      <a:pt x="82" y="4"/>
                      <a:pt x="68" y="26"/>
                      <a:pt x="83" y="58"/>
                    </a:cubicBezTo>
                    <a:cubicBezTo>
                      <a:pt x="83" y="59"/>
                      <a:pt x="84" y="59"/>
                      <a:pt x="84" y="59"/>
                    </a:cubicBezTo>
                    <a:cubicBezTo>
                      <a:pt x="84" y="59"/>
                      <a:pt x="84" y="59"/>
                      <a:pt x="84" y="59"/>
                    </a:cubicBezTo>
                    <a:cubicBezTo>
                      <a:pt x="84" y="59"/>
                      <a:pt x="85" y="59"/>
                      <a:pt x="85" y="58"/>
                    </a:cubicBezTo>
                    <a:cubicBezTo>
                      <a:pt x="100" y="27"/>
                      <a:pt x="87" y="4"/>
                      <a:pt x="85" y="2"/>
                    </a:cubicBezTo>
                    <a:cubicBezTo>
                      <a:pt x="85" y="2"/>
                      <a:pt x="86" y="2"/>
                      <a:pt x="86" y="2"/>
                    </a:cubicBezTo>
                    <a:cubicBezTo>
                      <a:pt x="89" y="2"/>
                      <a:pt x="113" y="7"/>
                      <a:pt x="119" y="23"/>
                    </a:cubicBezTo>
                    <a:cubicBezTo>
                      <a:pt x="123" y="33"/>
                      <a:pt x="120" y="44"/>
                      <a:pt x="111" y="57"/>
                    </a:cubicBezTo>
                    <a:cubicBezTo>
                      <a:pt x="111" y="58"/>
                      <a:pt x="111" y="58"/>
                      <a:pt x="111" y="58"/>
                    </a:cubicBezTo>
                    <a:cubicBezTo>
                      <a:pt x="111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4" y="58"/>
                      <a:pt x="145" y="34"/>
                      <a:pt x="140" y="17"/>
                    </a:cubicBezTo>
                    <a:cubicBezTo>
                      <a:pt x="138" y="10"/>
                      <a:pt x="131" y="6"/>
                      <a:pt x="120" y="3"/>
                    </a:cubicBezTo>
                    <a:cubicBezTo>
                      <a:pt x="130" y="5"/>
                      <a:pt x="144" y="9"/>
                      <a:pt x="148" y="20"/>
                    </a:cubicBezTo>
                    <a:cubicBezTo>
                      <a:pt x="152" y="29"/>
                      <a:pt x="147" y="42"/>
                      <a:pt x="134" y="57"/>
                    </a:cubicBezTo>
                    <a:cubicBezTo>
                      <a:pt x="134" y="57"/>
                      <a:pt x="134" y="58"/>
                      <a:pt x="134" y="58"/>
                    </a:cubicBezTo>
                    <a:cubicBezTo>
                      <a:pt x="134" y="59"/>
                      <a:pt x="134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6" y="58"/>
                      <a:pt x="168" y="35"/>
                      <a:pt x="164" y="18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6" name="Freeform 21">
                <a:extLst>
                  <a:ext uri="{FF2B5EF4-FFF2-40B4-BE49-F238E27FC236}">
                    <a16:creationId xmlns:a16="http://schemas.microsoft.com/office/drawing/2014/main" id="{3B4DBB36-56D2-4CB8-88B8-06C652C0E59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124" y="3411"/>
                <a:ext cx="3432" cy="363"/>
              </a:xfrm>
              <a:custGeom>
                <a:avLst/>
                <a:gdLst>
                  <a:gd name="T0" fmla="*/ 1412 w 1445"/>
                  <a:gd name="T1" fmla="*/ 48 h 153"/>
                  <a:gd name="T2" fmla="*/ 1402 w 1445"/>
                  <a:gd name="T3" fmla="*/ 84 h 153"/>
                  <a:gd name="T4" fmla="*/ 1396 w 1445"/>
                  <a:gd name="T5" fmla="*/ 121 h 153"/>
                  <a:gd name="T6" fmla="*/ 1330 w 1445"/>
                  <a:gd name="T7" fmla="*/ 48 h 153"/>
                  <a:gd name="T8" fmla="*/ 1320 w 1445"/>
                  <a:gd name="T9" fmla="*/ 84 h 153"/>
                  <a:gd name="T10" fmla="*/ 1314 w 1445"/>
                  <a:gd name="T11" fmla="*/ 121 h 153"/>
                  <a:gd name="T12" fmla="*/ 1257 w 1445"/>
                  <a:gd name="T13" fmla="*/ 69 h 153"/>
                  <a:gd name="T14" fmla="*/ 1233 w 1445"/>
                  <a:gd name="T15" fmla="*/ 105 h 153"/>
                  <a:gd name="T16" fmla="*/ 1249 w 1445"/>
                  <a:gd name="T17" fmla="*/ 33 h 153"/>
                  <a:gd name="T18" fmla="*/ 1143 w 1445"/>
                  <a:gd name="T19" fmla="*/ 119 h 153"/>
                  <a:gd name="T20" fmla="*/ 1194 w 1445"/>
                  <a:gd name="T21" fmla="*/ 33 h 153"/>
                  <a:gd name="T22" fmla="*/ 1123 w 1445"/>
                  <a:gd name="T23" fmla="*/ 119 h 153"/>
                  <a:gd name="T24" fmla="*/ 1097 w 1445"/>
                  <a:gd name="T25" fmla="*/ 63 h 153"/>
                  <a:gd name="T26" fmla="*/ 1124 w 1445"/>
                  <a:gd name="T27" fmla="*/ 34 h 153"/>
                  <a:gd name="T28" fmla="*/ 1038 w 1445"/>
                  <a:gd name="T29" fmla="*/ 65 h 153"/>
                  <a:gd name="T30" fmla="*/ 1086 w 1445"/>
                  <a:gd name="T31" fmla="*/ 107 h 153"/>
                  <a:gd name="T32" fmla="*/ 1053 w 1445"/>
                  <a:gd name="T33" fmla="*/ 153 h 153"/>
                  <a:gd name="T34" fmla="*/ 986 w 1445"/>
                  <a:gd name="T35" fmla="*/ 50 h 153"/>
                  <a:gd name="T36" fmla="*/ 969 w 1445"/>
                  <a:gd name="T37" fmla="*/ 121 h 153"/>
                  <a:gd name="T38" fmla="*/ 942 w 1445"/>
                  <a:gd name="T39" fmla="*/ 68 h 153"/>
                  <a:gd name="T40" fmla="*/ 885 w 1445"/>
                  <a:gd name="T41" fmla="*/ 119 h 153"/>
                  <a:gd name="T42" fmla="*/ 935 w 1445"/>
                  <a:gd name="T43" fmla="*/ 33 h 153"/>
                  <a:gd name="T44" fmla="*/ 865 w 1445"/>
                  <a:gd name="T45" fmla="*/ 119 h 153"/>
                  <a:gd name="T46" fmla="*/ 826 w 1445"/>
                  <a:gd name="T47" fmla="*/ 49 h 153"/>
                  <a:gd name="T48" fmla="*/ 761 w 1445"/>
                  <a:gd name="T49" fmla="*/ 152 h 153"/>
                  <a:gd name="T50" fmla="*/ 856 w 1445"/>
                  <a:gd name="T51" fmla="*/ 87 h 153"/>
                  <a:gd name="T52" fmla="*/ 808 w 1445"/>
                  <a:gd name="T53" fmla="*/ 44 h 153"/>
                  <a:gd name="T54" fmla="*/ 661 w 1445"/>
                  <a:gd name="T55" fmla="*/ 89 h 153"/>
                  <a:gd name="T56" fmla="*/ 676 w 1445"/>
                  <a:gd name="T57" fmla="*/ 102 h 153"/>
                  <a:gd name="T58" fmla="*/ 709 w 1445"/>
                  <a:gd name="T59" fmla="*/ 44 h 153"/>
                  <a:gd name="T60" fmla="*/ 639 w 1445"/>
                  <a:gd name="T61" fmla="*/ 93 h 153"/>
                  <a:gd name="T62" fmla="*/ 666 w 1445"/>
                  <a:gd name="T63" fmla="*/ 137 h 153"/>
                  <a:gd name="T64" fmla="*/ 558 w 1445"/>
                  <a:gd name="T65" fmla="*/ 119 h 153"/>
                  <a:gd name="T66" fmla="*/ 592 w 1445"/>
                  <a:gd name="T67" fmla="*/ 119 h 153"/>
                  <a:gd name="T68" fmla="*/ 577 w 1445"/>
                  <a:gd name="T69" fmla="*/ 45 h 153"/>
                  <a:gd name="T70" fmla="*/ 518 w 1445"/>
                  <a:gd name="T71" fmla="*/ 21 h 153"/>
                  <a:gd name="T72" fmla="*/ 493 w 1445"/>
                  <a:gd name="T73" fmla="*/ 119 h 153"/>
                  <a:gd name="T74" fmla="*/ 424 w 1445"/>
                  <a:gd name="T75" fmla="*/ 119 h 153"/>
                  <a:gd name="T76" fmla="*/ 501 w 1445"/>
                  <a:gd name="T77" fmla="*/ 33 h 153"/>
                  <a:gd name="T78" fmla="*/ 445 w 1445"/>
                  <a:gd name="T79" fmla="*/ 34 h 153"/>
                  <a:gd name="T80" fmla="*/ 397 w 1445"/>
                  <a:gd name="T81" fmla="*/ 62 h 153"/>
                  <a:gd name="T82" fmla="*/ 401 w 1445"/>
                  <a:gd name="T83" fmla="*/ 97 h 153"/>
                  <a:gd name="T84" fmla="*/ 418 w 1445"/>
                  <a:gd name="T85" fmla="*/ 59 h 153"/>
                  <a:gd name="T86" fmla="*/ 217 w 1445"/>
                  <a:gd name="T87" fmla="*/ 119 h 153"/>
                  <a:gd name="T88" fmla="*/ 291 w 1445"/>
                  <a:gd name="T89" fmla="*/ 119 h 153"/>
                  <a:gd name="T90" fmla="*/ 284 w 1445"/>
                  <a:gd name="T91" fmla="*/ 34 h 153"/>
                  <a:gd name="T92" fmla="*/ 211 w 1445"/>
                  <a:gd name="T93" fmla="*/ 34 h 153"/>
                  <a:gd name="T94" fmla="*/ 137 w 1445"/>
                  <a:gd name="T95" fmla="*/ 67 h 153"/>
                  <a:gd name="T96" fmla="*/ 147 w 1445"/>
                  <a:gd name="T97" fmla="*/ 105 h 153"/>
                  <a:gd name="T98" fmla="*/ 164 w 1445"/>
                  <a:gd name="T99" fmla="*/ 33 h 153"/>
                  <a:gd name="T100" fmla="*/ 52 w 1445"/>
                  <a:gd name="T101" fmla="*/ 105 h 153"/>
                  <a:gd name="T102" fmla="*/ 81 w 1445"/>
                  <a:gd name="T103" fmla="*/ 63 h 153"/>
                  <a:gd name="T104" fmla="*/ 21 w 1445"/>
                  <a:gd name="T105" fmla="*/ 152 h 153"/>
                  <a:gd name="T106" fmla="*/ 101 w 1445"/>
                  <a:gd name="T107" fmla="*/ 66 h 153"/>
                  <a:gd name="T108" fmla="*/ 50 w 1445"/>
                  <a:gd name="T109" fmla="*/ 34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45" h="153">
                    <a:moveTo>
                      <a:pt x="1396" y="121"/>
                    </a:moveTo>
                    <a:cubicBezTo>
                      <a:pt x="1415" y="121"/>
                      <a:pt x="1436" y="114"/>
                      <a:pt x="1437" y="91"/>
                    </a:cubicBezTo>
                    <a:cubicBezTo>
                      <a:pt x="1438" y="74"/>
                      <a:pt x="1414" y="70"/>
                      <a:pt x="1402" y="65"/>
                    </a:cubicBezTo>
                    <a:cubicBezTo>
                      <a:pt x="1397" y="63"/>
                      <a:pt x="1395" y="62"/>
                      <a:pt x="1395" y="58"/>
                    </a:cubicBezTo>
                    <a:cubicBezTo>
                      <a:pt x="1396" y="50"/>
                      <a:pt x="1405" y="48"/>
                      <a:pt x="1412" y="48"/>
                    </a:cubicBezTo>
                    <a:cubicBezTo>
                      <a:pt x="1420" y="48"/>
                      <a:pt x="1428" y="51"/>
                      <a:pt x="1432" y="55"/>
                    </a:cubicBezTo>
                    <a:cubicBezTo>
                      <a:pt x="1445" y="43"/>
                      <a:pt x="1445" y="43"/>
                      <a:pt x="1445" y="43"/>
                    </a:cubicBezTo>
                    <a:cubicBezTo>
                      <a:pt x="1437" y="35"/>
                      <a:pt x="1427" y="32"/>
                      <a:pt x="1415" y="32"/>
                    </a:cubicBezTo>
                    <a:cubicBezTo>
                      <a:pt x="1395" y="32"/>
                      <a:pt x="1378" y="42"/>
                      <a:pt x="1376" y="60"/>
                    </a:cubicBezTo>
                    <a:cubicBezTo>
                      <a:pt x="1375" y="77"/>
                      <a:pt x="1390" y="80"/>
                      <a:pt x="1402" y="84"/>
                    </a:cubicBezTo>
                    <a:cubicBezTo>
                      <a:pt x="1410" y="86"/>
                      <a:pt x="1418" y="88"/>
                      <a:pt x="1417" y="95"/>
                    </a:cubicBezTo>
                    <a:cubicBezTo>
                      <a:pt x="1416" y="105"/>
                      <a:pt x="1405" y="105"/>
                      <a:pt x="1398" y="105"/>
                    </a:cubicBezTo>
                    <a:cubicBezTo>
                      <a:pt x="1389" y="105"/>
                      <a:pt x="1380" y="101"/>
                      <a:pt x="1375" y="95"/>
                    </a:cubicBezTo>
                    <a:cubicBezTo>
                      <a:pt x="1361" y="107"/>
                      <a:pt x="1361" y="107"/>
                      <a:pt x="1361" y="107"/>
                    </a:cubicBezTo>
                    <a:cubicBezTo>
                      <a:pt x="1368" y="117"/>
                      <a:pt x="1382" y="121"/>
                      <a:pt x="1396" y="121"/>
                    </a:cubicBezTo>
                    <a:moveTo>
                      <a:pt x="1314" y="121"/>
                    </a:moveTo>
                    <a:cubicBezTo>
                      <a:pt x="1333" y="121"/>
                      <a:pt x="1354" y="114"/>
                      <a:pt x="1355" y="91"/>
                    </a:cubicBezTo>
                    <a:cubicBezTo>
                      <a:pt x="1356" y="74"/>
                      <a:pt x="1332" y="70"/>
                      <a:pt x="1320" y="65"/>
                    </a:cubicBezTo>
                    <a:cubicBezTo>
                      <a:pt x="1316" y="63"/>
                      <a:pt x="1313" y="62"/>
                      <a:pt x="1313" y="58"/>
                    </a:cubicBezTo>
                    <a:cubicBezTo>
                      <a:pt x="1314" y="50"/>
                      <a:pt x="1323" y="48"/>
                      <a:pt x="1330" y="48"/>
                    </a:cubicBezTo>
                    <a:cubicBezTo>
                      <a:pt x="1338" y="48"/>
                      <a:pt x="1346" y="51"/>
                      <a:pt x="1350" y="55"/>
                    </a:cubicBezTo>
                    <a:cubicBezTo>
                      <a:pt x="1364" y="43"/>
                      <a:pt x="1364" y="43"/>
                      <a:pt x="1364" y="43"/>
                    </a:cubicBezTo>
                    <a:cubicBezTo>
                      <a:pt x="1355" y="35"/>
                      <a:pt x="1345" y="32"/>
                      <a:pt x="1333" y="32"/>
                    </a:cubicBezTo>
                    <a:cubicBezTo>
                      <a:pt x="1314" y="32"/>
                      <a:pt x="1296" y="42"/>
                      <a:pt x="1294" y="60"/>
                    </a:cubicBezTo>
                    <a:cubicBezTo>
                      <a:pt x="1293" y="77"/>
                      <a:pt x="1308" y="80"/>
                      <a:pt x="1320" y="84"/>
                    </a:cubicBezTo>
                    <a:cubicBezTo>
                      <a:pt x="1328" y="86"/>
                      <a:pt x="1336" y="88"/>
                      <a:pt x="1335" y="95"/>
                    </a:cubicBezTo>
                    <a:cubicBezTo>
                      <a:pt x="1335" y="105"/>
                      <a:pt x="1323" y="105"/>
                      <a:pt x="1316" y="105"/>
                    </a:cubicBezTo>
                    <a:cubicBezTo>
                      <a:pt x="1307" y="105"/>
                      <a:pt x="1298" y="101"/>
                      <a:pt x="1293" y="95"/>
                    </a:cubicBezTo>
                    <a:cubicBezTo>
                      <a:pt x="1280" y="107"/>
                      <a:pt x="1280" y="107"/>
                      <a:pt x="1280" y="107"/>
                    </a:cubicBezTo>
                    <a:cubicBezTo>
                      <a:pt x="1287" y="117"/>
                      <a:pt x="1300" y="121"/>
                      <a:pt x="1314" y="121"/>
                    </a:cubicBezTo>
                    <a:moveTo>
                      <a:pt x="1222" y="69"/>
                    </a:moveTo>
                    <a:cubicBezTo>
                      <a:pt x="1222" y="67"/>
                      <a:pt x="1223" y="66"/>
                      <a:pt x="1223" y="64"/>
                    </a:cubicBezTo>
                    <a:cubicBezTo>
                      <a:pt x="1227" y="55"/>
                      <a:pt x="1234" y="49"/>
                      <a:pt x="1245" y="49"/>
                    </a:cubicBezTo>
                    <a:cubicBezTo>
                      <a:pt x="1253" y="49"/>
                      <a:pt x="1259" y="54"/>
                      <a:pt x="1259" y="62"/>
                    </a:cubicBezTo>
                    <a:cubicBezTo>
                      <a:pt x="1259" y="64"/>
                      <a:pt x="1258" y="66"/>
                      <a:pt x="1257" y="69"/>
                    </a:cubicBezTo>
                    <a:lnTo>
                      <a:pt x="1222" y="69"/>
                    </a:lnTo>
                    <a:close/>
                    <a:moveTo>
                      <a:pt x="1228" y="121"/>
                    </a:moveTo>
                    <a:cubicBezTo>
                      <a:pt x="1244" y="121"/>
                      <a:pt x="1260" y="117"/>
                      <a:pt x="1268" y="110"/>
                    </a:cubicBezTo>
                    <a:cubicBezTo>
                      <a:pt x="1263" y="97"/>
                      <a:pt x="1263" y="97"/>
                      <a:pt x="1263" y="97"/>
                    </a:cubicBezTo>
                    <a:cubicBezTo>
                      <a:pt x="1257" y="99"/>
                      <a:pt x="1246" y="105"/>
                      <a:pt x="1233" y="105"/>
                    </a:cubicBezTo>
                    <a:cubicBezTo>
                      <a:pt x="1224" y="105"/>
                      <a:pt x="1216" y="100"/>
                      <a:pt x="1217" y="91"/>
                    </a:cubicBezTo>
                    <a:cubicBezTo>
                      <a:pt x="1217" y="88"/>
                      <a:pt x="1218" y="85"/>
                      <a:pt x="1218" y="82"/>
                    </a:cubicBezTo>
                    <a:cubicBezTo>
                      <a:pt x="1274" y="82"/>
                      <a:pt x="1274" y="82"/>
                      <a:pt x="1274" y="82"/>
                    </a:cubicBezTo>
                    <a:cubicBezTo>
                      <a:pt x="1276" y="76"/>
                      <a:pt x="1279" y="66"/>
                      <a:pt x="1279" y="59"/>
                    </a:cubicBezTo>
                    <a:cubicBezTo>
                      <a:pt x="1280" y="41"/>
                      <a:pt x="1266" y="33"/>
                      <a:pt x="1249" y="33"/>
                    </a:cubicBezTo>
                    <a:cubicBezTo>
                      <a:pt x="1226" y="33"/>
                      <a:pt x="1206" y="47"/>
                      <a:pt x="1200" y="70"/>
                    </a:cubicBezTo>
                    <a:cubicBezTo>
                      <a:pt x="1199" y="77"/>
                      <a:pt x="1196" y="87"/>
                      <a:pt x="1195" y="93"/>
                    </a:cubicBezTo>
                    <a:cubicBezTo>
                      <a:pt x="1194" y="113"/>
                      <a:pt x="1210" y="121"/>
                      <a:pt x="1228" y="121"/>
                    </a:cubicBezTo>
                    <a:moveTo>
                      <a:pt x="1123" y="119"/>
                    </a:moveTo>
                    <a:cubicBezTo>
                      <a:pt x="1143" y="119"/>
                      <a:pt x="1143" y="119"/>
                      <a:pt x="1143" y="119"/>
                    </a:cubicBezTo>
                    <a:cubicBezTo>
                      <a:pt x="1154" y="76"/>
                      <a:pt x="1154" y="76"/>
                      <a:pt x="1154" y="76"/>
                    </a:cubicBezTo>
                    <a:cubicBezTo>
                      <a:pt x="1158" y="60"/>
                      <a:pt x="1170" y="51"/>
                      <a:pt x="1186" y="51"/>
                    </a:cubicBezTo>
                    <a:cubicBezTo>
                      <a:pt x="1189" y="51"/>
                      <a:pt x="1193" y="51"/>
                      <a:pt x="1195" y="51"/>
                    </a:cubicBezTo>
                    <a:cubicBezTo>
                      <a:pt x="1200" y="33"/>
                      <a:pt x="1200" y="33"/>
                      <a:pt x="1200" y="33"/>
                    </a:cubicBezTo>
                    <a:cubicBezTo>
                      <a:pt x="1198" y="33"/>
                      <a:pt x="1196" y="33"/>
                      <a:pt x="1194" y="33"/>
                    </a:cubicBezTo>
                    <a:cubicBezTo>
                      <a:pt x="1183" y="33"/>
                      <a:pt x="1169" y="39"/>
                      <a:pt x="1161" y="48"/>
                    </a:cubicBezTo>
                    <a:cubicBezTo>
                      <a:pt x="1161" y="48"/>
                      <a:pt x="1161" y="48"/>
                      <a:pt x="1161" y="48"/>
                    </a:cubicBezTo>
                    <a:cubicBezTo>
                      <a:pt x="1164" y="34"/>
                      <a:pt x="1164" y="34"/>
                      <a:pt x="1164" y="34"/>
                    </a:cubicBezTo>
                    <a:cubicBezTo>
                      <a:pt x="1144" y="34"/>
                      <a:pt x="1144" y="34"/>
                      <a:pt x="1144" y="34"/>
                    </a:cubicBezTo>
                    <a:lnTo>
                      <a:pt x="1123" y="119"/>
                    </a:lnTo>
                    <a:close/>
                    <a:moveTo>
                      <a:pt x="1069" y="102"/>
                    </a:moveTo>
                    <a:cubicBezTo>
                      <a:pt x="1060" y="102"/>
                      <a:pt x="1053" y="98"/>
                      <a:pt x="1054" y="89"/>
                    </a:cubicBezTo>
                    <a:cubicBezTo>
                      <a:pt x="1054" y="88"/>
                      <a:pt x="1054" y="87"/>
                      <a:pt x="1059" y="67"/>
                    </a:cubicBezTo>
                    <a:cubicBezTo>
                      <a:pt x="1062" y="55"/>
                      <a:pt x="1069" y="49"/>
                      <a:pt x="1080" y="49"/>
                    </a:cubicBezTo>
                    <a:cubicBezTo>
                      <a:pt x="1091" y="49"/>
                      <a:pt x="1098" y="54"/>
                      <a:pt x="1097" y="63"/>
                    </a:cubicBezTo>
                    <a:cubicBezTo>
                      <a:pt x="1097" y="64"/>
                      <a:pt x="1097" y="65"/>
                      <a:pt x="1092" y="85"/>
                    </a:cubicBezTo>
                    <a:cubicBezTo>
                      <a:pt x="1089" y="96"/>
                      <a:pt x="1080" y="102"/>
                      <a:pt x="1069" y="102"/>
                    </a:cubicBezTo>
                    <a:moveTo>
                      <a:pt x="1053" y="153"/>
                    </a:moveTo>
                    <a:cubicBezTo>
                      <a:pt x="1078" y="153"/>
                      <a:pt x="1097" y="140"/>
                      <a:pt x="1104" y="116"/>
                    </a:cubicBezTo>
                    <a:cubicBezTo>
                      <a:pt x="1124" y="34"/>
                      <a:pt x="1124" y="34"/>
                      <a:pt x="1124" y="34"/>
                    </a:cubicBezTo>
                    <a:cubicBezTo>
                      <a:pt x="1104" y="34"/>
                      <a:pt x="1104" y="34"/>
                      <a:pt x="1104" y="34"/>
                    </a:cubicBezTo>
                    <a:cubicBezTo>
                      <a:pt x="1102" y="44"/>
                      <a:pt x="1102" y="44"/>
                      <a:pt x="1102" y="44"/>
                    </a:cubicBezTo>
                    <a:cubicBezTo>
                      <a:pt x="1101" y="44"/>
                      <a:pt x="1101" y="44"/>
                      <a:pt x="1101" y="44"/>
                    </a:cubicBezTo>
                    <a:cubicBezTo>
                      <a:pt x="1098" y="36"/>
                      <a:pt x="1087" y="33"/>
                      <a:pt x="1079" y="33"/>
                    </a:cubicBezTo>
                    <a:cubicBezTo>
                      <a:pt x="1057" y="33"/>
                      <a:pt x="1044" y="45"/>
                      <a:pt x="1038" y="65"/>
                    </a:cubicBezTo>
                    <a:cubicBezTo>
                      <a:pt x="1037" y="70"/>
                      <a:pt x="1035" y="77"/>
                      <a:pt x="1034" y="84"/>
                    </a:cubicBezTo>
                    <a:cubicBezTo>
                      <a:pt x="1033" y="87"/>
                      <a:pt x="1032" y="90"/>
                      <a:pt x="1032" y="93"/>
                    </a:cubicBezTo>
                    <a:cubicBezTo>
                      <a:pt x="1031" y="111"/>
                      <a:pt x="1043" y="118"/>
                      <a:pt x="1060" y="118"/>
                    </a:cubicBezTo>
                    <a:cubicBezTo>
                      <a:pt x="1069" y="118"/>
                      <a:pt x="1079" y="114"/>
                      <a:pt x="1085" y="107"/>
                    </a:cubicBezTo>
                    <a:cubicBezTo>
                      <a:pt x="1086" y="107"/>
                      <a:pt x="1086" y="107"/>
                      <a:pt x="1086" y="107"/>
                    </a:cubicBezTo>
                    <a:cubicBezTo>
                      <a:pt x="1085" y="110"/>
                      <a:pt x="1084" y="114"/>
                      <a:pt x="1084" y="117"/>
                    </a:cubicBezTo>
                    <a:cubicBezTo>
                      <a:pt x="1080" y="129"/>
                      <a:pt x="1072" y="137"/>
                      <a:pt x="1059" y="137"/>
                    </a:cubicBezTo>
                    <a:cubicBezTo>
                      <a:pt x="1051" y="137"/>
                      <a:pt x="1044" y="135"/>
                      <a:pt x="1039" y="129"/>
                    </a:cubicBezTo>
                    <a:cubicBezTo>
                      <a:pt x="1024" y="139"/>
                      <a:pt x="1024" y="139"/>
                      <a:pt x="1024" y="139"/>
                    </a:cubicBezTo>
                    <a:cubicBezTo>
                      <a:pt x="1028" y="148"/>
                      <a:pt x="1040" y="153"/>
                      <a:pt x="1053" y="153"/>
                    </a:cubicBezTo>
                    <a:moveTo>
                      <a:pt x="973" y="105"/>
                    </a:moveTo>
                    <a:cubicBezTo>
                      <a:pt x="964" y="105"/>
                      <a:pt x="957" y="100"/>
                      <a:pt x="958" y="91"/>
                    </a:cubicBezTo>
                    <a:cubicBezTo>
                      <a:pt x="958" y="90"/>
                      <a:pt x="958" y="89"/>
                      <a:pt x="958" y="88"/>
                    </a:cubicBezTo>
                    <a:cubicBezTo>
                      <a:pt x="963" y="67"/>
                      <a:pt x="963" y="67"/>
                      <a:pt x="963" y="67"/>
                    </a:cubicBezTo>
                    <a:cubicBezTo>
                      <a:pt x="966" y="56"/>
                      <a:pt x="975" y="50"/>
                      <a:pt x="986" y="50"/>
                    </a:cubicBezTo>
                    <a:cubicBezTo>
                      <a:pt x="995" y="50"/>
                      <a:pt x="1002" y="54"/>
                      <a:pt x="1002" y="63"/>
                    </a:cubicBezTo>
                    <a:cubicBezTo>
                      <a:pt x="1001" y="64"/>
                      <a:pt x="1001" y="65"/>
                      <a:pt x="1001" y="66"/>
                    </a:cubicBezTo>
                    <a:cubicBezTo>
                      <a:pt x="996" y="87"/>
                      <a:pt x="996" y="87"/>
                      <a:pt x="996" y="87"/>
                    </a:cubicBezTo>
                    <a:cubicBezTo>
                      <a:pt x="993" y="98"/>
                      <a:pt x="984" y="105"/>
                      <a:pt x="973" y="105"/>
                    </a:cubicBezTo>
                    <a:moveTo>
                      <a:pt x="969" y="121"/>
                    </a:moveTo>
                    <a:cubicBezTo>
                      <a:pt x="990" y="121"/>
                      <a:pt x="1011" y="107"/>
                      <a:pt x="1017" y="86"/>
                    </a:cubicBezTo>
                    <a:cubicBezTo>
                      <a:pt x="1018" y="80"/>
                      <a:pt x="1020" y="74"/>
                      <a:pt x="1021" y="68"/>
                    </a:cubicBezTo>
                    <a:cubicBezTo>
                      <a:pt x="1022" y="66"/>
                      <a:pt x="1022" y="64"/>
                      <a:pt x="1022" y="62"/>
                    </a:cubicBezTo>
                    <a:cubicBezTo>
                      <a:pt x="1023" y="43"/>
                      <a:pt x="1008" y="33"/>
                      <a:pt x="990" y="33"/>
                    </a:cubicBezTo>
                    <a:cubicBezTo>
                      <a:pt x="969" y="33"/>
                      <a:pt x="948" y="47"/>
                      <a:pt x="942" y="68"/>
                    </a:cubicBezTo>
                    <a:cubicBezTo>
                      <a:pt x="941" y="75"/>
                      <a:pt x="939" y="81"/>
                      <a:pt x="937" y="88"/>
                    </a:cubicBezTo>
                    <a:cubicBezTo>
                      <a:pt x="937" y="90"/>
                      <a:pt x="937" y="92"/>
                      <a:pt x="937" y="94"/>
                    </a:cubicBezTo>
                    <a:cubicBezTo>
                      <a:pt x="935" y="113"/>
                      <a:pt x="952" y="121"/>
                      <a:pt x="969" y="121"/>
                    </a:cubicBezTo>
                    <a:moveTo>
                      <a:pt x="865" y="119"/>
                    </a:moveTo>
                    <a:cubicBezTo>
                      <a:pt x="885" y="119"/>
                      <a:pt x="885" y="119"/>
                      <a:pt x="885" y="119"/>
                    </a:cubicBezTo>
                    <a:cubicBezTo>
                      <a:pt x="896" y="76"/>
                      <a:pt x="896" y="76"/>
                      <a:pt x="896" y="76"/>
                    </a:cubicBezTo>
                    <a:cubicBezTo>
                      <a:pt x="899" y="60"/>
                      <a:pt x="911" y="51"/>
                      <a:pt x="928" y="51"/>
                    </a:cubicBezTo>
                    <a:cubicBezTo>
                      <a:pt x="930" y="51"/>
                      <a:pt x="934" y="51"/>
                      <a:pt x="937" y="51"/>
                    </a:cubicBezTo>
                    <a:cubicBezTo>
                      <a:pt x="942" y="33"/>
                      <a:pt x="942" y="33"/>
                      <a:pt x="942" y="33"/>
                    </a:cubicBezTo>
                    <a:cubicBezTo>
                      <a:pt x="940" y="33"/>
                      <a:pt x="937" y="33"/>
                      <a:pt x="935" y="33"/>
                    </a:cubicBezTo>
                    <a:cubicBezTo>
                      <a:pt x="925" y="33"/>
                      <a:pt x="910" y="39"/>
                      <a:pt x="903" y="48"/>
                    </a:cubicBezTo>
                    <a:cubicBezTo>
                      <a:pt x="902" y="48"/>
                      <a:pt x="902" y="48"/>
                      <a:pt x="902" y="48"/>
                    </a:cubicBezTo>
                    <a:cubicBezTo>
                      <a:pt x="906" y="34"/>
                      <a:pt x="906" y="34"/>
                      <a:pt x="906" y="34"/>
                    </a:cubicBezTo>
                    <a:cubicBezTo>
                      <a:pt x="886" y="34"/>
                      <a:pt x="886" y="34"/>
                      <a:pt x="886" y="34"/>
                    </a:cubicBezTo>
                    <a:lnTo>
                      <a:pt x="865" y="119"/>
                    </a:lnTo>
                    <a:close/>
                    <a:moveTo>
                      <a:pt x="813" y="105"/>
                    </a:moveTo>
                    <a:cubicBezTo>
                      <a:pt x="804" y="105"/>
                      <a:pt x="796" y="100"/>
                      <a:pt x="797" y="91"/>
                    </a:cubicBezTo>
                    <a:cubicBezTo>
                      <a:pt x="797" y="90"/>
                      <a:pt x="797" y="89"/>
                      <a:pt x="797" y="88"/>
                    </a:cubicBezTo>
                    <a:cubicBezTo>
                      <a:pt x="802" y="68"/>
                      <a:pt x="802" y="68"/>
                      <a:pt x="802" y="68"/>
                    </a:cubicBezTo>
                    <a:cubicBezTo>
                      <a:pt x="805" y="57"/>
                      <a:pt x="815" y="49"/>
                      <a:pt x="826" y="49"/>
                    </a:cubicBezTo>
                    <a:cubicBezTo>
                      <a:pt x="834" y="49"/>
                      <a:pt x="842" y="54"/>
                      <a:pt x="841" y="63"/>
                    </a:cubicBezTo>
                    <a:cubicBezTo>
                      <a:pt x="841" y="64"/>
                      <a:pt x="841" y="65"/>
                      <a:pt x="841" y="66"/>
                    </a:cubicBezTo>
                    <a:cubicBezTo>
                      <a:pt x="835" y="87"/>
                      <a:pt x="835" y="87"/>
                      <a:pt x="835" y="87"/>
                    </a:cubicBezTo>
                    <a:cubicBezTo>
                      <a:pt x="832" y="98"/>
                      <a:pt x="824" y="105"/>
                      <a:pt x="813" y="105"/>
                    </a:cubicBezTo>
                    <a:moveTo>
                      <a:pt x="761" y="152"/>
                    </a:moveTo>
                    <a:cubicBezTo>
                      <a:pt x="781" y="152"/>
                      <a:pt x="781" y="152"/>
                      <a:pt x="781" y="152"/>
                    </a:cubicBezTo>
                    <a:cubicBezTo>
                      <a:pt x="792" y="111"/>
                      <a:pt x="792" y="111"/>
                      <a:pt x="792" y="111"/>
                    </a:cubicBezTo>
                    <a:cubicBezTo>
                      <a:pt x="793" y="111"/>
                      <a:pt x="793" y="111"/>
                      <a:pt x="793" y="111"/>
                    </a:cubicBezTo>
                    <a:cubicBezTo>
                      <a:pt x="796" y="118"/>
                      <a:pt x="804" y="121"/>
                      <a:pt x="812" y="121"/>
                    </a:cubicBezTo>
                    <a:cubicBezTo>
                      <a:pt x="834" y="121"/>
                      <a:pt x="851" y="108"/>
                      <a:pt x="856" y="87"/>
                    </a:cubicBezTo>
                    <a:cubicBezTo>
                      <a:pt x="858" y="80"/>
                      <a:pt x="860" y="73"/>
                      <a:pt x="861" y="66"/>
                    </a:cubicBezTo>
                    <a:cubicBezTo>
                      <a:pt x="862" y="63"/>
                      <a:pt x="862" y="61"/>
                      <a:pt x="862" y="59"/>
                    </a:cubicBezTo>
                    <a:cubicBezTo>
                      <a:pt x="864" y="42"/>
                      <a:pt x="852" y="33"/>
                      <a:pt x="836" y="33"/>
                    </a:cubicBezTo>
                    <a:cubicBezTo>
                      <a:pt x="826" y="33"/>
                      <a:pt x="816" y="37"/>
                      <a:pt x="808" y="44"/>
                    </a:cubicBezTo>
                    <a:cubicBezTo>
                      <a:pt x="808" y="44"/>
                      <a:pt x="808" y="44"/>
                      <a:pt x="808" y="44"/>
                    </a:cubicBezTo>
                    <a:cubicBezTo>
                      <a:pt x="810" y="34"/>
                      <a:pt x="810" y="34"/>
                      <a:pt x="810" y="34"/>
                    </a:cubicBezTo>
                    <a:cubicBezTo>
                      <a:pt x="791" y="34"/>
                      <a:pt x="791" y="34"/>
                      <a:pt x="791" y="34"/>
                    </a:cubicBezTo>
                    <a:lnTo>
                      <a:pt x="761" y="152"/>
                    </a:lnTo>
                    <a:close/>
                    <a:moveTo>
                      <a:pt x="676" y="102"/>
                    </a:moveTo>
                    <a:cubicBezTo>
                      <a:pt x="667" y="102"/>
                      <a:pt x="660" y="98"/>
                      <a:pt x="661" y="89"/>
                    </a:cubicBezTo>
                    <a:cubicBezTo>
                      <a:pt x="661" y="88"/>
                      <a:pt x="661" y="87"/>
                      <a:pt x="666" y="67"/>
                    </a:cubicBezTo>
                    <a:cubicBezTo>
                      <a:pt x="668" y="55"/>
                      <a:pt x="676" y="49"/>
                      <a:pt x="687" y="49"/>
                    </a:cubicBezTo>
                    <a:cubicBezTo>
                      <a:pt x="698" y="49"/>
                      <a:pt x="704" y="54"/>
                      <a:pt x="704" y="63"/>
                    </a:cubicBezTo>
                    <a:cubicBezTo>
                      <a:pt x="704" y="64"/>
                      <a:pt x="703" y="65"/>
                      <a:pt x="698" y="85"/>
                    </a:cubicBezTo>
                    <a:cubicBezTo>
                      <a:pt x="696" y="96"/>
                      <a:pt x="687" y="102"/>
                      <a:pt x="676" y="102"/>
                    </a:cubicBezTo>
                    <a:moveTo>
                      <a:pt x="660" y="153"/>
                    </a:moveTo>
                    <a:cubicBezTo>
                      <a:pt x="685" y="153"/>
                      <a:pt x="704" y="140"/>
                      <a:pt x="710" y="116"/>
                    </a:cubicBezTo>
                    <a:cubicBezTo>
                      <a:pt x="731" y="34"/>
                      <a:pt x="731" y="34"/>
                      <a:pt x="731" y="34"/>
                    </a:cubicBezTo>
                    <a:cubicBezTo>
                      <a:pt x="711" y="34"/>
                      <a:pt x="711" y="34"/>
                      <a:pt x="711" y="34"/>
                    </a:cubicBezTo>
                    <a:cubicBezTo>
                      <a:pt x="709" y="44"/>
                      <a:pt x="709" y="44"/>
                      <a:pt x="709" y="44"/>
                    </a:cubicBezTo>
                    <a:cubicBezTo>
                      <a:pt x="708" y="44"/>
                      <a:pt x="708" y="44"/>
                      <a:pt x="708" y="44"/>
                    </a:cubicBezTo>
                    <a:cubicBezTo>
                      <a:pt x="705" y="36"/>
                      <a:pt x="694" y="33"/>
                      <a:pt x="686" y="33"/>
                    </a:cubicBezTo>
                    <a:cubicBezTo>
                      <a:pt x="664" y="33"/>
                      <a:pt x="650" y="45"/>
                      <a:pt x="645" y="65"/>
                    </a:cubicBezTo>
                    <a:cubicBezTo>
                      <a:pt x="644" y="70"/>
                      <a:pt x="642" y="77"/>
                      <a:pt x="641" y="84"/>
                    </a:cubicBezTo>
                    <a:cubicBezTo>
                      <a:pt x="640" y="87"/>
                      <a:pt x="639" y="90"/>
                      <a:pt x="639" y="93"/>
                    </a:cubicBezTo>
                    <a:cubicBezTo>
                      <a:pt x="638" y="111"/>
                      <a:pt x="650" y="118"/>
                      <a:pt x="666" y="118"/>
                    </a:cubicBezTo>
                    <a:cubicBezTo>
                      <a:pt x="676" y="118"/>
                      <a:pt x="685" y="114"/>
                      <a:pt x="692" y="107"/>
                    </a:cubicBezTo>
                    <a:cubicBezTo>
                      <a:pt x="693" y="107"/>
                      <a:pt x="693" y="107"/>
                      <a:pt x="693" y="107"/>
                    </a:cubicBezTo>
                    <a:cubicBezTo>
                      <a:pt x="692" y="110"/>
                      <a:pt x="691" y="114"/>
                      <a:pt x="690" y="117"/>
                    </a:cubicBezTo>
                    <a:cubicBezTo>
                      <a:pt x="687" y="129"/>
                      <a:pt x="678" y="137"/>
                      <a:pt x="666" y="137"/>
                    </a:cubicBezTo>
                    <a:cubicBezTo>
                      <a:pt x="658" y="137"/>
                      <a:pt x="651" y="135"/>
                      <a:pt x="646" y="129"/>
                    </a:cubicBezTo>
                    <a:cubicBezTo>
                      <a:pt x="631" y="139"/>
                      <a:pt x="631" y="139"/>
                      <a:pt x="631" y="139"/>
                    </a:cubicBezTo>
                    <a:cubicBezTo>
                      <a:pt x="635" y="148"/>
                      <a:pt x="647" y="153"/>
                      <a:pt x="660" y="153"/>
                    </a:cubicBezTo>
                    <a:moveTo>
                      <a:pt x="538" y="119"/>
                    </a:moveTo>
                    <a:cubicBezTo>
                      <a:pt x="558" y="119"/>
                      <a:pt x="558" y="119"/>
                      <a:pt x="558" y="119"/>
                    </a:cubicBezTo>
                    <a:cubicBezTo>
                      <a:pt x="570" y="72"/>
                      <a:pt x="570" y="72"/>
                      <a:pt x="570" y="72"/>
                    </a:cubicBezTo>
                    <a:cubicBezTo>
                      <a:pt x="573" y="59"/>
                      <a:pt x="580" y="50"/>
                      <a:pt x="593" y="50"/>
                    </a:cubicBezTo>
                    <a:cubicBezTo>
                      <a:pt x="602" y="50"/>
                      <a:pt x="607" y="55"/>
                      <a:pt x="606" y="62"/>
                    </a:cubicBezTo>
                    <a:cubicBezTo>
                      <a:pt x="606" y="64"/>
                      <a:pt x="605" y="68"/>
                      <a:pt x="605" y="70"/>
                    </a:cubicBezTo>
                    <a:cubicBezTo>
                      <a:pt x="592" y="119"/>
                      <a:pt x="592" y="119"/>
                      <a:pt x="592" y="119"/>
                    </a:cubicBezTo>
                    <a:cubicBezTo>
                      <a:pt x="613" y="119"/>
                      <a:pt x="613" y="119"/>
                      <a:pt x="613" y="119"/>
                    </a:cubicBezTo>
                    <a:cubicBezTo>
                      <a:pt x="626" y="65"/>
                      <a:pt x="626" y="65"/>
                      <a:pt x="626" y="65"/>
                    </a:cubicBezTo>
                    <a:cubicBezTo>
                      <a:pt x="627" y="62"/>
                      <a:pt x="628" y="57"/>
                      <a:pt x="628" y="55"/>
                    </a:cubicBezTo>
                    <a:cubicBezTo>
                      <a:pt x="629" y="43"/>
                      <a:pt x="620" y="33"/>
                      <a:pt x="604" y="33"/>
                    </a:cubicBezTo>
                    <a:cubicBezTo>
                      <a:pt x="594" y="33"/>
                      <a:pt x="584" y="37"/>
                      <a:pt x="577" y="45"/>
                    </a:cubicBezTo>
                    <a:cubicBezTo>
                      <a:pt x="576" y="45"/>
                      <a:pt x="576" y="45"/>
                      <a:pt x="576" y="45"/>
                    </a:cubicBezTo>
                    <a:cubicBezTo>
                      <a:pt x="578" y="34"/>
                      <a:pt x="578" y="34"/>
                      <a:pt x="578" y="34"/>
                    </a:cubicBezTo>
                    <a:cubicBezTo>
                      <a:pt x="559" y="34"/>
                      <a:pt x="559" y="34"/>
                      <a:pt x="559" y="34"/>
                    </a:cubicBezTo>
                    <a:lnTo>
                      <a:pt x="538" y="119"/>
                    </a:lnTo>
                    <a:close/>
                    <a:moveTo>
                      <a:pt x="518" y="21"/>
                    </a:moveTo>
                    <a:cubicBezTo>
                      <a:pt x="538" y="21"/>
                      <a:pt x="538" y="21"/>
                      <a:pt x="538" y="21"/>
                    </a:cubicBezTo>
                    <a:cubicBezTo>
                      <a:pt x="544" y="0"/>
                      <a:pt x="544" y="0"/>
                      <a:pt x="544" y="0"/>
                    </a:cubicBezTo>
                    <a:cubicBezTo>
                      <a:pt x="523" y="0"/>
                      <a:pt x="523" y="0"/>
                      <a:pt x="523" y="0"/>
                    </a:cubicBezTo>
                    <a:lnTo>
                      <a:pt x="518" y="21"/>
                    </a:lnTo>
                    <a:close/>
                    <a:moveTo>
                      <a:pt x="493" y="119"/>
                    </a:moveTo>
                    <a:cubicBezTo>
                      <a:pt x="514" y="119"/>
                      <a:pt x="514" y="119"/>
                      <a:pt x="514" y="119"/>
                    </a:cubicBezTo>
                    <a:cubicBezTo>
                      <a:pt x="535" y="34"/>
                      <a:pt x="535" y="34"/>
                      <a:pt x="535" y="34"/>
                    </a:cubicBezTo>
                    <a:cubicBezTo>
                      <a:pt x="515" y="34"/>
                      <a:pt x="515" y="34"/>
                      <a:pt x="515" y="34"/>
                    </a:cubicBezTo>
                    <a:lnTo>
                      <a:pt x="493" y="119"/>
                    </a:lnTo>
                    <a:close/>
                    <a:moveTo>
                      <a:pt x="424" y="119"/>
                    </a:moveTo>
                    <a:cubicBezTo>
                      <a:pt x="444" y="119"/>
                      <a:pt x="444" y="119"/>
                      <a:pt x="444" y="119"/>
                    </a:cubicBezTo>
                    <a:cubicBezTo>
                      <a:pt x="455" y="76"/>
                      <a:pt x="455" y="76"/>
                      <a:pt x="455" y="76"/>
                    </a:cubicBezTo>
                    <a:cubicBezTo>
                      <a:pt x="459" y="60"/>
                      <a:pt x="471" y="51"/>
                      <a:pt x="487" y="51"/>
                    </a:cubicBezTo>
                    <a:cubicBezTo>
                      <a:pt x="490" y="51"/>
                      <a:pt x="494" y="51"/>
                      <a:pt x="497" y="51"/>
                    </a:cubicBezTo>
                    <a:cubicBezTo>
                      <a:pt x="501" y="33"/>
                      <a:pt x="501" y="33"/>
                      <a:pt x="501" y="33"/>
                    </a:cubicBezTo>
                    <a:cubicBezTo>
                      <a:pt x="499" y="33"/>
                      <a:pt x="497" y="33"/>
                      <a:pt x="495" y="33"/>
                    </a:cubicBezTo>
                    <a:cubicBezTo>
                      <a:pt x="484" y="33"/>
                      <a:pt x="470" y="39"/>
                      <a:pt x="463" y="48"/>
                    </a:cubicBezTo>
                    <a:cubicBezTo>
                      <a:pt x="462" y="48"/>
                      <a:pt x="462" y="48"/>
                      <a:pt x="462" y="48"/>
                    </a:cubicBezTo>
                    <a:cubicBezTo>
                      <a:pt x="465" y="34"/>
                      <a:pt x="465" y="34"/>
                      <a:pt x="465" y="34"/>
                    </a:cubicBezTo>
                    <a:cubicBezTo>
                      <a:pt x="445" y="34"/>
                      <a:pt x="445" y="34"/>
                      <a:pt x="445" y="34"/>
                    </a:cubicBezTo>
                    <a:lnTo>
                      <a:pt x="424" y="119"/>
                    </a:lnTo>
                    <a:close/>
                    <a:moveTo>
                      <a:pt x="360" y="69"/>
                    </a:moveTo>
                    <a:cubicBezTo>
                      <a:pt x="361" y="67"/>
                      <a:pt x="361" y="66"/>
                      <a:pt x="362" y="64"/>
                    </a:cubicBezTo>
                    <a:cubicBezTo>
                      <a:pt x="365" y="55"/>
                      <a:pt x="373" y="49"/>
                      <a:pt x="384" y="49"/>
                    </a:cubicBezTo>
                    <a:cubicBezTo>
                      <a:pt x="392" y="49"/>
                      <a:pt x="398" y="54"/>
                      <a:pt x="397" y="62"/>
                    </a:cubicBezTo>
                    <a:cubicBezTo>
                      <a:pt x="397" y="64"/>
                      <a:pt x="397" y="66"/>
                      <a:pt x="396" y="69"/>
                    </a:cubicBezTo>
                    <a:lnTo>
                      <a:pt x="360" y="69"/>
                    </a:lnTo>
                    <a:close/>
                    <a:moveTo>
                      <a:pt x="366" y="121"/>
                    </a:moveTo>
                    <a:cubicBezTo>
                      <a:pt x="383" y="121"/>
                      <a:pt x="399" y="117"/>
                      <a:pt x="407" y="110"/>
                    </a:cubicBezTo>
                    <a:cubicBezTo>
                      <a:pt x="401" y="97"/>
                      <a:pt x="401" y="97"/>
                      <a:pt x="401" y="97"/>
                    </a:cubicBezTo>
                    <a:cubicBezTo>
                      <a:pt x="396" y="99"/>
                      <a:pt x="384" y="105"/>
                      <a:pt x="372" y="105"/>
                    </a:cubicBezTo>
                    <a:cubicBezTo>
                      <a:pt x="363" y="105"/>
                      <a:pt x="355" y="100"/>
                      <a:pt x="355" y="91"/>
                    </a:cubicBezTo>
                    <a:cubicBezTo>
                      <a:pt x="355" y="88"/>
                      <a:pt x="356" y="85"/>
                      <a:pt x="357" y="82"/>
                    </a:cubicBezTo>
                    <a:cubicBezTo>
                      <a:pt x="413" y="82"/>
                      <a:pt x="413" y="82"/>
                      <a:pt x="413" y="82"/>
                    </a:cubicBezTo>
                    <a:cubicBezTo>
                      <a:pt x="414" y="76"/>
                      <a:pt x="417" y="66"/>
                      <a:pt x="418" y="59"/>
                    </a:cubicBezTo>
                    <a:cubicBezTo>
                      <a:pt x="419" y="41"/>
                      <a:pt x="405" y="33"/>
                      <a:pt x="388" y="33"/>
                    </a:cubicBezTo>
                    <a:cubicBezTo>
                      <a:pt x="365" y="33"/>
                      <a:pt x="345" y="47"/>
                      <a:pt x="339" y="70"/>
                    </a:cubicBezTo>
                    <a:cubicBezTo>
                      <a:pt x="337" y="77"/>
                      <a:pt x="334" y="87"/>
                      <a:pt x="334" y="93"/>
                    </a:cubicBezTo>
                    <a:cubicBezTo>
                      <a:pt x="332" y="113"/>
                      <a:pt x="349" y="121"/>
                      <a:pt x="366" y="121"/>
                    </a:cubicBezTo>
                    <a:moveTo>
                      <a:pt x="217" y="119"/>
                    </a:moveTo>
                    <a:cubicBezTo>
                      <a:pt x="237" y="119"/>
                      <a:pt x="237" y="119"/>
                      <a:pt x="237" y="119"/>
                    </a:cubicBezTo>
                    <a:cubicBezTo>
                      <a:pt x="268" y="61"/>
                      <a:pt x="268" y="61"/>
                      <a:pt x="268" y="61"/>
                    </a:cubicBezTo>
                    <a:cubicBezTo>
                      <a:pt x="269" y="61"/>
                      <a:pt x="269" y="61"/>
                      <a:pt x="269" y="61"/>
                    </a:cubicBezTo>
                    <a:cubicBezTo>
                      <a:pt x="271" y="119"/>
                      <a:pt x="271" y="119"/>
                      <a:pt x="271" y="119"/>
                    </a:cubicBezTo>
                    <a:cubicBezTo>
                      <a:pt x="291" y="119"/>
                      <a:pt x="291" y="119"/>
                      <a:pt x="291" y="119"/>
                    </a:cubicBezTo>
                    <a:cubicBezTo>
                      <a:pt x="339" y="34"/>
                      <a:pt x="339" y="34"/>
                      <a:pt x="339" y="34"/>
                    </a:cubicBezTo>
                    <a:cubicBezTo>
                      <a:pt x="318" y="34"/>
                      <a:pt x="318" y="34"/>
                      <a:pt x="318" y="34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4" y="34"/>
                      <a:pt x="284" y="34"/>
                      <a:pt x="284" y="34"/>
                    </a:cubicBezTo>
                    <a:cubicBezTo>
                      <a:pt x="267" y="34"/>
                      <a:pt x="267" y="34"/>
                      <a:pt x="267" y="34"/>
                    </a:cubicBezTo>
                    <a:cubicBezTo>
                      <a:pt x="235" y="93"/>
                      <a:pt x="235" y="93"/>
                      <a:pt x="235" y="93"/>
                    </a:cubicBezTo>
                    <a:cubicBezTo>
                      <a:pt x="234" y="93"/>
                      <a:pt x="234" y="93"/>
                      <a:pt x="234" y="93"/>
                    </a:cubicBezTo>
                    <a:cubicBezTo>
                      <a:pt x="232" y="34"/>
                      <a:pt x="232" y="34"/>
                      <a:pt x="232" y="34"/>
                    </a:cubicBezTo>
                    <a:cubicBezTo>
                      <a:pt x="211" y="34"/>
                      <a:pt x="211" y="34"/>
                      <a:pt x="211" y="34"/>
                    </a:cubicBezTo>
                    <a:lnTo>
                      <a:pt x="217" y="119"/>
                    </a:lnTo>
                    <a:close/>
                    <a:moveTo>
                      <a:pt x="147" y="105"/>
                    </a:moveTo>
                    <a:cubicBezTo>
                      <a:pt x="138" y="105"/>
                      <a:pt x="131" y="100"/>
                      <a:pt x="131" y="91"/>
                    </a:cubicBezTo>
                    <a:cubicBezTo>
                      <a:pt x="132" y="90"/>
                      <a:pt x="132" y="89"/>
                      <a:pt x="132" y="88"/>
                    </a:cubicBezTo>
                    <a:cubicBezTo>
                      <a:pt x="137" y="67"/>
                      <a:pt x="137" y="67"/>
                      <a:pt x="137" y="67"/>
                    </a:cubicBezTo>
                    <a:cubicBezTo>
                      <a:pt x="140" y="56"/>
                      <a:pt x="149" y="50"/>
                      <a:pt x="160" y="50"/>
                    </a:cubicBezTo>
                    <a:cubicBezTo>
                      <a:pt x="168" y="50"/>
                      <a:pt x="176" y="54"/>
                      <a:pt x="175" y="63"/>
                    </a:cubicBezTo>
                    <a:cubicBezTo>
                      <a:pt x="175" y="64"/>
                      <a:pt x="175" y="65"/>
                      <a:pt x="175" y="66"/>
                    </a:cubicBezTo>
                    <a:cubicBezTo>
                      <a:pt x="170" y="87"/>
                      <a:pt x="170" y="87"/>
                      <a:pt x="170" y="87"/>
                    </a:cubicBezTo>
                    <a:cubicBezTo>
                      <a:pt x="167" y="98"/>
                      <a:pt x="158" y="105"/>
                      <a:pt x="147" y="105"/>
                    </a:cubicBezTo>
                    <a:moveTo>
                      <a:pt x="143" y="121"/>
                    </a:moveTo>
                    <a:cubicBezTo>
                      <a:pt x="164" y="121"/>
                      <a:pt x="185" y="107"/>
                      <a:pt x="191" y="86"/>
                    </a:cubicBezTo>
                    <a:cubicBezTo>
                      <a:pt x="192" y="80"/>
                      <a:pt x="193" y="74"/>
                      <a:pt x="195" y="68"/>
                    </a:cubicBezTo>
                    <a:cubicBezTo>
                      <a:pt x="195" y="66"/>
                      <a:pt x="196" y="64"/>
                      <a:pt x="196" y="62"/>
                    </a:cubicBezTo>
                    <a:cubicBezTo>
                      <a:pt x="197" y="43"/>
                      <a:pt x="182" y="33"/>
                      <a:pt x="164" y="33"/>
                    </a:cubicBezTo>
                    <a:cubicBezTo>
                      <a:pt x="143" y="33"/>
                      <a:pt x="122" y="47"/>
                      <a:pt x="116" y="68"/>
                    </a:cubicBezTo>
                    <a:cubicBezTo>
                      <a:pt x="115" y="75"/>
                      <a:pt x="113" y="81"/>
                      <a:pt x="111" y="88"/>
                    </a:cubicBezTo>
                    <a:cubicBezTo>
                      <a:pt x="111" y="90"/>
                      <a:pt x="110" y="92"/>
                      <a:pt x="110" y="94"/>
                    </a:cubicBezTo>
                    <a:cubicBezTo>
                      <a:pt x="109" y="113"/>
                      <a:pt x="125" y="121"/>
                      <a:pt x="143" y="121"/>
                    </a:cubicBezTo>
                    <a:moveTo>
                      <a:pt x="52" y="105"/>
                    </a:moveTo>
                    <a:cubicBezTo>
                      <a:pt x="43" y="105"/>
                      <a:pt x="35" y="100"/>
                      <a:pt x="36" y="91"/>
                    </a:cubicBezTo>
                    <a:cubicBezTo>
                      <a:pt x="36" y="90"/>
                      <a:pt x="36" y="89"/>
                      <a:pt x="37" y="88"/>
                    </a:cubicBezTo>
                    <a:cubicBezTo>
                      <a:pt x="42" y="68"/>
                      <a:pt x="42" y="68"/>
                      <a:pt x="42" y="68"/>
                    </a:cubicBezTo>
                    <a:cubicBezTo>
                      <a:pt x="44" y="57"/>
                      <a:pt x="54" y="49"/>
                      <a:pt x="65" y="49"/>
                    </a:cubicBezTo>
                    <a:cubicBezTo>
                      <a:pt x="74" y="49"/>
                      <a:pt x="81" y="54"/>
                      <a:pt x="81" y="63"/>
                    </a:cubicBezTo>
                    <a:cubicBezTo>
                      <a:pt x="80" y="64"/>
                      <a:pt x="80" y="65"/>
                      <a:pt x="80" y="66"/>
                    </a:cubicBezTo>
                    <a:cubicBezTo>
                      <a:pt x="75" y="87"/>
                      <a:pt x="75" y="87"/>
                      <a:pt x="75" y="87"/>
                    </a:cubicBezTo>
                    <a:cubicBezTo>
                      <a:pt x="72" y="98"/>
                      <a:pt x="63" y="105"/>
                      <a:pt x="52" y="105"/>
                    </a:cubicBezTo>
                    <a:moveTo>
                      <a:pt x="0" y="152"/>
                    </a:moveTo>
                    <a:cubicBezTo>
                      <a:pt x="21" y="152"/>
                      <a:pt x="21" y="152"/>
                      <a:pt x="21" y="152"/>
                    </a:cubicBezTo>
                    <a:cubicBezTo>
                      <a:pt x="31" y="111"/>
                      <a:pt x="31" y="111"/>
                      <a:pt x="31" y="111"/>
                    </a:cubicBezTo>
                    <a:cubicBezTo>
                      <a:pt x="32" y="111"/>
                      <a:pt x="32" y="111"/>
                      <a:pt x="32" y="111"/>
                    </a:cubicBezTo>
                    <a:cubicBezTo>
                      <a:pt x="35" y="118"/>
                      <a:pt x="43" y="121"/>
                      <a:pt x="51" y="121"/>
                    </a:cubicBezTo>
                    <a:cubicBezTo>
                      <a:pt x="73" y="121"/>
                      <a:pt x="90" y="108"/>
                      <a:pt x="95" y="87"/>
                    </a:cubicBezTo>
                    <a:cubicBezTo>
                      <a:pt x="97" y="80"/>
                      <a:pt x="99" y="73"/>
                      <a:pt x="101" y="66"/>
                    </a:cubicBezTo>
                    <a:cubicBezTo>
                      <a:pt x="101" y="63"/>
                      <a:pt x="102" y="61"/>
                      <a:pt x="102" y="59"/>
                    </a:cubicBezTo>
                    <a:cubicBezTo>
                      <a:pt x="103" y="42"/>
                      <a:pt x="91" y="33"/>
                      <a:pt x="75" y="33"/>
                    </a:cubicBezTo>
                    <a:cubicBezTo>
                      <a:pt x="65" y="33"/>
                      <a:pt x="55" y="37"/>
                      <a:pt x="48" y="44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50" y="34"/>
                      <a:pt x="50" y="34"/>
                      <a:pt x="50" y="34"/>
                    </a:cubicBezTo>
                    <a:cubicBezTo>
                      <a:pt x="30" y="34"/>
                      <a:pt x="30" y="34"/>
                      <a:pt x="30" y="34"/>
                    </a:cubicBez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</p:grpSp>
      </p:grpSp>
      <p:pic>
        <p:nvPicPr>
          <p:cNvPr id="27" name="Obraz 26" descr="Obraz zawierający świnia domowa, ssak, wewnątrz, pies&#10;&#10;Opis wygenerowany automatycznie">
            <a:extLst>
              <a:ext uri="{FF2B5EF4-FFF2-40B4-BE49-F238E27FC236}">
                <a16:creationId xmlns:a16="http://schemas.microsoft.com/office/drawing/2014/main" id="{FE356DC0-0DFE-4D1E-885C-DAC7044AE0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39" y="-12839"/>
            <a:ext cx="7566346" cy="5136993"/>
          </a:xfrm>
          <a:prstGeom prst="rect">
            <a:avLst/>
          </a:prstGeom>
        </p:spPr>
      </p:pic>
      <p:grpSp>
        <p:nvGrpSpPr>
          <p:cNvPr id="28" name="Groep 38">
            <a:extLst>
              <a:ext uri="{FF2B5EF4-FFF2-40B4-BE49-F238E27FC236}">
                <a16:creationId xmlns:a16="http://schemas.microsoft.com/office/drawing/2014/main" id="{66BC8246-8AAC-4C95-BDB3-00ECFB7308DB}"/>
              </a:ext>
            </a:extLst>
          </p:cNvPr>
          <p:cNvGrpSpPr/>
          <p:nvPr userDrawn="1"/>
        </p:nvGrpSpPr>
        <p:grpSpPr>
          <a:xfrm>
            <a:off x="5724128" y="418194"/>
            <a:ext cx="3064298" cy="1547017"/>
            <a:chOff x="4129741" y="584200"/>
            <a:chExt cx="3429000" cy="2545978"/>
          </a:xfrm>
        </p:grpSpPr>
        <p:sp>
          <p:nvSpPr>
            <p:cNvPr id="29" name="Rechthoek 39">
              <a:extLst>
                <a:ext uri="{FF2B5EF4-FFF2-40B4-BE49-F238E27FC236}">
                  <a16:creationId xmlns:a16="http://schemas.microsoft.com/office/drawing/2014/main" id="{0FF43358-2FA3-4CE6-AE35-CC60536DA73D}"/>
                </a:ext>
              </a:extLst>
            </p:cNvPr>
            <p:cNvSpPr/>
            <p:nvPr/>
          </p:nvSpPr>
          <p:spPr>
            <a:xfrm>
              <a:off x="4129741" y="584200"/>
              <a:ext cx="3429000" cy="194534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288000" rIns="288000" bIns="288000" rtlCol="0" anchor="ctr"/>
            <a:lstStyle/>
            <a:p>
              <a:pPr algn="ctr"/>
              <a:endParaRPr lang="nl-NL" sz="3600" i="1" cap="all" dirty="0">
                <a:latin typeface="+mj-lt"/>
              </a:endParaRPr>
            </a:p>
          </p:txBody>
        </p:sp>
        <p:grpSp>
          <p:nvGrpSpPr>
            <p:cNvPr id="30" name="Groep 40">
              <a:extLst>
                <a:ext uri="{FF2B5EF4-FFF2-40B4-BE49-F238E27FC236}">
                  <a16:creationId xmlns:a16="http://schemas.microsoft.com/office/drawing/2014/main" id="{D1B3B18B-7698-42FD-A71F-DB3604547069}"/>
                </a:ext>
              </a:extLst>
            </p:cNvPr>
            <p:cNvGrpSpPr/>
            <p:nvPr/>
          </p:nvGrpSpPr>
          <p:grpSpPr>
            <a:xfrm>
              <a:off x="4129741" y="2445463"/>
              <a:ext cx="3429000" cy="684715"/>
              <a:chOff x="4129741" y="2445463"/>
              <a:chExt cx="3429000" cy="684715"/>
            </a:xfrm>
          </p:grpSpPr>
          <p:sp>
            <p:nvSpPr>
              <p:cNvPr id="31" name="Rechthoek 41">
                <a:extLst>
                  <a:ext uri="{FF2B5EF4-FFF2-40B4-BE49-F238E27FC236}">
                    <a16:creationId xmlns:a16="http://schemas.microsoft.com/office/drawing/2014/main" id="{EDBF0BC4-48AC-4B13-946B-F688C9A6D5D7}"/>
                  </a:ext>
                </a:extLst>
              </p:cNvPr>
              <p:cNvSpPr/>
              <p:nvPr/>
            </p:nvSpPr>
            <p:spPr>
              <a:xfrm>
                <a:off x="4129741" y="2529542"/>
                <a:ext cx="3429000" cy="600636"/>
              </a:xfrm>
              <a:prstGeom prst="rect">
                <a:avLst/>
              </a:prstGeom>
              <a:solidFill>
                <a:srgbClr val="006F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400" b="1" dirty="0">
                    <a:latin typeface="Helvetica" pitchFamily="2" charset="0"/>
                  </a:rPr>
                  <a:t>ROBIMY WIĘCEJ NIŻ PASZE!</a:t>
                </a:r>
                <a:endParaRPr lang="nl-NL" sz="1400" b="1" dirty="0">
                  <a:latin typeface="Helvetica" pitchFamily="2" charset="0"/>
                </a:endParaRPr>
              </a:p>
            </p:txBody>
          </p:sp>
          <p:sp>
            <p:nvSpPr>
              <p:cNvPr id="32" name="Rechthoek 42">
                <a:extLst>
                  <a:ext uri="{FF2B5EF4-FFF2-40B4-BE49-F238E27FC236}">
                    <a16:creationId xmlns:a16="http://schemas.microsoft.com/office/drawing/2014/main" id="{3FDF393D-CD33-43FE-9190-E101718133FD}"/>
                  </a:ext>
                </a:extLst>
              </p:cNvPr>
              <p:cNvSpPr/>
              <p:nvPr/>
            </p:nvSpPr>
            <p:spPr>
              <a:xfrm rot="2700000">
                <a:off x="5717176" y="2445463"/>
                <a:ext cx="254130" cy="254130"/>
              </a:xfrm>
              <a:prstGeom prst="rect">
                <a:avLst/>
              </a:prstGeom>
              <a:solidFill>
                <a:srgbClr val="006F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nl-NL" sz="1600" dirty="0">
                  <a:latin typeface="Helvetica Light" panose="020B0403020202020204" pitchFamily="34" charset="0"/>
                </a:endParaRPr>
              </a:p>
            </p:txBody>
          </p:sp>
        </p:grpSp>
      </p:grpSp>
      <p:sp>
        <p:nvSpPr>
          <p:cNvPr id="33" name="Tijdelijke aanduiding voor titel 1">
            <a:extLst>
              <a:ext uri="{FF2B5EF4-FFF2-40B4-BE49-F238E27FC236}">
                <a16:creationId xmlns:a16="http://schemas.microsoft.com/office/drawing/2014/main" id="{CCF529E2-01A9-4168-9D63-8F40202E9E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8143" y="581969"/>
            <a:ext cx="2817655" cy="828413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>
              <a:defRPr sz="3600" i="1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pl-PL" dirty="0"/>
              <a:t>TYTUŁ…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9522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Obraz w 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Obraz 33">
            <a:extLst>
              <a:ext uri="{FF2B5EF4-FFF2-40B4-BE49-F238E27FC236}">
                <a16:creationId xmlns:a16="http://schemas.microsoft.com/office/drawing/2014/main" id="{B3D25C40-4D2B-48FE-A17B-E258437DBE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6" y="0"/>
            <a:ext cx="7563870" cy="5133244"/>
          </a:xfrm>
          <a:prstGeom prst="rect">
            <a:avLst/>
          </a:prstGeom>
        </p:spPr>
      </p:pic>
      <p:grpSp>
        <p:nvGrpSpPr>
          <p:cNvPr id="4" name="Groep 11">
            <a:extLst>
              <a:ext uri="{FF2B5EF4-FFF2-40B4-BE49-F238E27FC236}">
                <a16:creationId xmlns:a16="http://schemas.microsoft.com/office/drawing/2014/main" id="{852D18F4-122D-4E36-8A6D-4607CF42F59D}"/>
              </a:ext>
            </a:extLst>
          </p:cNvPr>
          <p:cNvGrpSpPr/>
          <p:nvPr userDrawn="1"/>
        </p:nvGrpSpPr>
        <p:grpSpPr>
          <a:xfrm>
            <a:off x="7601783" y="10256"/>
            <a:ext cx="1486440" cy="5143500"/>
            <a:chOff x="10705560" y="1714500"/>
            <a:chExt cx="1486440" cy="5143500"/>
          </a:xfrm>
        </p:grpSpPr>
        <p:sp>
          <p:nvSpPr>
            <p:cNvPr id="5" name="Rechthoek 12">
              <a:extLst>
                <a:ext uri="{FF2B5EF4-FFF2-40B4-BE49-F238E27FC236}">
                  <a16:creationId xmlns:a16="http://schemas.microsoft.com/office/drawing/2014/main" id="{B470B280-B2B4-44E1-8EE7-5C98D56E466F}"/>
                </a:ext>
              </a:extLst>
            </p:cNvPr>
            <p:cNvSpPr/>
            <p:nvPr/>
          </p:nvSpPr>
          <p:spPr>
            <a:xfrm>
              <a:off x="10705560" y="1714500"/>
              <a:ext cx="1486440" cy="5143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dirty="0" err="1">
                <a:latin typeface="Helvetica Light" panose="020B0403020202020204" pitchFamily="34" charset="0"/>
              </a:endParaRPr>
            </a:p>
          </p:txBody>
        </p:sp>
        <p:grpSp>
          <p:nvGrpSpPr>
            <p:cNvPr id="6" name="Group 4">
              <a:extLst>
                <a:ext uri="{FF2B5EF4-FFF2-40B4-BE49-F238E27FC236}">
                  <a16:creationId xmlns:a16="http://schemas.microsoft.com/office/drawing/2014/main" id="{F0EC4BF0-CE37-40FB-B923-CEDFDEF5598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010145" y="5694300"/>
              <a:ext cx="925810" cy="871795"/>
              <a:chOff x="2126" y="546"/>
              <a:chExt cx="3428" cy="3228"/>
            </a:xfrm>
          </p:grpSpPr>
          <p:sp>
            <p:nvSpPr>
              <p:cNvPr id="7" name="AutoShape 3">
                <a:extLst>
                  <a:ext uri="{FF2B5EF4-FFF2-40B4-BE49-F238E27FC236}">
                    <a16:creationId xmlns:a16="http://schemas.microsoft.com/office/drawing/2014/main" id="{444A6AAC-F099-4A73-8D27-7B6864CDB8D0}"/>
                  </a:ext>
                </a:extLst>
              </p:cNvPr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2126" y="546"/>
                <a:ext cx="3428" cy="3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970C7369-D609-4BC0-86C8-E7A4C9F743D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4" y="670"/>
                <a:ext cx="1100" cy="940"/>
              </a:xfrm>
              <a:custGeom>
                <a:avLst/>
                <a:gdLst>
                  <a:gd name="T0" fmla="*/ 133 w 463"/>
                  <a:gd name="T1" fmla="*/ 162 h 396"/>
                  <a:gd name="T2" fmla="*/ 165 w 463"/>
                  <a:gd name="T3" fmla="*/ 144 h 396"/>
                  <a:gd name="T4" fmla="*/ 230 w 463"/>
                  <a:gd name="T5" fmla="*/ 205 h 396"/>
                  <a:gd name="T6" fmla="*/ 199 w 463"/>
                  <a:gd name="T7" fmla="*/ 225 h 396"/>
                  <a:gd name="T8" fmla="*/ 206 w 463"/>
                  <a:gd name="T9" fmla="*/ 232 h 396"/>
                  <a:gd name="T10" fmla="*/ 235 w 463"/>
                  <a:gd name="T11" fmla="*/ 259 h 396"/>
                  <a:gd name="T12" fmla="*/ 254 w 463"/>
                  <a:gd name="T13" fmla="*/ 278 h 396"/>
                  <a:gd name="T14" fmla="*/ 266 w 463"/>
                  <a:gd name="T15" fmla="*/ 289 h 396"/>
                  <a:gd name="T16" fmla="*/ 272 w 463"/>
                  <a:gd name="T17" fmla="*/ 296 h 396"/>
                  <a:gd name="T18" fmla="*/ 300 w 463"/>
                  <a:gd name="T19" fmla="*/ 322 h 396"/>
                  <a:gd name="T20" fmla="*/ 307 w 463"/>
                  <a:gd name="T21" fmla="*/ 329 h 396"/>
                  <a:gd name="T22" fmla="*/ 337 w 463"/>
                  <a:gd name="T23" fmla="*/ 358 h 396"/>
                  <a:gd name="T24" fmla="*/ 376 w 463"/>
                  <a:gd name="T25" fmla="*/ 396 h 396"/>
                  <a:gd name="T26" fmla="*/ 424 w 463"/>
                  <a:gd name="T27" fmla="*/ 346 h 396"/>
                  <a:gd name="T28" fmla="*/ 452 w 463"/>
                  <a:gd name="T29" fmla="*/ 293 h 396"/>
                  <a:gd name="T30" fmla="*/ 462 w 463"/>
                  <a:gd name="T31" fmla="*/ 241 h 396"/>
                  <a:gd name="T32" fmla="*/ 457 w 463"/>
                  <a:gd name="T33" fmla="*/ 192 h 396"/>
                  <a:gd name="T34" fmla="*/ 440 w 463"/>
                  <a:gd name="T35" fmla="*/ 148 h 396"/>
                  <a:gd name="T36" fmla="*/ 414 w 463"/>
                  <a:gd name="T37" fmla="*/ 109 h 396"/>
                  <a:gd name="T38" fmla="*/ 381 w 463"/>
                  <a:gd name="T39" fmla="*/ 76 h 396"/>
                  <a:gd name="T40" fmla="*/ 341 w 463"/>
                  <a:gd name="T41" fmla="*/ 48 h 396"/>
                  <a:gd name="T42" fmla="*/ 298 w 463"/>
                  <a:gd name="T43" fmla="*/ 28 h 396"/>
                  <a:gd name="T44" fmla="*/ 254 w 463"/>
                  <a:gd name="T45" fmla="*/ 14 h 396"/>
                  <a:gd name="T46" fmla="*/ 166 w 463"/>
                  <a:gd name="T47" fmla="*/ 1 h 396"/>
                  <a:gd name="T48" fmla="*/ 0 w 463"/>
                  <a:gd name="T49" fmla="*/ 33 h 396"/>
                  <a:gd name="T50" fmla="*/ 11 w 463"/>
                  <a:gd name="T51" fmla="*/ 43 h 396"/>
                  <a:gd name="T52" fmla="*/ 24 w 463"/>
                  <a:gd name="T53" fmla="*/ 56 h 396"/>
                  <a:gd name="T54" fmla="*/ 56 w 463"/>
                  <a:gd name="T55" fmla="*/ 87 h 396"/>
                  <a:gd name="T56" fmla="*/ 91 w 463"/>
                  <a:gd name="T57" fmla="*/ 121 h 396"/>
                  <a:gd name="T58" fmla="*/ 132 w 463"/>
                  <a:gd name="T59" fmla="*/ 161 h 396"/>
                  <a:gd name="T60" fmla="*/ 133 w 463"/>
                  <a:gd name="T61" fmla="*/ 162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3" h="396">
                    <a:moveTo>
                      <a:pt x="133" y="162"/>
                    </a:moveTo>
                    <a:cubicBezTo>
                      <a:pt x="165" y="144"/>
                      <a:pt x="165" y="144"/>
                      <a:pt x="165" y="144"/>
                    </a:cubicBezTo>
                    <a:cubicBezTo>
                      <a:pt x="230" y="205"/>
                      <a:pt x="230" y="205"/>
                      <a:pt x="230" y="205"/>
                    </a:cubicBezTo>
                    <a:cubicBezTo>
                      <a:pt x="199" y="225"/>
                      <a:pt x="199" y="225"/>
                      <a:pt x="199" y="225"/>
                    </a:cubicBezTo>
                    <a:cubicBezTo>
                      <a:pt x="206" y="232"/>
                      <a:pt x="206" y="232"/>
                      <a:pt x="206" y="232"/>
                    </a:cubicBezTo>
                    <a:cubicBezTo>
                      <a:pt x="235" y="259"/>
                      <a:pt x="235" y="259"/>
                      <a:pt x="235" y="259"/>
                    </a:cubicBezTo>
                    <a:cubicBezTo>
                      <a:pt x="254" y="278"/>
                      <a:pt x="254" y="278"/>
                      <a:pt x="254" y="278"/>
                    </a:cubicBezTo>
                    <a:cubicBezTo>
                      <a:pt x="266" y="289"/>
                      <a:pt x="266" y="289"/>
                      <a:pt x="266" y="289"/>
                    </a:cubicBezTo>
                    <a:cubicBezTo>
                      <a:pt x="272" y="296"/>
                      <a:pt x="272" y="296"/>
                      <a:pt x="272" y="296"/>
                    </a:cubicBezTo>
                    <a:cubicBezTo>
                      <a:pt x="300" y="322"/>
                      <a:pt x="300" y="322"/>
                      <a:pt x="300" y="322"/>
                    </a:cubicBezTo>
                    <a:cubicBezTo>
                      <a:pt x="307" y="329"/>
                      <a:pt x="307" y="329"/>
                      <a:pt x="307" y="329"/>
                    </a:cubicBezTo>
                    <a:cubicBezTo>
                      <a:pt x="337" y="358"/>
                      <a:pt x="337" y="358"/>
                      <a:pt x="337" y="358"/>
                    </a:cubicBezTo>
                    <a:cubicBezTo>
                      <a:pt x="376" y="396"/>
                      <a:pt x="376" y="396"/>
                      <a:pt x="376" y="396"/>
                    </a:cubicBezTo>
                    <a:cubicBezTo>
                      <a:pt x="395" y="381"/>
                      <a:pt x="411" y="364"/>
                      <a:pt x="424" y="346"/>
                    </a:cubicBezTo>
                    <a:cubicBezTo>
                      <a:pt x="436" y="329"/>
                      <a:pt x="446" y="312"/>
                      <a:pt x="452" y="293"/>
                    </a:cubicBezTo>
                    <a:cubicBezTo>
                      <a:pt x="458" y="276"/>
                      <a:pt x="461" y="259"/>
                      <a:pt x="462" y="241"/>
                    </a:cubicBezTo>
                    <a:cubicBezTo>
                      <a:pt x="463" y="225"/>
                      <a:pt x="461" y="208"/>
                      <a:pt x="457" y="192"/>
                    </a:cubicBezTo>
                    <a:cubicBezTo>
                      <a:pt x="454" y="177"/>
                      <a:pt x="448" y="162"/>
                      <a:pt x="440" y="148"/>
                    </a:cubicBezTo>
                    <a:cubicBezTo>
                      <a:pt x="433" y="134"/>
                      <a:pt x="425" y="121"/>
                      <a:pt x="414" y="109"/>
                    </a:cubicBezTo>
                    <a:cubicBezTo>
                      <a:pt x="404" y="97"/>
                      <a:pt x="393" y="86"/>
                      <a:pt x="381" y="76"/>
                    </a:cubicBezTo>
                    <a:cubicBezTo>
                      <a:pt x="368" y="66"/>
                      <a:pt x="355" y="57"/>
                      <a:pt x="341" y="48"/>
                    </a:cubicBezTo>
                    <a:cubicBezTo>
                      <a:pt x="327" y="41"/>
                      <a:pt x="313" y="34"/>
                      <a:pt x="298" y="28"/>
                    </a:cubicBezTo>
                    <a:cubicBezTo>
                      <a:pt x="284" y="22"/>
                      <a:pt x="269" y="17"/>
                      <a:pt x="254" y="14"/>
                    </a:cubicBezTo>
                    <a:cubicBezTo>
                      <a:pt x="226" y="6"/>
                      <a:pt x="196" y="2"/>
                      <a:pt x="166" y="1"/>
                    </a:cubicBezTo>
                    <a:cubicBezTo>
                      <a:pt x="108" y="0"/>
                      <a:pt x="50" y="11"/>
                      <a:pt x="0" y="33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24" y="56"/>
                      <a:pt x="24" y="56"/>
                      <a:pt x="24" y="56"/>
                    </a:cubicBezTo>
                    <a:cubicBezTo>
                      <a:pt x="56" y="87"/>
                      <a:pt x="56" y="87"/>
                      <a:pt x="56" y="87"/>
                    </a:cubicBezTo>
                    <a:cubicBezTo>
                      <a:pt x="91" y="121"/>
                      <a:pt x="91" y="121"/>
                      <a:pt x="91" y="121"/>
                    </a:cubicBezTo>
                    <a:cubicBezTo>
                      <a:pt x="132" y="161"/>
                      <a:pt x="132" y="161"/>
                      <a:pt x="132" y="161"/>
                    </a:cubicBezTo>
                    <a:lnTo>
                      <a:pt x="133" y="16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E36DFA0D-9206-46E4-BAD2-3FA1FAA212A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964" y="653"/>
                <a:ext cx="1400" cy="1226"/>
              </a:xfrm>
              <a:custGeom>
                <a:avLst/>
                <a:gdLst>
                  <a:gd name="T0" fmla="*/ 409 w 589"/>
                  <a:gd name="T1" fmla="*/ 241 h 516"/>
                  <a:gd name="T2" fmla="*/ 362 w 589"/>
                  <a:gd name="T3" fmla="*/ 271 h 516"/>
                  <a:gd name="T4" fmla="*/ 296 w 589"/>
                  <a:gd name="T5" fmla="*/ 204 h 516"/>
                  <a:gd name="T6" fmla="*/ 343 w 589"/>
                  <a:gd name="T7" fmla="*/ 177 h 516"/>
                  <a:gd name="T8" fmla="*/ 333 w 589"/>
                  <a:gd name="T9" fmla="*/ 168 h 516"/>
                  <a:gd name="T10" fmla="*/ 308 w 589"/>
                  <a:gd name="T11" fmla="*/ 143 h 516"/>
                  <a:gd name="T12" fmla="*/ 263 w 589"/>
                  <a:gd name="T13" fmla="*/ 100 h 516"/>
                  <a:gd name="T14" fmla="*/ 224 w 589"/>
                  <a:gd name="T15" fmla="*/ 62 h 516"/>
                  <a:gd name="T16" fmla="*/ 190 w 589"/>
                  <a:gd name="T17" fmla="*/ 29 h 516"/>
                  <a:gd name="T18" fmla="*/ 160 w 589"/>
                  <a:gd name="T19" fmla="*/ 0 h 516"/>
                  <a:gd name="T20" fmla="*/ 120 w 589"/>
                  <a:gd name="T21" fmla="*/ 25 h 516"/>
                  <a:gd name="T22" fmla="*/ 84 w 589"/>
                  <a:gd name="T23" fmla="*/ 55 h 516"/>
                  <a:gd name="T24" fmla="*/ 54 w 589"/>
                  <a:gd name="T25" fmla="*/ 89 h 516"/>
                  <a:gd name="T26" fmla="*/ 29 w 589"/>
                  <a:gd name="T27" fmla="*/ 129 h 516"/>
                  <a:gd name="T28" fmla="*/ 11 w 589"/>
                  <a:gd name="T29" fmla="*/ 173 h 516"/>
                  <a:gd name="T30" fmla="*/ 1 w 589"/>
                  <a:gd name="T31" fmla="*/ 223 h 516"/>
                  <a:gd name="T32" fmla="*/ 3 w 589"/>
                  <a:gd name="T33" fmla="*/ 277 h 516"/>
                  <a:gd name="T34" fmla="*/ 20 w 589"/>
                  <a:gd name="T35" fmla="*/ 335 h 516"/>
                  <a:gd name="T36" fmla="*/ 54 w 589"/>
                  <a:gd name="T37" fmla="*/ 392 h 516"/>
                  <a:gd name="T38" fmla="*/ 105 w 589"/>
                  <a:gd name="T39" fmla="*/ 442 h 516"/>
                  <a:gd name="T40" fmla="*/ 172 w 589"/>
                  <a:gd name="T41" fmla="*/ 482 h 516"/>
                  <a:gd name="T42" fmla="*/ 253 w 589"/>
                  <a:gd name="T43" fmla="*/ 507 h 516"/>
                  <a:gd name="T44" fmla="*/ 342 w 589"/>
                  <a:gd name="T45" fmla="*/ 515 h 516"/>
                  <a:gd name="T46" fmla="*/ 433 w 589"/>
                  <a:gd name="T47" fmla="*/ 501 h 516"/>
                  <a:gd name="T48" fmla="*/ 518 w 589"/>
                  <a:gd name="T49" fmla="*/ 467 h 516"/>
                  <a:gd name="T50" fmla="*/ 589 w 589"/>
                  <a:gd name="T51" fmla="*/ 415 h 516"/>
                  <a:gd name="T52" fmla="*/ 409 w 589"/>
                  <a:gd name="T53" fmla="*/ 241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89" h="516">
                    <a:moveTo>
                      <a:pt x="409" y="241"/>
                    </a:moveTo>
                    <a:cubicBezTo>
                      <a:pt x="362" y="271"/>
                      <a:pt x="362" y="271"/>
                      <a:pt x="362" y="271"/>
                    </a:cubicBezTo>
                    <a:cubicBezTo>
                      <a:pt x="296" y="204"/>
                      <a:pt x="296" y="204"/>
                      <a:pt x="296" y="204"/>
                    </a:cubicBezTo>
                    <a:cubicBezTo>
                      <a:pt x="343" y="177"/>
                      <a:pt x="343" y="177"/>
                      <a:pt x="343" y="177"/>
                    </a:cubicBezTo>
                    <a:cubicBezTo>
                      <a:pt x="333" y="168"/>
                      <a:pt x="333" y="168"/>
                      <a:pt x="333" y="168"/>
                    </a:cubicBezTo>
                    <a:cubicBezTo>
                      <a:pt x="325" y="159"/>
                      <a:pt x="316" y="151"/>
                      <a:pt x="308" y="143"/>
                    </a:cubicBezTo>
                    <a:cubicBezTo>
                      <a:pt x="292" y="128"/>
                      <a:pt x="277" y="114"/>
                      <a:pt x="263" y="100"/>
                    </a:cubicBezTo>
                    <a:cubicBezTo>
                      <a:pt x="249" y="87"/>
                      <a:pt x="236" y="74"/>
                      <a:pt x="224" y="62"/>
                    </a:cubicBezTo>
                    <a:cubicBezTo>
                      <a:pt x="212" y="51"/>
                      <a:pt x="201" y="40"/>
                      <a:pt x="190" y="29"/>
                    </a:cubicBezTo>
                    <a:cubicBezTo>
                      <a:pt x="179" y="19"/>
                      <a:pt x="169" y="9"/>
                      <a:pt x="160" y="0"/>
                    </a:cubicBezTo>
                    <a:cubicBezTo>
                      <a:pt x="145" y="8"/>
                      <a:pt x="132" y="16"/>
                      <a:pt x="120" y="25"/>
                    </a:cubicBezTo>
                    <a:cubicBezTo>
                      <a:pt x="107" y="35"/>
                      <a:pt x="95" y="44"/>
                      <a:pt x="84" y="55"/>
                    </a:cubicBezTo>
                    <a:cubicBezTo>
                      <a:pt x="73" y="66"/>
                      <a:pt x="63" y="77"/>
                      <a:pt x="54" y="89"/>
                    </a:cubicBezTo>
                    <a:cubicBezTo>
                      <a:pt x="44" y="102"/>
                      <a:pt x="36" y="115"/>
                      <a:pt x="29" y="129"/>
                    </a:cubicBezTo>
                    <a:cubicBezTo>
                      <a:pt x="21" y="143"/>
                      <a:pt x="15" y="158"/>
                      <a:pt x="11" y="173"/>
                    </a:cubicBezTo>
                    <a:cubicBezTo>
                      <a:pt x="6" y="189"/>
                      <a:pt x="3" y="206"/>
                      <a:pt x="1" y="223"/>
                    </a:cubicBezTo>
                    <a:cubicBezTo>
                      <a:pt x="0" y="240"/>
                      <a:pt x="0" y="258"/>
                      <a:pt x="3" y="277"/>
                    </a:cubicBezTo>
                    <a:cubicBezTo>
                      <a:pt x="6" y="296"/>
                      <a:pt x="12" y="315"/>
                      <a:pt x="20" y="335"/>
                    </a:cubicBezTo>
                    <a:cubicBezTo>
                      <a:pt x="28" y="355"/>
                      <a:pt x="40" y="374"/>
                      <a:pt x="54" y="392"/>
                    </a:cubicBezTo>
                    <a:cubicBezTo>
                      <a:pt x="68" y="410"/>
                      <a:pt x="85" y="427"/>
                      <a:pt x="105" y="442"/>
                    </a:cubicBezTo>
                    <a:cubicBezTo>
                      <a:pt x="125" y="458"/>
                      <a:pt x="147" y="471"/>
                      <a:pt x="172" y="482"/>
                    </a:cubicBezTo>
                    <a:cubicBezTo>
                      <a:pt x="197" y="493"/>
                      <a:pt x="224" y="502"/>
                      <a:pt x="253" y="507"/>
                    </a:cubicBezTo>
                    <a:cubicBezTo>
                      <a:pt x="282" y="513"/>
                      <a:pt x="312" y="516"/>
                      <a:pt x="342" y="515"/>
                    </a:cubicBezTo>
                    <a:cubicBezTo>
                      <a:pt x="373" y="514"/>
                      <a:pt x="403" y="509"/>
                      <a:pt x="433" y="501"/>
                    </a:cubicBezTo>
                    <a:cubicBezTo>
                      <a:pt x="463" y="493"/>
                      <a:pt x="491" y="482"/>
                      <a:pt x="518" y="467"/>
                    </a:cubicBezTo>
                    <a:cubicBezTo>
                      <a:pt x="544" y="452"/>
                      <a:pt x="568" y="435"/>
                      <a:pt x="589" y="415"/>
                    </a:cubicBezTo>
                    <a:lnTo>
                      <a:pt x="409" y="241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3E57AE91-F706-4C91-BA09-A45CB328861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934" y="435"/>
                <a:ext cx="1078" cy="833"/>
              </a:xfrm>
              <a:custGeom>
                <a:avLst/>
                <a:gdLst>
                  <a:gd name="T0" fmla="*/ 0 w 454"/>
                  <a:gd name="T1" fmla="*/ 83 h 351"/>
                  <a:gd name="T2" fmla="*/ 298 w 454"/>
                  <a:gd name="T3" fmla="*/ 351 h 351"/>
                  <a:gd name="T4" fmla="*/ 0 w 454"/>
                  <a:gd name="T5" fmla="*/ 83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4" h="351">
                    <a:moveTo>
                      <a:pt x="0" y="83"/>
                    </a:moveTo>
                    <a:cubicBezTo>
                      <a:pt x="0" y="83"/>
                      <a:pt x="454" y="0"/>
                      <a:pt x="298" y="351"/>
                    </a:cubicBezTo>
                    <a:cubicBezTo>
                      <a:pt x="298" y="351"/>
                      <a:pt x="332" y="125"/>
                      <a:pt x="0" y="8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B091D6C8-4998-46E8-BAEE-C9E7C313AFC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74" y="1598"/>
                <a:ext cx="1287" cy="371"/>
              </a:xfrm>
              <a:custGeom>
                <a:avLst/>
                <a:gdLst>
                  <a:gd name="T0" fmla="*/ 474 w 542"/>
                  <a:gd name="T1" fmla="*/ 87 h 156"/>
                  <a:gd name="T2" fmla="*/ 389 w 542"/>
                  <a:gd name="T3" fmla="*/ 120 h 156"/>
                  <a:gd name="T4" fmla="*/ 298 w 542"/>
                  <a:gd name="T5" fmla="*/ 132 h 156"/>
                  <a:gd name="T6" fmla="*/ 208 w 542"/>
                  <a:gd name="T7" fmla="*/ 125 h 156"/>
                  <a:gd name="T8" fmla="*/ 127 w 542"/>
                  <a:gd name="T9" fmla="*/ 100 h 156"/>
                  <a:gd name="T10" fmla="*/ 59 w 542"/>
                  <a:gd name="T11" fmla="*/ 60 h 156"/>
                  <a:gd name="T12" fmla="*/ 7 w 542"/>
                  <a:gd name="T13" fmla="*/ 9 h 156"/>
                  <a:gd name="T14" fmla="*/ 0 w 542"/>
                  <a:gd name="T15" fmla="*/ 0 h 156"/>
                  <a:gd name="T16" fmla="*/ 7 w 542"/>
                  <a:gd name="T17" fmla="*/ 9 h 156"/>
                  <a:gd name="T18" fmla="*/ 54 w 542"/>
                  <a:gd name="T19" fmla="*/ 63 h 156"/>
                  <a:gd name="T20" fmla="*/ 119 w 542"/>
                  <a:gd name="T21" fmla="*/ 108 h 156"/>
                  <a:gd name="T22" fmla="*/ 198 w 542"/>
                  <a:gd name="T23" fmla="*/ 140 h 156"/>
                  <a:gd name="T24" fmla="*/ 287 w 542"/>
                  <a:gd name="T25" fmla="*/ 154 h 156"/>
                  <a:gd name="T26" fmla="*/ 379 w 542"/>
                  <a:gd name="T27" fmla="*/ 148 h 156"/>
                  <a:gd name="T28" fmla="*/ 466 w 542"/>
                  <a:gd name="T29" fmla="*/ 122 h 156"/>
                  <a:gd name="T30" fmla="*/ 540 w 542"/>
                  <a:gd name="T31" fmla="*/ 77 h 156"/>
                  <a:gd name="T32" fmla="*/ 542 w 542"/>
                  <a:gd name="T33" fmla="*/ 39 h 156"/>
                  <a:gd name="T34" fmla="*/ 474 w 542"/>
                  <a:gd name="T35" fmla="*/ 87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42" h="156">
                    <a:moveTo>
                      <a:pt x="474" y="87"/>
                    </a:moveTo>
                    <a:cubicBezTo>
                      <a:pt x="448" y="102"/>
                      <a:pt x="419" y="111"/>
                      <a:pt x="389" y="120"/>
                    </a:cubicBezTo>
                    <a:cubicBezTo>
                      <a:pt x="359" y="128"/>
                      <a:pt x="329" y="131"/>
                      <a:pt x="298" y="132"/>
                    </a:cubicBezTo>
                    <a:cubicBezTo>
                      <a:pt x="267" y="133"/>
                      <a:pt x="237" y="131"/>
                      <a:pt x="208" y="125"/>
                    </a:cubicBezTo>
                    <a:cubicBezTo>
                      <a:pt x="179" y="120"/>
                      <a:pt x="152" y="111"/>
                      <a:pt x="127" y="100"/>
                    </a:cubicBezTo>
                    <a:cubicBezTo>
                      <a:pt x="102" y="89"/>
                      <a:pt x="79" y="76"/>
                      <a:pt x="59" y="60"/>
                    </a:cubicBezTo>
                    <a:cubicBezTo>
                      <a:pt x="39" y="45"/>
                      <a:pt x="22" y="28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  <a:cubicBezTo>
                      <a:pt x="2" y="3"/>
                      <a:pt x="4" y="6"/>
                      <a:pt x="7" y="9"/>
                    </a:cubicBezTo>
                    <a:cubicBezTo>
                      <a:pt x="20" y="29"/>
                      <a:pt x="36" y="47"/>
                      <a:pt x="54" y="63"/>
                    </a:cubicBezTo>
                    <a:cubicBezTo>
                      <a:pt x="73" y="80"/>
                      <a:pt x="95" y="95"/>
                      <a:pt x="119" y="108"/>
                    </a:cubicBezTo>
                    <a:cubicBezTo>
                      <a:pt x="143" y="121"/>
                      <a:pt x="170" y="132"/>
                      <a:pt x="198" y="140"/>
                    </a:cubicBezTo>
                    <a:cubicBezTo>
                      <a:pt x="227" y="148"/>
                      <a:pt x="256" y="153"/>
                      <a:pt x="287" y="154"/>
                    </a:cubicBezTo>
                    <a:cubicBezTo>
                      <a:pt x="318" y="156"/>
                      <a:pt x="349" y="154"/>
                      <a:pt x="379" y="148"/>
                    </a:cubicBezTo>
                    <a:cubicBezTo>
                      <a:pt x="409" y="143"/>
                      <a:pt x="438" y="134"/>
                      <a:pt x="466" y="122"/>
                    </a:cubicBezTo>
                    <a:cubicBezTo>
                      <a:pt x="493" y="110"/>
                      <a:pt x="518" y="95"/>
                      <a:pt x="540" y="77"/>
                    </a:cubicBezTo>
                    <a:cubicBezTo>
                      <a:pt x="542" y="39"/>
                      <a:pt x="542" y="39"/>
                      <a:pt x="542" y="39"/>
                    </a:cubicBezTo>
                    <a:cubicBezTo>
                      <a:pt x="522" y="58"/>
                      <a:pt x="499" y="73"/>
                      <a:pt x="474" y="8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93675679-14DA-4D31-B485-25F423EF8B7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751" y="1100"/>
                <a:ext cx="207" cy="154"/>
              </a:xfrm>
              <a:custGeom>
                <a:avLst/>
                <a:gdLst>
                  <a:gd name="T0" fmla="*/ 0 w 207"/>
                  <a:gd name="T1" fmla="*/ 76 h 154"/>
                  <a:gd name="T2" fmla="*/ 128 w 207"/>
                  <a:gd name="T3" fmla="*/ 0 h 154"/>
                  <a:gd name="T4" fmla="*/ 207 w 207"/>
                  <a:gd name="T5" fmla="*/ 73 h 154"/>
                  <a:gd name="T6" fmla="*/ 78 w 207"/>
                  <a:gd name="T7" fmla="*/ 154 h 154"/>
                  <a:gd name="T8" fmla="*/ 0 w 207"/>
                  <a:gd name="T9" fmla="*/ 76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154">
                    <a:moveTo>
                      <a:pt x="0" y="76"/>
                    </a:moveTo>
                    <a:lnTo>
                      <a:pt x="128" y="0"/>
                    </a:lnTo>
                    <a:lnTo>
                      <a:pt x="207" y="73"/>
                    </a:lnTo>
                    <a:lnTo>
                      <a:pt x="78" y="15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A6482D80-CBAA-497B-955B-715D2864B14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233" y="394"/>
                <a:ext cx="829" cy="665"/>
              </a:xfrm>
              <a:custGeom>
                <a:avLst/>
                <a:gdLst>
                  <a:gd name="T0" fmla="*/ 0 w 349"/>
                  <a:gd name="T1" fmla="*/ 71 h 280"/>
                  <a:gd name="T2" fmla="*/ 224 w 349"/>
                  <a:gd name="T3" fmla="*/ 280 h 280"/>
                  <a:gd name="T4" fmla="*/ 0 w 349"/>
                  <a:gd name="T5" fmla="*/ 71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9" h="280">
                    <a:moveTo>
                      <a:pt x="0" y="71"/>
                    </a:moveTo>
                    <a:cubicBezTo>
                      <a:pt x="0" y="71"/>
                      <a:pt x="349" y="0"/>
                      <a:pt x="224" y="280"/>
                    </a:cubicBezTo>
                    <a:cubicBezTo>
                      <a:pt x="224" y="280"/>
                      <a:pt x="301" y="82"/>
                      <a:pt x="0" y="71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994B75BD-E576-43D9-B459-CF220A066F8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138" y="2864"/>
                <a:ext cx="1264" cy="383"/>
              </a:xfrm>
              <a:custGeom>
                <a:avLst/>
                <a:gdLst>
                  <a:gd name="T0" fmla="*/ 61 w 532"/>
                  <a:gd name="T1" fmla="*/ 113 h 161"/>
                  <a:gd name="T2" fmla="*/ 138 w 532"/>
                  <a:gd name="T3" fmla="*/ 69 h 161"/>
                  <a:gd name="T4" fmla="*/ 223 w 532"/>
                  <a:gd name="T5" fmla="*/ 36 h 161"/>
                  <a:gd name="T6" fmla="*/ 311 w 532"/>
                  <a:gd name="T7" fmla="*/ 15 h 161"/>
                  <a:gd name="T8" fmla="*/ 393 w 532"/>
                  <a:gd name="T9" fmla="*/ 9 h 161"/>
                  <a:gd name="T10" fmla="*/ 466 w 532"/>
                  <a:gd name="T11" fmla="*/ 14 h 161"/>
                  <a:gd name="T12" fmla="*/ 524 w 532"/>
                  <a:gd name="T13" fmla="*/ 32 h 161"/>
                  <a:gd name="T14" fmla="*/ 532 w 532"/>
                  <a:gd name="T15" fmla="*/ 35 h 161"/>
                  <a:gd name="T16" fmla="*/ 525 w 532"/>
                  <a:gd name="T17" fmla="*/ 31 h 161"/>
                  <a:gd name="T18" fmla="*/ 470 w 532"/>
                  <a:gd name="T19" fmla="*/ 11 h 161"/>
                  <a:gd name="T20" fmla="*/ 400 w 532"/>
                  <a:gd name="T21" fmla="*/ 1 h 161"/>
                  <a:gd name="T22" fmla="*/ 318 w 532"/>
                  <a:gd name="T23" fmla="*/ 4 h 161"/>
                  <a:gd name="T24" fmla="*/ 230 w 532"/>
                  <a:gd name="T25" fmla="*/ 19 h 161"/>
                  <a:gd name="T26" fmla="*/ 143 w 532"/>
                  <a:gd name="T27" fmla="*/ 48 h 161"/>
                  <a:gd name="T28" fmla="*/ 64 w 532"/>
                  <a:gd name="T29" fmla="*/ 89 h 161"/>
                  <a:gd name="T30" fmla="*/ 0 w 532"/>
                  <a:gd name="T31" fmla="*/ 137 h 161"/>
                  <a:gd name="T32" fmla="*/ 5 w 532"/>
                  <a:gd name="T33" fmla="*/ 161 h 161"/>
                  <a:gd name="T34" fmla="*/ 61 w 532"/>
                  <a:gd name="T35" fmla="*/ 11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2" h="161">
                    <a:moveTo>
                      <a:pt x="61" y="113"/>
                    </a:moveTo>
                    <a:cubicBezTo>
                      <a:pt x="84" y="97"/>
                      <a:pt x="110" y="83"/>
                      <a:pt x="138" y="69"/>
                    </a:cubicBezTo>
                    <a:cubicBezTo>
                      <a:pt x="165" y="56"/>
                      <a:pt x="194" y="45"/>
                      <a:pt x="223" y="36"/>
                    </a:cubicBezTo>
                    <a:cubicBezTo>
                      <a:pt x="252" y="27"/>
                      <a:pt x="282" y="20"/>
                      <a:pt x="311" y="15"/>
                    </a:cubicBezTo>
                    <a:cubicBezTo>
                      <a:pt x="339" y="11"/>
                      <a:pt x="367" y="9"/>
                      <a:pt x="393" y="9"/>
                    </a:cubicBezTo>
                    <a:cubicBezTo>
                      <a:pt x="419" y="8"/>
                      <a:pt x="443" y="10"/>
                      <a:pt x="466" y="14"/>
                    </a:cubicBezTo>
                    <a:cubicBezTo>
                      <a:pt x="487" y="18"/>
                      <a:pt x="507" y="24"/>
                      <a:pt x="524" y="32"/>
                    </a:cubicBezTo>
                    <a:cubicBezTo>
                      <a:pt x="527" y="33"/>
                      <a:pt x="530" y="34"/>
                      <a:pt x="532" y="35"/>
                    </a:cubicBezTo>
                    <a:cubicBezTo>
                      <a:pt x="530" y="34"/>
                      <a:pt x="527" y="33"/>
                      <a:pt x="525" y="31"/>
                    </a:cubicBezTo>
                    <a:cubicBezTo>
                      <a:pt x="509" y="23"/>
                      <a:pt x="490" y="16"/>
                      <a:pt x="470" y="11"/>
                    </a:cubicBezTo>
                    <a:cubicBezTo>
                      <a:pt x="448" y="6"/>
                      <a:pt x="425" y="3"/>
                      <a:pt x="400" y="1"/>
                    </a:cubicBezTo>
                    <a:cubicBezTo>
                      <a:pt x="374" y="0"/>
                      <a:pt x="346" y="1"/>
                      <a:pt x="318" y="4"/>
                    </a:cubicBezTo>
                    <a:cubicBezTo>
                      <a:pt x="289" y="7"/>
                      <a:pt x="259" y="12"/>
                      <a:pt x="230" y="19"/>
                    </a:cubicBezTo>
                    <a:cubicBezTo>
                      <a:pt x="200" y="27"/>
                      <a:pt x="171" y="37"/>
                      <a:pt x="143" y="48"/>
                    </a:cubicBezTo>
                    <a:cubicBezTo>
                      <a:pt x="114" y="60"/>
                      <a:pt x="88" y="74"/>
                      <a:pt x="64" y="89"/>
                    </a:cubicBezTo>
                    <a:cubicBezTo>
                      <a:pt x="40" y="104"/>
                      <a:pt x="18" y="120"/>
                      <a:pt x="0" y="137"/>
                    </a:cubicBezTo>
                    <a:cubicBezTo>
                      <a:pt x="5" y="161"/>
                      <a:pt x="5" y="161"/>
                      <a:pt x="5" y="161"/>
                    </a:cubicBezTo>
                    <a:cubicBezTo>
                      <a:pt x="21" y="144"/>
                      <a:pt x="40" y="128"/>
                      <a:pt x="61" y="11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7" name="Freeform 12">
                <a:extLst>
                  <a:ext uri="{FF2B5EF4-FFF2-40B4-BE49-F238E27FC236}">
                    <a16:creationId xmlns:a16="http://schemas.microsoft.com/office/drawing/2014/main" id="{8D5E7976-305A-47EC-9FB0-D83FB55EE00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3" y="2178"/>
                <a:ext cx="411" cy="480"/>
              </a:xfrm>
              <a:custGeom>
                <a:avLst/>
                <a:gdLst>
                  <a:gd name="T0" fmla="*/ 83 w 173"/>
                  <a:gd name="T1" fmla="*/ 158 h 202"/>
                  <a:gd name="T2" fmla="*/ 67 w 173"/>
                  <a:gd name="T3" fmla="*/ 167 h 202"/>
                  <a:gd name="T4" fmla="*/ 56 w 173"/>
                  <a:gd name="T5" fmla="*/ 153 h 202"/>
                  <a:gd name="T6" fmla="*/ 87 w 173"/>
                  <a:gd name="T7" fmla="*/ 92 h 202"/>
                  <a:gd name="T8" fmla="*/ 97 w 173"/>
                  <a:gd name="T9" fmla="*/ 98 h 202"/>
                  <a:gd name="T10" fmla="*/ 83 w 173"/>
                  <a:gd name="T11" fmla="*/ 158 h 202"/>
                  <a:gd name="T12" fmla="*/ 168 w 173"/>
                  <a:gd name="T13" fmla="*/ 33 h 202"/>
                  <a:gd name="T14" fmla="*/ 173 w 173"/>
                  <a:gd name="T15" fmla="*/ 0 h 202"/>
                  <a:gd name="T16" fmla="*/ 118 w 173"/>
                  <a:gd name="T17" fmla="*/ 8 h 202"/>
                  <a:gd name="T18" fmla="*/ 109 w 173"/>
                  <a:gd name="T19" fmla="*/ 61 h 202"/>
                  <a:gd name="T20" fmla="*/ 90 w 173"/>
                  <a:gd name="T21" fmla="*/ 57 h 202"/>
                  <a:gd name="T22" fmla="*/ 1 w 173"/>
                  <a:gd name="T23" fmla="*/ 157 h 202"/>
                  <a:gd name="T24" fmla="*/ 48 w 173"/>
                  <a:gd name="T25" fmla="*/ 202 h 202"/>
                  <a:gd name="T26" fmla="*/ 85 w 173"/>
                  <a:gd name="T27" fmla="*/ 188 h 202"/>
                  <a:gd name="T28" fmla="*/ 86 w 173"/>
                  <a:gd name="T29" fmla="*/ 198 h 202"/>
                  <a:gd name="T30" fmla="*/ 132 w 173"/>
                  <a:gd name="T31" fmla="*/ 198 h 202"/>
                  <a:gd name="T32" fmla="*/ 139 w 173"/>
                  <a:gd name="T33" fmla="*/ 143 h 202"/>
                  <a:gd name="T34" fmla="*/ 168 w 173"/>
                  <a:gd name="T35" fmla="*/ 33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3" h="202">
                    <a:moveTo>
                      <a:pt x="83" y="158"/>
                    </a:moveTo>
                    <a:cubicBezTo>
                      <a:pt x="80" y="162"/>
                      <a:pt x="73" y="167"/>
                      <a:pt x="67" y="167"/>
                    </a:cubicBezTo>
                    <a:cubicBezTo>
                      <a:pt x="59" y="167"/>
                      <a:pt x="56" y="162"/>
                      <a:pt x="56" y="153"/>
                    </a:cubicBezTo>
                    <a:cubicBezTo>
                      <a:pt x="56" y="144"/>
                      <a:pt x="63" y="92"/>
                      <a:pt x="87" y="92"/>
                    </a:cubicBezTo>
                    <a:cubicBezTo>
                      <a:pt x="92" y="92"/>
                      <a:pt x="96" y="95"/>
                      <a:pt x="97" y="98"/>
                    </a:cubicBezTo>
                    <a:lnTo>
                      <a:pt x="83" y="158"/>
                    </a:lnTo>
                    <a:close/>
                    <a:moveTo>
                      <a:pt x="168" y="33"/>
                    </a:moveTo>
                    <a:cubicBezTo>
                      <a:pt x="171" y="22"/>
                      <a:pt x="173" y="7"/>
                      <a:pt x="173" y="0"/>
                    </a:cubicBezTo>
                    <a:cubicBezTo>
                      <a:pt x="118" y="8"/>
                      <a:pt x="118" y="8"/>
                      <a:pt x="118" y="8"/>
                    </a:cubicBezTo>
                    <a:cubicBezTo>
                      <a:pt x="118" y="16"/>
                      <a:pt x="117" y="29"/>
                      <a:pt x="109" y="61"/>
                    </a:cubicBezTo>
                    <a:cubicBezTo>
                      <a:pt x="104" y="60"/>
                      <a:pt x="97" y="57"/>
                      <a:pt x="90" y="57"/>
                    </a:cubicBezTo>
                    <a:cubicBezTo>
                      <a:pt x="20" y="57"/>
                      <a:pt x="0" y="122"/>
                      <a:pt x="1" y="157"/>
                    </a:cubicBezTo>
                    <a:cubicBezTo>
                      <a:pt x="2" y="185"/>
                      <a:pt x="18" y="202"/>
                      <a:pt x="48" y="202"/>
                    </a:cubicBezTo>
                    <a:cubicBezTo>
                      <a:pt x="65" y="202"/>
                      <a:pt x="78" y="196"/>
                      <a:pt x="85" y="188"/>
                    </a:cubicBezTo>
                    <a:cubicBezTo>
                      <a:pt x="85" y="191"/>
                      <a:pt x="85" y="196"/>
                      <a:pt x="86" y="198"/>
                    </a:cubicBezTo>
                    <a:cubicBezTo>
                      <a:pt x="132" y="198"/>
                      <a:pt x="132" y="198"/>
                      <a:pt x="132" y="198"/>
                    </a:cubicBezTo>
                    <a:cubicBezTo>
                      <a:pt x="130" y="188"/>
                      <a:pt x="131" y="178"/>
                      <a:pt x="139" y="143"/>
                    </a:cubicBezTo>
                    <a:lnTo>
                      <a:pt x="168" y="33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8" name="Freeform 13">
                <a:extLst>
                  <a:ext uri="{FF2B5EF4-FFF2-40B4-BE49-F238E27FC236}">
                    <a16:creationId xmlns:a16="http://schemas.microsoft.com/office/drawing/2014/main" id="{A4A2F920-9F06-455D-BB6E-FDDFEED6101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938" y="2311"/>
                <a:ext cx="361" cy="347"/>
              </a:xfrm>
              <a:custGeom>
                <a:avLst/>
                <a:gdLst>
                  <a:gd name="T0" fmla="*/ 63 w 152"/>
                  <a:gd name="T1" fmla="*/ 56 h 146"/>
                  <a:gd name="T2" fmla="*/ 87 w 152"/>
                  <a:gd name="T3" fmla="*/ 33 h 146"/>
                  <a:gd name="T4" fmla="*/ 99 w 152"/>
                  <a:gd name="T5" fmla="*/ 43 h 146"/>
                  <a:gd name="T6" fmla="*/ 74 w 152"/>
                  <a:gd name="T7" fmla="*/ 58 h 146"/>
                  <a:gd name="T8" fmla="*/ 63 w 152"/>
                  <a:gd name="T9" fmla="*/ 56 h 146"/>
                  <a:gd name="T10" fmla="*/ 55 w 152"/>
                  <a:gd name="T11" fmla="*/ 88 h 146"/>
                  <a:gd name="T12" fmla="*/ 73 w 152"/>
                  <a:gd name="T13" fmla="*/ 89 h 146"/>
                  <a:gd name="T14" fmla="*/ 152 w 152"/>
                  <a:gd name="T15" fmla="*/ 40 h 146"/>
                  <a:gd name="T16" fmla="*/ 93 w 152"/>
                  <a:gd name="T17" fmla="*/ 0 h 146"/>
                  <a:gd name="T18" fmla="*/ 0 w 152"/>
                  <a:gd name="T19" fmla="*/ 95 h 146"/>
                  <a:gd name="T20" fmla="*/ 66 w 152"/>
                  <a:gd name="T21" fmla="*/ 146 h 146"/>
                  <a:gd name="T22" fmla="*/ 130 w 152"/>
                  <a:gd name="T23" fmla="*/ 128 h 146"/>
                  <a:gd name="T24" fmla="*/ 120 w 152"/>
                  <a:gd name="T25" fmla="*/ 99 h 146"/>
                  <a:gd name="T26" fmla="*/ 76 w 152"/>
                  <a:gd name="T27" fmla="*/ 113 h 146"/>
                  <a:gd name="T28" fmla="*/ 54 w 152"/>
                  <a:gd name="T29" fmla="*/ 96 h 146"/>
                  <a:gd name="T30" fmla="*/ 55 w 152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2" h="146">
                    <a:moveTo>
                      <a:pt x="63" y="56"/>
                    </a:moveTo>
                    <a:cubicBezTo>
                      <a:pt x="67" y="42"/>
                      <a:pt x="74" y="33"/>
                      <a:pt x="87" y="33"/>
                    </a:cubicBezTo>
                    <a:cubicBezTo>
                      <a:pt x="95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9" y="58"/>
                      <a:pt x="65" y="57"/>
                      <a:pt x="63" y="56"/>
                    </a:cubicBezTo>
                    <a:close/>
                    <a:moveTo>
                      <a:pt x="55" y="88"/>
                    </a:moveTo>
                    <a:cubicBezTo>
                      <a:pt x="57" y="88"/>
                      <a:pt x="65" y="89"/>
                      <a:pt x="73" y="89"/>
                    </a:cubicBezTo>
                    <a:cubicBezTo>
                      <a:pt x="125" y="89"/>
                      <a:pt x="152" y="65"/>
                      <a:pt x="152" y="40"/>
                    </a:cubicBezTo>
                    <a:cubicBezTo>
                      <a:pt x="152" y="11"/>
                      <a:pt x="126" y="0"/>
                      <a:pt x="93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1" y="146"/>
                      <a:pt x="66" y="146"/>
                    </a:cubicBezTo>
                    <a:cubicBezTo>
                      <a:pt x="82" y="146"/>
                      <a:pt x="105" y="141"/>
                      <a:pt x="130" y="128"/>
                    </a:cubicBezTo>
                    <a:cubicBezTo>
                      <a:pt x="120" y="99"/>
                      <a:pt x="120" y="99"/>
                      <a:pt x="120" y="99"/>
                    </a:cubicBezTo>
                    <a:cubicBezTo>
                      <a:pt x="107" y="107"/>
                      <a:pt x="89" y="113"/>
                      <a:pt x="76" y="113"/>
                    </a:cubicBezTo>
                    <a:cubicBezTo>
                      <a:pt x="60" y="113"/>
                      <a:pt x="54" y="109"/>
                      <a:pt x="54" y="96"/>
                    </a:cubicBezTo>
                    <a:cubicBezTo>
                      <a:pt x="54" y="95"/>
                      <a:pt x="54" y="90"/>
                      <a:pt x="55" y="8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9" name="Freeform 14">
                <a:extLst>
                  <a:ext uri="{FF2B5EF4-FFF2-40B4-BE49-F238E27FC236}">
                    <a16:creationId xmlns:a16="http://schemas.microsoft.com/office/drawing/2014/main" id="{0248F3DE-C673-423A-8124-6EAF3DCAD3D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2" y="2183"/>
                <a:ext cx="387" cy="465"/>
              </a:xfrm>
              <a:custGeom>
                <a:avLst/>
                <a:gdLst>
                  <a:gd name="T0" fmla="*/ 41 w 163"/>
                  <a:gd name="T1" fmla="*/ 8 h 196"/>
                  <a:gd name="T2" fmla="*/ 97 w 163"/>
                  <a:gd name="T3" fmla="*/ 0 h 196"/>
                  <a:gd name="T4" fmla="*/ 92 w 163"/>
                  <a:gd name="T5" fmla="*/ 33 h 196"/>
                  <a:gd name="T6" fmla="*/ 87 w 163"/>
                  <a:gd name="T7" fmla="*/ 54 h 196"/>
                  <a:gd name="T8" fmla="*/ 84 w 163"/>
                  <a:gd name="T9" fmla="*/ 65 h 196"/>
                  <a:gd name="T10" fmla="*/ 123 w 163"/>
                  <a:gd name="T11" fmla="*/ 55 h 196"/>
                  <a:gd name="T12" fmla="*/ 163 w 163"/>
                  <a:gd name="T13" fmla="*/ 81 h 196"/>
                  <a:gd name="T14" fmla="*/ 161 w 163"/>
                  <a:gd name="T15" fmla="*/ 95 h 196"/>
                  <a:gd name="T16" fmla="*/ 136 w 163"/>
                  <a:gd name="T17" fmla="*/ 196 h 196"/>
                  <a:gd name="T18" fmla="*/ 83 w 163"/>
                  <a:gd name="T19" fmla="*/ 196 h 196"/>
                  <a:gd name="T20" fmla="*/ 105 w 163"/>
                  <a:gd name="T21" fmla="*/ 105 h 196"/>
                  <a:gd name="T22" fmla="*/ 107 w 163"/>
                  <a:gd name="T23" fmla="*/ 96 h 196"/>
                  <a:gd name="T24" fmla="*/ 97 w 163"/>
                  <a:gd name="T25" fmla="*/ 91 h 196"/>
                  <a:gd name="T26" fmla="*/ 76 w 163"/>
                  <a:gd name="T27" fmla="*/ 99 h 196"/>
                  <a:gd name="T28" fmla="*/ 53 w 163"/>
                  <a:gd name="T29" fmla="*/ 196 h 196"/>
                  <a:gd name="T30" fmla="*/ 0 w 163"/>
                  <a:gd name="T31" fmla="*/ 196 h 196"/>
                  <a:gd name="T32" fmla="*/ 33 w 163"/>
                  <a:gd name="T33" fmla="*/ 58 h 196"/>
                  <a:gd name="T34" fmla="*/ 41 w 163"/>
                  <a:gd name="T35" fmla="*/ 8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3" h="196">
                    <a:moveTo>
                      <a:pt x="41" y="8"/>
                    </a:moveTo>
                    <a:cubicBezTo>
                      <a:pt x="97" y="0"/>
                      <a:pt x="97" y="0"/>
                      <a:pt x="97" y="0"/>
                    </a:cubicBezTo>
                    <a:cubicBezTo>
                      <a:pt x="97" y="7"/>
                      <a:pt x="95" y="22"/>
                      <a:pt x="92" y="33"/>
                    </a:cubicBezTo>
                    <a:cubicBezTo>
                      <a:pt x="87" y="54"/>
                      <a:pt x="87" y="54"/>
                      <a:pt x="87" y="54"/>
                    </a:cubicBezTo>
                    <a:cubicBezTo>
                      <a:pt x="86" y="57"/>
                      <a:pt x="85" y="62"/>
                      <a:pt x="84" y="65"/>
                    </a:cubicBezTo>
                    <a:cubicBezTo>
                      <a:pt x="93" y="59"/>
                      <a:pt x="106" y="55"/>
                      <a:pt x="123" y="55"/>
                    </a:cubicBezTo>
                    <a:cubicBezTo>
                      <a:pt x="144" y="55"/>
                      <a:pt x="162" y="60"/>
                      <a:pt x="163" y="81"/>
                    </a:cubicBezTo>
                    <a:cubicBezTo>
                      <a:pt x="163" y="85"/>
                      <a:pt x="162" y="90"/>
                      <a:pt x="161" y="95"/>
                    </a:cubicBezTo>
                    <a:cubicBezTo>
                      <a:pt x="136" y="196"/>
                      <a:pt x="136" y="196"/>
                      <a:pt x="136" y="196"/>
                    </a:cubicBezTo>
                    <a:cubicBezTo>
                      <a:pt x="83" y="196"/>
                      <a:pt x="83" y="196"/>
                      <a:pt x="83" y="196"/>
                    </a:cubicBezTo>
                    <a:cubicBezTo>
                      <a:pt x="105" y="105"/>
                      <a:pt x="105" y="105"/>
                      <a:pt x="105" y="105"/>
                    </a:cubicBezTo>
                    <a:cubicBezTo>
                      <a:pt x="106" y="102"/>
                      <a:pt x="107" y="99"/>
                      <a:pt x="107" y="96"/>
                    </a:cubicBezTo>
                    <a:cubicBezTo>
                      <a:pt x="107" y="92"/>
                      <a:pt x="104" y="91"/>
                      <a:pt x="97" y="91"/>
                    </a:cubicBezTo>
                    <a:cubicBezTo>
                      <a:pt x="90" y="91"/>
                      <a:pt x="81" y="95"/>
                      <a:pt x="76" y="99"/>
                    </a:cubicBezTo>
                    <a:cubicBezTo>
                      <a:pt x="53" y="196"/>
                      <a:pt x="53" y="196"/>
                      <a:pt x="53" y="196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33" y="58"/>
                      <a:pt x="33" y="58"/>
                      <a:pt x="33" y="58"/>
                    </a:cubicBezTo>
                    <a:cubicBezTo>
                      <a:pt x="41" y="26"/>
                      <a:pt x="42" y="16"/>
                      <a:pt x="41" y="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0" name="Freeform 15">
                <a:extLst>
                  <a:ext uri="{FF2B5EF4-FFF2-40B4-BE49-F238E27FC236}">
                    <a16:creationId xmlns:a16="http://schemas.microsoft.com/office/drawing/2014/main" id="{761DE6A9-9B73-4BEB-BE17-0FCC8F3270A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939" y="2311"/>
                <a:ext cx="358" cy="347"/>
              </a:xfrm>
              <a:custGeom>
                <a:avLst/>
                <a:gdLst>
                  <a:gd name="T0" fmla="*/ 63 w 151"/>
                  <a:gd name="T1" fmla="*/ 56 h 146"/>
                  <a:gd name="T2" fmla="*/ 87 w 151"/>
                  <a:gd name="T3" fmla="*/ 33 h 146"/>
                  <a:gd name="T4" fmla="*/ 99 w 151"/>
                  <a:gd name="T5" fmla="*/ 43 h 146"/>
                  <a:gd name="T6" fmla="*/ 74 w 151"/>
                  <a:gd name="T7" fmla="*/ 58 h 146"/>
                  <a:gd name="T8" fmla="*/ 63 w 151"/>
                  <a:gd name="T9" fmla="*/ 56 h 146"/>
                  <a:gd name="T10" fmla="*/ 54 w 151"/>
                  <a:gd name="T11" fmla="*/ 88 h 146"/>
                  <a:gd name="T12" fmla="*/ 73 w 151"/>
                  <a:gd name="T13" fmla="*/ 89 h 146"/>
                  <a:gd name="T14" fmla="*/ 151 w 151"/>
                  <a:gd name="T15" fmla="*/ 40 h 146"/>
                  <a:gd name="T16" fmla="*/ 92 w 151"/>
                  <a:gd name="T17" fmla="*/ 0 h 146"/>
                  <a:gd name="T18" fmla="*/ 0 w 151"/>
                  <a:gd name="T19" fmla="*/ 95 h 146"/>
                  <a:gd name="T20" fmla="*/ 65 w 151"/>
                  <a:gd name="T21" fmla="*/ 146 h 146"/>
                  <a:gd name="T22" fmla="*/ 130 w 151"/>
                  <a:gd name="T23" fmla="*/ 128 h 146"/>
                  <a:gd name="T24" fmla="*/ 119 w 151"/>
                  <a:gd name="T25" fmla="*/ 99 h 146"/>
                  <a:gd name="T26" fmla="*/ 75 w 151"/>
                  <a:gd name="T27" fmla="*/ 113 h 146"/>
                  <a:gd name="T28" fmla="*/ 53 w 151"/>
                  <a:gd name="T29" fmla="*/ 96 h 146"/>
                  <a:gd name="T30" fmla="*/ 54 w 151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1" h="146">
                    <a:moveTo>
                      <a:pt x="63" y="56"/>
                    </a:moveTo>
                    <a:cubicBezTo>
                      <a:pt x="66" y="42"/>
                      <a:pt x="73" y="33"/>
                      <a:pt x="87" y="33"/>
                    </a:cubicBezTo>
                    <a:cubicBezTo>
                      <a:pt x="94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8" y="58"/>
                      <a:pt x="64" y="57"/>
                      <a:pt x="63" y="56"/>
                    </a:cubicBezTo>
                    <a:close/>
                    <a:moveTo>
                      <a:pt x="54" y="88"/>
                    </a:moveTo>
                    <a:cubicBezTo>
                      <a:pt x="57" y="88"/>
                      <a:pt x="64" y="89"/>
                      <a:pt x="73" y="89"/>
                    </a:cubicBezTo>
                    <a:cubicBezTo>
                      <a:pt x="124" y="89"/>
                      <a:pt x="151" y="65"/>
                      <a:pt x="151" y="40"/>
                    </a:cubicBezTo>
                    <a:cubicBezTo>
                      <a:pt x="151" y="11"/>
                      <a:pt x="125" y="0"/>
                      <a:pt x="92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0" y="146"/>
                      <a:pt x="65" y="146"/>
                    </a:cubicBezTo>
                    <a:cubicBezTo>
                      <a:pt x="81" y="146"/>
                      <a:pt x="105" y="141"/>
                      <a:pt x="130" y="128"/>
                    </a:cubicBezTo>
                    <a:cubicBezTo>
                      <a:pt x="119" y="99"/>
                      <a:pt x="119" y="99"/>
                      <a:pt x="119" y="99"/>
                    </a:cubicBezTo>
                    <a:cubicBezTo>
                      <a:pt x="106" y="107"/>
                      <a:pt x="89" y="113"/>
                      <a:pt x="75" y="113"/>
                    </a:cubicBezTo>
                    <a:cubicBezTo>
                      <a:pt x="59" y="113"/>
                      <a:pt x="53" y="109"/>
                      <a:pt x="53" y="96"/>
                    </a:cubicBezTo>
                    <a:cubicBezTo>
                      <a:pt x="53" y="95"/>
                      <a:pt x="54" y="90"/>
                      <a:pt x="54" y="8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1" name="Freeform 16">
                <a:extLst>
                  <a:ext uri="{FF2B5EF4-FFF2-40B4-BE49-F238E27FC236}">
                    <a16:creationId xmlns:a16="http://schemas.microsoft.com/office/drawing/2014/main" id="{BA13BE99-75BD-4591-925F-63DFFF04000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349" y="2313"/>
                <a:ext cx="388" cy="349"/>
              </a:xfrm>
              <a:custGeom>
                <a:avLst/>
                <a:gdLst>
                  <a:gd name="T0" fmla="*/ 163 w 163"/>
                  <a:gd name="T1" fmla="*/ 0 h 147"/>
                  <a:gd name="T2" fmla="*/ 141 w 163"/>
                  <a:gd name="T3" fmla="*/ 90 h 147"/>
                  <a:gd name="T4" fmla="*/ 141 w 163"/>
                  <a:gd name="T5" fmla="*/ 132 h 147"/>
                  <a:gd name="T6" fmla="*/ 91 w 163"/>
                  <a:gd name="T7" fmla="*/ 147 h 147"/>
                  <a:gd name="T8" fmla="*/ 86 w 163"/>
                  <a:gd name="T9" fmla="*/ 130 h 147"/>
                  <a:gd name="T10" fmla="*/ 39 w 163"/>
                  <a:gd name="T11" fmla="*/ 145 h 147"/>
                  <a:gd name="T12" fmla="*/ 0 w 163"/>
                  <a:gd name="T13" fmla="*/ 117 h 147"/>
                  <a:gd name="T14" fmla="*/ 5 w 163"/>
                  <a:gd name="T15" fmla="*/ 87 h 147"/>
                  <a:gd name="T16" fmla="*/ 25 w 163"/>
                  <a:gd name="T17" fmla="*/ 6 h 147"/>
                  <a:gd name="T18" fmla="*/ 79 w 163"/>
                  <a:gd name="T19" fmla="*/ 0 h 147"/>
                  <a:gd name="T20" fmla="*/ 57 w 163"/>
                  <a:gd name="T21" fmla="*/ 92 h 147"/>
                  <a:gd name="T22" fmla="*/ 65 w 163"/>
                  <a:gd name="T23" fmla="*/ 107 h 147"/>
                  <a:gd name="T24" fmla="*/ 87 w 163"/>
                  <a:gd name="T25" fmla="*/ 94 h 147"/>
                  <a:gd name="T26" fmla="*/ 108 w 163"/>
                  <a:gd name="T27" fmla="*/ 6 h 147"/>
                  <a:gd name="T28" fmla="*/ 163 w 163"/>
                  <a:gd name="T29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3" h="147">
                    <a:moveTo>
                      <a:pt x="163" y="0"/>
                    </a:moveTo>
                    <a:cubicBezTo>
                      <a:pt x="141" y="90"/>
                      <a:pt x="141" y="90"/>
                      <a:pt x="141" y="90"/>
                    </a:cubicBezTo>
                    <a:cubicBezTo>
                      <a:pt x="137" y="105"/>
                      <a:pt x="137" y="117"/>
                      <a:pt x="141" y="132"/>
                    </a:cubicBezTo>
                    <a:cubicBezTo>
                      <a:pt x="91" y="147"/>
                      <a:pt x="91" y="147"/>
                      <a:pt x="91" y="147"/>
                    </a:cubicBezTo>
                    <a:cubicBezTo>
                      <a:pt x="89" y="143"/>
                      <a:pt x="87" y="133"/>
                      <a:pt x="86" y="130"/>
                    </a:cubicBezTo>
                    <a:cubicBezTo>
                      <a:pt x="73" y="139"/>
                      <a:pt x="57" y="145"/>
                      <a:pt x="39" y="145"/>
                    </a:cubicBezTo>
                    <a:cubicBezTo>
                      <a:pt x="19" y="145"/>
                      <a:pt x="0" y="139"/>
                      <a:pt x="0" y="117"/>
                    </a:cubicBezTo>
                    <a:cubicBezTo>
                      <a:pt x="0" y="111"/>
                      <a:pt x="2" y="102"/>
                      <a:pt x="5" y="87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7" y="92"/>
                      <a:pt x="57" y="92"/>
                      <a:pt x="57" y="92"/>
                    </a:cubicBezTo>
                    <a:cubicBezTo>
                      <a:pt x="54" y="103"/>
                      <a:pt x="56" y="107"/>
                      <a:pt x="65" y="107"/>
                    </a:cubicBezTo>
                    <a:cubicBezTo>
                      <a:pt x="73" y="107"/>
                      <a:pt x="80" y="104"/>
                      <a:pt x="87" y="94"/>
                    </a:cubicBezTo>
                    <a:cubicBezTo>
                      <a:pt x="108" y="6"/>
                      <a:pt x="108" y="6"/>
                      <a:pt x="108" y="6"/>
                    </a:cubicBez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2" name="Freeform 17">
                <a:extLst>
                  <a:ext uri="{FF2B5EF4-FFF2-40B4-BE49-F238E27FC236}">
                    <a16:creationId xmlns:a16="http://schemas.microsoft.com/office/drawing/2014/main" id="{546186E0-BA75-4242-8855-7A5ACE079B8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46" y="2313"/>
                <a:ext cx="385" cy="345"/>
              </a:xfrm>
              <a:custGeom>
                <a:avLst/>
                <a:gdLst>
                  <a:gd name="T0" fmla="*/ 0 w 162"/>
                  <a:gd name="T1" fmla="*/ 127 h 145"/>
                  <a:gd name="T2" fmla="*/ 25 w 162"/>
                  <a:gd name="T3" fmla="*/ 97 h 145"/>
                  <a:gd name="T4" fmla="*/ 73 w 162"/>
                  <a:gd name="T5" fmla="*/ 111 h 145"/>
                  <a:gd name="T6" fmla="*/ 92 w 162"/>
                  <a:gd name="T7" fmla="*/ 99 h 145"/>
                  <a:gd name="T8" fmla="*/ 71 w 162"/>
                  <a:gd name="T9" fmla="*/ 88 h 145"/>
                  <a:gd name="T10" fmla="*/ 58 w 162"/>
                  <a:gd name="T11" fmla="*/ 85 h 145"/>
                  <a:gd name="T12" fmla="*/ 26 w 162"/>
                  <a:gd name="T13" fmla="*/ 51 h 145"/>
                  <a:gd name="T14" fmla="*/ 103 w 162"/>
                  <a:gd name="T15" fmla="*/ 0 h 145"/>
                  <a:gd name="T16" fmla="*/ 162 w 162"/>
                  <a:gd name="T17" fmla="*/ 12 h 145"/>
                  <a:gd name="T18" fmla="*/ 139 w 162"/>
                  <a:gd name="T19" fmla="*/ 41 h 145"/>
                  <a:gd name="T20" fmla="*/ 102 w 162"/>
                  <a:gd name="T21" fmla="*/ 32 h 145"/>
                  <a:gd name="T22" fmla="*/ 86 w 162"/>
                  <a:gd name="T23" fmla="*/ 43 h 145"/>
                  <a:gd name="T24" fmla="*/ 103 w 162"/>
                  <a:gd name="T25" fmla="*/ 52 h 145"/>
                  <a:gd name="T26" fmla="*/ 117 w 162"/>
                  <a:gd name="T27" fmla="*/ 55 h 145"/>
                  <a:gd name="T28" fmla="*/ 149 w 162"/>
                  <a:gd name="T29" fmla="*/ 88 h 145"/>
                  <a:gd name="T30" fmla="*/ 66 w 162"/>
                  <a:gd name="T31" fmla="*/ 145 h 145"/>
                  <a:gd name="T32" fmla="*/ 0 w 162"/>
                  <a:gd name="T33" fmla="*/ 127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2" h="145">
                    <a:moveTo>
                      <a:pt x="0" y="127"/>
                    </a:moveTo>
                    <a:cubicBezTo>
                      <a:pt x="25" y="97"/>
                      <a:pt x="25" y="97"/>
                      <a:pt x="25" y="97"/>
                    </a:cubicBezTo>
                    <a:cubicBezTo>
                      <a:pt x="35" y="103"/>
                      <a:pt x="55" y="111"/>
                      <a:pt x="73" y="111"/>
                    </a:cubicBezTo>
                    <a:cubicBezTo>
                      <a:pt x="82" y="111"/>
                      <a:pt x="92" y="107"/>
                      <a:pt x="92" y="99"/>
                    </a:cubicBezTo>
                    <a:cubicBezTo>
                      <a:pt x="92" y="93"/>
                      <a:pt x="87" y="91"/>
                      <a:pt x="71" y="88"/>
                    </a:cubicBezTo>
                    <a:cubicBezTo>
                      <a:pt x="58" y="85"/>
                      <a:pt x="58" y="85"/>
                      <a:pt x="58" y="85"/>
                    </a:cubicBezTo>
                    <a:cubicBezTo>
                      <a:pt x="37" y="81"/>
                      <a:pt x="26" y="69"/>
                      <a:pt x="26" y="51"/>
                    </a:cubicBezTo>
                    <a:cubicBezTo>
                      <a:pt x="26" y="25"/>
                      <a:pt x="52" y="0"/>
                      <a:pt x="103" y="0"/>
                    </a:cubicBezTo>
                    <a:cubicBezTo>
                      <a:pt x="125" y="0"/>
                      <a:pt x="142" y="4"/>
                      <a:pt x="162" y="12"/>
                    </a:cubicBezTo>
                    <a:cubicBezTo>
                      <a:pt x="139" y="41"/>
                      <a:pt x="139" y="41"/>
                      <a:pt x="139" y="41"/>
                    </a:cubicBezTo>
                    <a:cubicBezTo>
                      <a:pt x="126" y="35"/>
                      <a:pt x="112" y="32"/>
                      <a:pt x="102" y="32"/>
                    </a:cubicBezTo>
                    <a:cubicBezTo>
                      <a:pt x="98" y="32"/>
                      <a:pt x="86" y="33"/>
                      <a:pt x="86" y="43"/>
                    </a:cubicBezTo>
                    <a:cubicBezTo>
                      <a:pt x="86" y="46"/>
                      <a:pt x="90" y="49"/>
                      <a:pt x="103" y="52"/>
                    </a:cubicBezTo>
                    <a:cubicBezTo>
                      <a:pt x="117" y="55"/>
                      <a:pt x="117" y="55"/>
                      <a:pt x="117" y="55"/>
                    </a:cubicBezTo>
                    <a:cubicBezTo>
                      <a:pt x="137" y="60"/>
                      <a:pt x="149" y="68"/>
                      <a:pt x="149" y="88"/>
                    </a:cubicBezTo>
                    <a:cubicBezTo>
                      <a:pt x="149" y="111"/>
                      <a:pt x="122" y="145"/>
                      <a:pt x="66" y="145"/>
                    </a:cubicBezTo>
                    <a:cubicBezTo>
                      <a:pt x="43" y="145"/>
                      <a:pt x="20" y="138"/>
                      <a:pt x="0" y="12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3" name="Freeform 18">
                <a:extLst>
                  <a:ext uri="{FF2B5EF4-FFF2-40B4-BE49-F238E27FC236}">
                    <a16:creationId xmlns:a16="http://schemas.microsoft.com/office/drawing/2014/main" id="{0D875C38-C03B-4583-A4FE-4F612FDCD98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5" y="2045"/>
                <a:ext cx="45" cy="33"/>
              </a:xfrm>
              <a:custGeom>
                <a:avLst/>
                <a:gdLst>
                  <a:gd name="T0" fmla="*/ 3 w 19"/>
                  <a:gd name="T1" fmla="*/ 12 h 14"/>
                  <a:gd name="T2" fmla="*/ 9 w 19"/>
                  <a:gd name="T3" fmla="*/ 14 h 14"/>
                  <a:gd name="T4" fmla="*/ 9 w 19"/>
                  <a:gd name="T5" fmla="*/ 14 h 14"/>
                  <a:gd name="T6" fmla="*/ 18 w 19"/>
                  <a:gd name="T7" fmla="*/ 7 h 14"/>
                  <a:gd name="T8" fmla="*/ 9 w 19"/>
                  <a:gd name="T9" fmla="*/ 0 h 14"/>
                  <a:gd name="T10" fmla="*/ 0 w 19"/>
                  <a:gd name="T11" fmla="*/ 7 h 14"/>
                  <a:gd name="T12" fmla="*/ 3 w 19"/>
                  <a:gd name="T1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14">
                    <a:moveTo>
                      <a:pt x="3" y="12"/>
                    </a:moveTo>
                    <a:cubicBezTo>
                      <a:pt x="4" y="13"/>
                      <a:pt x="7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4" y="14"/>
                      <a:pt x="18" y="11"/>
                      <a:pt x="18" y="7"/>
                    </a:cubicBezTo>
                    <a:cubicBezTo>
                      <a:pt x="19" y="3"/>
                      <a:pt x="14" y="0"/>
                      <a:pt x="9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9"/>
                      <a:pt x="1" y="10"/>
                      <a:pt x="3" y="12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4" name="Freeform 19">
                <a:extLst>
                  <a:ext uri="{FF2B5EF4-FFF2-40B4-BE49-F238E27FC236}">
                    <a16:creationId xmlns:a16="http://schemas.microsoft.com/office/drawing/2014/main" id="{BA41563C-4CFB-4FFE-8000-CB8F9BA596D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0" y="2230"/>
                <a:ext cx="232" cy="41"/>
              </a:xfrm>
              <a:custGeom>
                <a:avLst/>
                <a:gdLst>
                  <a:gd name="T0" fmla="*/ 95 w 98"/>
                  <a:gd name="T1" fmla="*/ 0 h 17"/>
                  <a:gd name="T2" fmla="*/ 4 w 98"/>
                  <a:gd name="T3" fmla="*/ 0 h 17"/>
                  <a:gd name="T4" fmla="*/ 0 w 98"/>
                  <a:gd name="T5" fmla="*/ 3 h 17"/>
                  <a:gd name="T6" fmla="*/ 0 w 98"/>
                  <a:gd name="T7" fmla="*/ 13 h 17"/>
                  <a:gd name="T8" fmla="*/ 4 w 98"/>
                  <a:gd name="T9" fmla="*/ 17 h 17"/>
                  <a:gd name="T10" fmla="*/ 95 w 98"/>
                  <a:gd name="T11" fmla="*/ 17 h 17"/>
                  <a:gd name="T12" fmla="*/ 98 w 98"/>
                  <a:gd name="T13" fmla="*/ 13 h 17"/>
                  <a:gd name="T14" fmla="*/ 98 w 98"/>
                  <a:gd name="T15" fmla="*/ 3 h 17"/>
                  <a:gd name="T16" fmla="*/ 95 w 98"/>
                  <a:gd name="T1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17">
                    <a:moveTo>
                      <a:pt x="95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5"/>
                      <a:pt x="2" y="17"/>
                      <a:pt x="4" y="17"/>
                    </a:cubicBezTo>
                    <a:cubicBezTo>
                      <a:pt x="95" y="17"/>
                      <a:pt x="95" y="17"/>
                      <a:pt x="95" y="17"/>
                    </a:cubicBezTo>
                    <a:cubicBezTo>
                      <a:pt x="97" y="17"/>
                      <a:pt x="98" y="15"/>
                      <a:pt x="98" y="13"/>
                    </a:cubicBezTo>
                    <a:cubicBezTo>
                      <a:pt x="98" y="3"/>
                      <a:pt x="98" y="3"/>
                      <a:pt x="98" y="3"/>
                    </a:cubicBezTo>
                    <a:cubicBezTo>
                      <a:pt x="98" y="1"/>
                      <a:pt x="97" y="0"/>
                      <a:pt x="95" y="0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5" name="Freeform 20">
                <a:extLst>
                  <a:ext uri="{FF2B5EF4-FFF2-40B4-BE49-F238E27FC236}">
                    <a16:creationId xmlns:a16="http://schemas.microsoft.com/office/drawing/2014/main" id="{421CA142-5523-450E-BB05-DFE7EEB42B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76" y="2083"/>
                <a:ext cx="400" cy="140"/>
              </a:xfrm>
              <a:custGeom>
                <a:avLst/>
                <a:gdLst>
                  <a:gd name="T0" fmla="*/ 164 w 168"/>
                  <a:gd name="T1" fmla="*/ 18 h 59"/>
                  <a:gd name="T2" fmla="*/ 109 w 168"/>
                  <a:gd name="T3" fmla="*/ 0 h 59"/>
                  <a:gd name="T4" fmla="*/ 109 w 168"/>
                  <a:gd name="T5" fmla="*/ 0 h 59"/>
                  <a:gd name="T6" fmla="*/ 89 w 168"/>
                  <a:gd name="T7" fmla="*/ 0 h 59"/>
                  <a:gd name="T8" fmla="*/ 89 w 168"/>
                  <a:gd name="T9" fmla="*/ 0 h 59"/>
                  <a:gd name="T10" fmla="*/ 86 w 168"/>
                  <a:gd name="T11" fmla="*/ 0 h 59"/>
                  <a:gd name="T12" fmla="*/ 86 w 168"/>
                  <a:gd name="T13" fmla="*/ 0 h 59"/>
                  <a:gd name="T14" fmla="*/ 82 w 168"/>
                  <a:gd name="T15" fmla="*/ 0 h 59"/>
                  <a:gd name="T16" fmla="*/ 82 w 168"/>
                  <a:gd name="T17" fmla="*/ 0 h 59"/>
                  <a:gd name="T18" fmla="*/ 81 w 168"/>
                  <a:gd name="T19" fmla="*/ 0 h 59"/>
                  <a:gd name="T20" fmla="*/ 80 w 168"/>
                  <a:gd name="T21" fmla="*/ 0 h 59"/>
                  <a:gd name="T22" fmla="*/ 80 w 168"/>
                  <a:gd name="T23" fmla="*/ 0 h 59"/>
                  <a:gd name="T24" fmla="*/ 79 w 168"/>
                  <a:gd name="T25" fmla="*/ 0 h 59"/>
                  <a:gd name="T26" fmla="*/ 79 w 168"/>
                  <a:gd name="T27" fmla="*/ 0 h 59"/>
                  <a:gd name="T28" fmla="*/ 59 w 168"/>
                  <a:gd name="T29" fmla="*/ 0 h 59"/>
                  <a:gd name="T30" fmla="*/ 59 w 168"/>
                  <a:gd name="T31" fmla="*/ 0 h 59"/>
                  <a:gd name="T32" fmla="*/ 4 w 168"/>
                  <a:gd name="T33" fmla="*/ 18 h 59"/>
                  <a:gd name="T34" fmla="*/ 33 w 168"/>
                  <a:gd name="T35" fmla="*/ 59 h 59"/>
                  <a:gd name="T36" fmla="*/ 34 w 168"/>
                  <a:gd name="T37" fmla="*/ 59 h 59"/>
                  <a:gd name="T38" fmla="*/ 34 w 168"/>
                  <a:gd name="T39" fmla="*/ 59 h 59"/>
                  <a:gd name="T40" fmla="*/ 35 w 168"/>
                  <a:gd name="T41" fmla="*/ 58 h 59"/>
                  <a:gd name="T42" fmla="*/ 34 w 168"/>
                  <a:gd name="T43" fmla="*/ 57 h 59"/>
                  <a:gd name="T44" fmla="*/ 20 w 168"/>
                  <a:gd name="T45" fmla="*/ 20 h 59"/>
                  <a:gd name="T46" fmla="*/ 48 w 168"/>
                  <a:gd name="T47" fmla="*/ 3 h 59"/>
                  <a:gd name="T48" fmla="*/ 29 w 168"/>
                  <a:gd name="T49" fmla="*/ 17 h 59"/>
                  <a:gd name="T50" fmla="*/ 56 w 168"/>
                  <a:gd name="T51" fmla="*/ 59 h 59"/>
                  <a:gd name="T52" fmla="*/ 56 w 168"/>
                  <a:gd name="T53" fmla="*/ 59 h 59"/>
                  <a:gd name="T54" fmla="*/ 56 w 168"/>
                  <a:gd name="T55" fmla="*/ 59 h 59"/>
                  <a:gd name="T56" fmla="*/ 57 w 168"/>
                  <a:gd name="T57" fmla="*/ 58 h 59"/>
                  <a:gd name="T58" fmla="*/ 57 w 168"/>
                  <a:gd name="T59" fmla="*/ 57 h 59"/>
                  <a:gd name="T60" fmla="*/ 49 w 168"/>
                  <a:gd name="T61" fmla="*/ 23 h 59"/>
                  <a:gd name="T62" fmla="*/ 80 w 168"/>
                  <a:gd name="T63" fmla="*/ 2 h 59"/>
                  <a:gd name="T64" fmla="*/ 81 w 168"/>
                  <a:gd name="T65" fmla="*/ 2 h 59"/>
                  <a:gd name="T66" fmla="*/ 82 w 168"/>
                  <a:gd name="T67" fmla="*/ 2 h 59"/>
                  <a:gd name="T68" fmla="*/ 82 w 168"/>
                  <a:gd name="T69" fmla="*/ 2 h 59"/>
                  <a:gd name="T70" fmla="*/ 83 w 168"/>
                  <a:gd name="T71" fmla="*/ 2 h 59"/>
                  <a:gd name="T72" fmla="*/ 83 w 168"/>
                  <a:gd name="T73" fmla="*/ 58 h 59"/>
                  <a:gd name="T74" fmla="*/ 84 w 168"/>
                  <a:gd name="T75" fmla="*/ 59 h 59"/>
                  <a:gd name="T76" fmla="*/ 84 w 168"/>
                  <a:gd name="T77" fmla="*/ 59 h 59"/>
                  <a:gd name="T78" fmla="*/ 85 w 168"/>
                  <a:gd name="T79" fmla="*/ 58 h 59"/>
                  <a:gd name="T80" fmla="*/ 85 w 168"/>
                  <a:gd name="T81" fmla="*/ 2 h 59"/>
                  <a:gd name="T82" fmla="*/ 86 w 168"/>
                  <a:gd name="T83" fmla="*/ 2 h 59"/>
                  <a:gd name="T84" fmla="*/ 119 w 168"/>
                  <a:gd name="T85" fmla="*/ 23 h 59"/>
                  <a:gd name="T86" fmla="*/ 111 w 168"/>
                  <a:gd name="T87" fmla="*/ 57 h 59"/>
                  <a:gd name="T88" fmla="*/ 111 w 168"/>
                  <a:gd name="T89" fmla="*/ 58 h 59"/>
                  <a:gd name="T90" fmla="*/ 112 w 168"/>
                  <a:gd name="T91" fmla="*/ 59 h 59"/>
                  <a:gd name="T92" fmla="*/ 112 w 168"/>
                  <a:gd name="T93" fmla="*/ 59 h 59"/>
                  <a:gd name="T94" fmla="*/ 112 w 168"/>
                  <a:gd name="T95" fmla="*/ 59 h 59"/>
                  <a:gd name="T96" fmla="*/ 140 w 168"/>
                  <a:gd name="T97" fmla="*/ 17 h 59"/>
                  <a:gd name="T98" fmla="*/ 120 w 168"/>
                  <a:gd name="T99" fmla="*/ 3 h 59"/>
                  <a:gd name="T100" fmla="*/ 148 w 168"/>
                  <a:gd name="T101" fmla="*/ 20 h 59"/>
                  <a:gd name="T102" fmla="*/ 134 w 168"/>
                  <a:gd name="T103" fmla="*/ 57 h 59"/>
                  <a:gd name="T104" fmla="*/ 134 w 168"/>
                  <a:gd name="T105" fmla="*/ 58 h 59"/>
                  <a:gd name="T106" fmla="*/ 135 w 168"/>
                  <a:gd name="T107" fmla="*/ 59 h 59"/>
                  <a:gd name="T108" fmla="*/ 135 w 168"/>
                  <a:gd name="T109" fmla="*/ 59 h 59"/>
                  <a:gd name="T110" fmla="*/ 135 w 168"/>
                  <a:gd name="T111" fmla="*/ 59 h 59"/>
                  <a:gd name="T112" fmla="*/ 164 w 168"/>
                  <a:gd name="T113" fmla="*/ 1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8" h="59">
                    <a:moveTo>
                      <a:pt x="164" y="18"/>
                    </a:moveTo>
                    <a:cubicBezTo>
                      <a:pt x="161" y="6"/>
                      <a:pt x="143" y="0"/>
                      <a:pt x="109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8" y="0"/>
                      <a:pt x="87" y="0"/>
                      <a:pt x="86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1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79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26" y="0"/>
                      <a:pt x="7" y="6"/>
                      <a:pt x="4" y="18"/>
                    </a:cubicBezTo>
                    <a:cubicBezTo>
                      <a:pt x="0" y="35"/>
                      <a:pt x="32" y="58"/>
                      <a:pt x="33" y="59"/>
                    </a:cubicBezTo>
                    <a:cubicBezTo>
                      <a:pt x="33" y="59"/>
                      <a:pt x="34" y="59"/>
                      <a:pt x="34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9"/>
                      <a:pt x="35" y="59"/>
                      <a:pt x="35" y="58"/>
                    </a:cubicBezTo>
                    <a:cubicBezTo>
                      <a:pt x="35" y="58"/>
                      <a:pt x="35" y="57"/>
                      <a:pt x="34" y="57"/>
                    </a:cubicBezTo>
                    <a:cubicBezTo>
                      <a:pt x="21" y="42"/>
                      <a:pt x="17" y="29"/>
                      <a:pt x="20" y="20"/>
                    </a:cubicBezTo>
                    <a:cubicBezTo>
                      <a:pt x="24" y="9"/>
                      <a:pt x="38" y="5"/>
                      <a:pt x="48" y="3"/>
                    </a:cubicBezTo>
                    <a:cubicBezTo>
                      <a:pt x="37" y="6"/>
                      <a:pt x="30" y="10"/>
                      <a:pt x="29" y="17"/>
                    </a:cubicBezTo>
                    <a:cubicBezTo>
                      <a:pt x="24" y="34"/>
                      <a:pt x="55" y="58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7" y="59"/>
                      <a:pt x="57" y="59"/>
                      <a:pt x="57" y="58"/>
                    </a:cubicBezTo>
                    <a:cubicBezTo>
                      <a:pt x="57" y="58"/>
                      <a:pt x="57" y="58"/>
                      <a:pt x="57" y="57"/>
                    </a:cubicBezTo>
                    <a:cubicBezTo>
                      <a:pt x="48" y="44"/>
                      <a:pt x="46" y="33"/>
                      <a:pt x="49" y="23"/>
                    </a:cubicBezTo>
                    <a:cubicBezTo>
                      <a:pt x="55" y="9"/>
                      <a:pt x="73" y="4"/>
                      <a:pt x="80" y="2"/>
                    </a:cubicBezTo>
                    <a:cubicBezTo>
                      <a:pt x="80" y="2"/>
                      <a:pt x="80" y="2"/>
                      <a:pt x="81" y="2"/>
                    </a:cubicBezTo>
                    <a:cubicBezTo>
                      <a:pt x="81" y="2"/>
                      <a:pt x="81" y="2"/>
                      <a:pt x="82" y="2"/>
                    </a:cubicBezTo>
                    <a:cubicBezTo>
                      <a:pt x="82" y="2"/>
                      <a:pt x="82" y="2"/>
                      <a:pt x="82" y="2"/>
                    </a:cubicBezTo>
                    <a:cubicBezTo>
                      <a:pt x="82" y="2"/>
                      <a:pt x="83" y="2"/>
                      <a:pt x="83" y="2"/>
                    </a:cubicBezTo>
                    <a:cubicBezTo>
                      <a:pt x="82" y="4"/>
                      <a:pt x="68" y="26"/>
                      <a:pt x="83" y="58"/>
                    </a:cubicBezTo>
                    <a:cubicBezTo>
                      <a:pt x="83" y="59"/>
                      <a:pt x="84" y="59"/>
                      <a:pt x="84" y="59"/>
                    </a:cubicBezTo>
                    <a:cubicBezTo>
                      <a:pt x="84" y="59"/>
                      <a:pt x="84" y="59"/>
                      <a:pt x="84" y="59"/>
                    </a:cubicBezTo>
                    <a:cubicBezTo>
                      <a:pt x="84" y="59"/>
                      <a:pt x="85" y="59"/>
                      <a:pt x="85" y="58"/>
                    </a:cubicBezTo>
                    <a:cubicBezTo>
                      <a:pt x="100" y="27"/>
                      <a:pt x="87" y="4"/>
                      <a:pt x="85" y="2"/>
                    </a:cubicBezTo>
                    <a:cubicBezTo>
                      <a:pt x="85" y="2"/>
                      <a:pt x="86" y="2"/>
                      <a:pt x="86" y="2"/>
                    </a:cubicBezTo>
                    <a:cubicBezTo>
                      <a:pt x="89" y="2"/>
                      <a:pt x="113" y="7"/>
                      <a:pt x="119" y="23"/>
                    </a:cubicBezTo>
                    <a:cubicBezTo>
                      <a:pt x="123" y="33"/>
                      <a:pt x="120" y="44"/>
                      <a:pt x="111" y="57"/>
                    </a:cubicBezTo>
                    <a:cubicBezTo>
                      <a:pt x="111" y="58"/>
                      <a:pt x="111" y="58"/>
                      <a:pt x="111" y="58"/>
                    </a:cubicBezTo>
                    <a:cubicBezTo>
                      <a:pt x="111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4" y="58"/>
                      <a:pt x="145" y="34"/>
                      <a:pt x="140" y="17"/>
                    </a:cubicBezTo>
                    <a:cubicBezTo>
                      <a:pt x="138" y="10"/>
                      <a:pt x="131" y="6"/>
                      <a:pt x="120" y="3"/>
                    </a:cubicBezTo>
                    <a:cubicBezTo>
                      <a:pt x="130" y="5"/>
                      <a:pt x="144" y="9"/>
                      <a:pt x="148" y="20"/>
                    </a:cubicBezTo>
                    <a:cubicBezTo>
                      <a:pt x="152" y="29"/>
                      <a:pt x="147" y="42"/>
                      <a:pt x="134" y="57"/>
                    </a:cubicBezTo>
                    <a:cubicBezTo>
                      <a:pt x="134" y="57"/>
                      <a:pt x="134" y="58"/>
                      <a:pt x="134" y="58"/>
                    </a:cubicBezTo>
                    <a:cubicBezTo>
                      <a:pt x="134" y="59"/>
                      <a:pt x="134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6" y="58"/>
                      <a:pt x="168" y="35"/>
                      <a:pt x="164" y="18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6" name="Freeform 21">
                <a:extLst>
                  <a:ext uri="{FF2B5EF4-FFF2-40B4-BE49-F238E27FC236}">
                    <a16:creationId xmlns:a16="http://schemas.microsoft.com/office/drawing/2014/main" id="{5B71AC8E-1A9B-48B5-B683-203E6F8CBF0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124" y="3411"/>
                <a:ext cx="3432" cy="363"/>
              </a:xfrm>
              <a:custGeom>
                <a:avLst/>
                <a:gdLst>
                  <a:gd name="T0" fmla="*/ 1412 w 1445"/>
                  <a:gd name="T1" fmla="*/ 48 h 153"/>
                  <a:gd name="T2" fmla="*/ 1402 w 1445"/>
                  <a:gd name="T3" fmla="*/ 84 h 153"/>
                  <a:gd name="T4" fmla="*/ 1396 w 1445"/>
                  <a:gd name="T5" fmla="*/ 121 h 153"/>
                  <a:gd name="T6" fmla="*/ 1330 w 1445"/>
                  <a:gd name="T7" fmla="*/ 48 h 153"/>
                  <a:gd name="T8" fmla="*/ 1320 w 1445"/>
                  <a:gd name="T9" fmla="*/ 84 h 153"/>
                  <a:gd name="T10" fmla="*/ 1314 w 1445"/>
                  <a:gd name="T11" fmla="*/ 121 h 153"/>
                  <a:gd name="T12" fmla="*/ 1257 w 1445"/>
                  <a:gd name="T13" fmla="*/ 69 h 153"/>
                  <a:gd name="T14" fmla="*/ 1233 w 1445"/>
                  <a:gd name="T15" fmla="*/ 105 h 153"/>
                  <a:gd name="T16" fmla="*/ 1249 w 1445"/>
                  <a:gd name="T17" fmla="*/ 33 h 153"/>
                  <a:gd name="T18" fmla="*/ 1143 w 1445"/>
                  <a:gd name="T19" fmla="*/ 119 h 153"/>
                  <a:gd name="T20" fmla="*/ 1194 w 1445"/>
                  <a:gd name="T21" fmla="*/ 33 h 153"/>
                  <a:gd name="T22" fmla="*/ 1123 w 1445"/>
                  <a:gd name="T23" fmla="*/ 119 h 153"/>
                  <a:gd name="T24" fmla="*/ 1097 w 1445"/>
                  <a:gd name="T25" fmla="*/ 63 h 153"/>
                  <a:gd name="T26" fmla="*/ 1124 w 1445"/>
                  <a:gd name="T27" fmla="*/ 34 h 153"/>
                  <a:gd name="T28" fmla="*/ 1038 w 1445"/>
                  <a:gd name="T29" fmla="*/ 65 h 153"/>
                  <a:gd name="T30" fmla="*/ 1086 w 1445"/>
                  <a:gd name="T31" fmla="*/ 107 h 153"/>
                  <a:gd name="T32" fmla="*/ 1053 w 1445"/>
                  <a:gd name="T33" fmla="*/ 153 h 153"/>
                  <a:gd name="T34" fmla="*/ 986 w 1445"/>
                  <a:gd name="T35" fmla="*/ 50 h 153"/>
                  <a:gd name="T36" fmla="*/ 969 w 1445"/>
                  <a:gd name="T37" fmla="*/ 121 h 153"/>
                  <a:gd name="T38" fmla="*/ 942 w 1445"/>
                  <a:gd name="T39" fmla="*/ 68 h 153"/>
                  <a:gd name="T40" fmla="*/ 885 w 1445"/>
                  <a:gd name="T41" fmla="*/ 119 h 153"/>
                  <a:gd name="T42" fmla="*/ 935 w 1445"/>
                  <a:gd name="T43" fmla="*/ 33 h 153"/>
                  <a:gd name="T44" fmla="*/ 865 w 1445"/>
                  <a:gd name="T45" fmla="*/ 119 h 153"/>
                  <a:gd name="T46" fmla="*/ 826 w 1445"/>
                  <a:gd name="T47" fmla="*/ 49 h 153"/>
                  <a:gd name="T48" fmla="*/ 761 w 1445"/>
                  <a:gd name="T49" fmla="*/ 152 h 153"/>
                  <a:gd name="T50" fmla="*/ 856 w 1445"/>
                  <a:gd name="T51" fmla="*/ 87 h 153"/>
                  <a:gd name="T52" fmla="*/ 808 w 1445"/>
                  <a:gd name="T53" fmla="*/ 44 h 153"/>
                  <a:gd name="T54" fmla="*/ 661 w 1445"/>
                  <a:gd name="T55" fmla="*/ 89 h 153"/>
                  <a:gd name="T56" fmla="*/ 676 w 1445"/>
                  <a:gd name="T57" fmla="*/ 102 h 153"/>
                  <a:gd name="T58" fmla="*/ 709 w 1445"/>
                  <a:gd name="T59" fmla="*/ 44 h 153"/>
                  <a:gd name="T60" fmla="*/ 639 w 1445"/>
                  <a:gd name="T61" fmla="*/ 93 h 153"/>
                  <a:gd name="T62" fmla="*/ 666 w 1445"/>
                  <a:gd name="T63" fmla="*/ 137 h 153"/>
                  <a:gd name="T64" fmla="*/ 558 w 1445"/>
                  <a:gd name="T65" fmla="*/ 119 h 153"/>
                  <a:gd name="T66" fmla="*/ 592 w 1445"/>
                  <a:gd name="T67" fmla="*/ 119 h 153"/>
                  <a:gd name="T68" fmla="*/ 577 w 1445"/>
                  <a:gd name="T69" fmla="*/ 45 h 153"/>
                  <a:gd name="T70" fmla="*/ 518 w 1445"/>
                  <a:gd name="T71" fmla="*/ 21 h 153"/>
                  <a:gd name="T72" fmla="*/ 493 w 1445"/>
                  <a:gd name="T73" fmla="*/ 119 h 153"/>
                  <a:gd name="T74" fmla="*/ 424 w 1445"/>
                  <a:gd name="T75" fmla="*/ 119 h 153"/>
                  <a:gd name="T76" fmla="*/ 501 w 1445"/>
                  <a:gd name="T77" fmla="*/ 33 h 153"/>
                  <a:gd name="T78" fmla="*/ 445 w 1445"/>
                  <a:gd name="T79" fmla="*/ 34 h 153"/>
                  <a:gd name="T80" fmla="*/ 397 w 1445"/>
                  <a:gd name="T81" fmla="*/ 62 h 153"/>
                  <a:gd name="T82" fmla="*/ 401 w 1445"/>
                  <a:gd name="T83" fmla="*/ 97 h 153"/>
                  <a:gd name="T84" fmla="*/ 418 w 1445"/>
                  <a:gd name="T85" fmla="*/ 59 h 153"/>
                  <a:gd name="T86" fmla="*/ 217 w 1445"/>
                  <a:gd name="T87" fmla="*/ 119 h 153"/>
                  <a:gd name="T88" fmla="*/ 291 w 1445"/>
                  <a:gd name="T89" fmla="*/ 119 h 153"/>
                  <a:gd name="T90" fmla="*/ 284 w 1445"/>
                  <a:gd name="T91" fmla="*/ 34 h 153"/>
                  <a:gd name="T92" fmla="*/ 211 w 1445"/>
                  <a:gd name="T93" fmla="*/ 34 h 153"/>
                  <a:gd name="T94" fmla="*/ 137 w 1445"/>
                  <a:gd name="T95" fmla="*/ 67 h 153"/>
                  <a:gd name="T96" fmla="*/ 147 w 1445"/>
                  <a:gd name="T97" fmla="*/ 105 h 153"/>
                  <a:gd name="T98" fmla="*/ 164 w 1445"/>
                  <a:gd name="T99" fmla="*/ 33 h 153"/>
                  <a:gd name="T100" fmla="*/ 52 w 1445"/>
                  <a:gd name="T101" fmla="*/ 105 h 153"/>
                  <a:gd name="T102" fmla="*/ 81 w 1445"/>
                  <a:gd name="T103" fmla="*/ 63 h 153"/>
                  <a:gd name="T104" fmla="*/ 21 w 1445"/>
                  <a:gd name="T105" fmla="*/ 152 h 153"/>
                  <a:gd name="T106" fmla="*/ 101 w 1445"/>
                  <a:gd name="T107" fmla="*/ 66 h 153"/>
                  <a:gd name="T108" fmla="*/ 50 w 1445"/>
                  <a:gd name="T109" fmla="*/ 34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45" h="153">
                    <a:moveTo>
                      <a:pt x="1396" y="121"/>
                    </a:moveTo>
                    <a:cubicBezTo>
                      <a:pt x="1415" y="121"/>
                      <a:pt x="1436" y="114"/>
                      <a:pt x="1437" y="91"/>
                    </a:cubicBezTo>
                    <a:cubicBezTo>
                      <a:pt x="1438" y="74"/>
                      <a:pt x="1414" y="70"/>
                      <a:pt x="1402" y="65"/>
                    </a:cubicBezTo>
                    <a:cubicBezTo>
                      <a:pt x="1397" y="63"/>
                      <a:pt x="1395" y="62"/>
                      <a:pt x="1395" y="58"/>
                    </a:cubicBezTo>
                    <a:cubicBezTo>
                      <a:pt x="1396" y="50"/>
                      <a:pt x="1405" y="48"/>
                      <a:pt x="1412" y="48"/>
                    </a:cubicBezTo>
                    <a:cubicBezTo>
                      <a:pt x="1420" y="48"/>
                      <a:pt x="1428" y="51"/>
                      <a:pt x="1432" y="55"/>
                    </a:cubicBezTo>
                    <a:cubicBezTo>
                      <a:pt x="1445" y="43"/>
                      <a:pt x="1445" y="43"/>
                      <a:pt x="1445" y="43"/>
                    </a:cubicBezTo>
                    <a:cubicBezTo>
                      <a:pt x="1437" y="35"/>
                      <a:pt x="1427" y="32"/>
                      <a:pt x="1415" y="32"/>
                    </a:cubicBezTo>
                    <a:cubicBezTo>
                      <a:pt x="1395" y="32"/>
                      <a:pt x="1378" y="42"/>
                      <a:pt x="1376" y="60"/>
                    </a:cubicBezTo>
                    <a:cubicBezTo>
                      <a:pt x="1375" y="77"/>
                      <a:pt x="1390" y="80"/>
                      <a:pt x="1402" y="84"/>
                    </a:cubicBezTo>
                    <a:cubicBezTo>
                      <a:pt x="1410" y="86"/>
                      <a:pt x="1418" y="88"/>
                      <a:pt x="1417" y="95"/>
                    </a:cubicBezTo>
                    <a:cubicBezTo>
                      <a:pt x="1416" y="105"/>
                      <a:pt x="1405" y="105"/>
                      <a:pt x="1398" y="105"/>
                    </a:cubicBezTo>
                    <a:cubicBezTo>
                      <a:pt x="1389" y="105"/>
                      <a:pt x="1380" y="101"/>
                      <a:pt x="1375" y="95"/>
                    </a:cubicBezTo>
                    <a:cubicBezTo>
                      <a:pt x="1361" y="107"/>
                      <a:pt x="1361" y="107"/>
                      <a:pt x="1361" y="107"/>
                    </a:cubicBezTo>
                    <a:cubicBezTo>
                      <a:pt x="1368" y="117"/>
                      <a:pt x="1382" y="121"/>
                      <a:pt x="1396" y="121"/>
                    </a:cubicBezTo>
                    <a:moveTo>
                      <a:pt x="1314" y="121"/>
                    </a:moveTo>
                    <a:cubicBezTo>
                      <a:pt x="1333" y="121"/>
                      <a:pt x="1354" y="114"/>
                      <a:pt x="1355" y="91"/>
                    </a:cubicBezTo>
                    <a:cubicBezTo>
                      <a:pt x="1356" y="74"/>
                      <a:pt x="1332" y="70"/>
                      <a:pt x="1320" y="65"/>
                    </a:cubicBezTo>
                    <a:cubicBezTo>
                      <a:pt x="1316" y="63"/>
                      <a:pt x="1313" y="62"/>
                      <a:pt x="1313" y="58"/>
                    </a:cubicBezTo>
                    <a:cubicBezTo>
                      <a:pt x="1314" y="50"/>
                      <a:pt x="1323" y="48"/>
                      <a:pt x="1330" y="48"/>
                    </a:cubicBezTo>
                    <a:cubicBezTo>
                      <a:pt x="1338" y="48"/>
                      <a:pt x="1346" y="51"/>
                      <a:pt x="1350" y="55"/>
                    </a:cubicBezTo>
                    <a:cubicBezTo>
                      <a:pt x="1364" y="43"/>
                      <a:pt x="1364" y="43"/>
                      <a:pt x="1364" y="43"/>
                    </a:cubicBezTo>
                    <a:cubicBezTo>
                      <a:pt x="1355" y="35"/>
                      <a:pt x="1345" y="32"/>
                      <a:pt x="1333" y="32"/>
                    </a:cubicBezTo>
                    <a:cubicBezTo>
                      <a:pt x="1314" y="32"/>
                      <a:pt x="1296" y="42"/>
                      <a:pt x="1294" y="60"/>
                    </a:cubicBezTo>
                    <a:cubicBezTo>
                      <a:pt x="1293" y="77"/>
                      <a:pt x="1308" y="80"/>
                      <a:pt x="1320" y="84"/>
                    </a:cubicBezTo>
                    <a:cubicBezTo>
                      <a:pt x="1328" y="86"/>
                      <a:pt x="1336" y="88"/>
                      <a:pt x="1335" y="95"/>
                    </a:cubicBezTo>
                    <a:cubicBezTo>
                      <a:pt x="1335" y="105"/>
                      <a:pt x="1323" y="105"/>
                      <a:pt x="1316" y="105"/>
                    </a:cubicBezTo>
                    <a:cubicBezTo>
                      <a:pt x="1307" y="105"/>
                      <a:pt x="1298" y="101"/>
                      <a:pt x="1293" y="95"/>
                    </a:cubicBezTo>
                    <a:cubicBezTo>
                      <a:pt x="1280" y="107"/>
                      <a:pt x="1280" y="107"/>
                      <a:pt x="1280" y="107"/>
                    </a:cubicBezTo>
                    <a:cubicBezTo>
                      <a:pt x="1287" y="117"/>
                      <a:pt x="1300" y="121"/>
                      <a:pt x="1314" y="121"/>
                    </a:cubicBezTo>
                    <a:moveTo>
                      <a:pt x="1222" y="69"/>
                    </a:moveTo>
                    <a:cubicBezTo>
                      <a:pt x="1222" y="67"/>
                      <a:pt x="1223" y="66"/>
                      <a:pt x="1223" y="64"/>
                    </a:cubicBezTo>
                    <a:cubicBezTo>
                      <a:pt x="1227" y="55"/>
                      <a:pt x="1234" y="49"/>
                      <a:pt x="1245" y="49"/>
                    </a:cubicBezTo>
                    <a:cubicBezTo>
                      <a:pt x="1253" y="49"/>
                      <a:pt x="1259" y="54"/>
                      <a:pt x="1259" y="62"/>
                    </a:cubicBezTo>
                    <a:cubicBezTo>
                      <a:pt x="1259" y="64"/>
                      <a:pt x="1258" y="66"/>
                      <a:pt x="1257" y="69"/>
                    </a:cubicBezTo>
                    <a:lnTo>
                      <a:pt x="1222" y="69"/>
                    </a:lnTo>
                    <a:close/>
                    <a:moveTo>
                      <a:pt x="1228" y="121"/>
                    </a:moveTo>
                    <a:cubicBezTo>
                      <a:pt x="1244" y="121"/>
                      <a:pt x="1260" y="117"/>
                      <a:pt x="1268" y="110"/>
                    </a:cubicBezTo>
                    <a:cubicBezTo>
                      <a:pt x="1263" y="97"/>
                      <a:pt x="1263" y="97"/>
                      <a:pt x="1263" y="97"/>
                    </a:cubicBezTo>
                    <a:cubicBezTo>
                      <a:pt x="1257" y="99"/>
                      <a:pt x="1246" y="105"/>
                      <a:pt x="1233" y="105"/>
                    </a:cubicBezTo>
                    <a:cubicBezTo>
                      <a:pt x="1224" y="105"/>
                      <a:pt x="1216" y="100"/>
                      <a:pt x="1217" y="91"/>
                    </a:cubicBezTo>
                    <a:cubicBezTo>
                      <a:pt x="1217" y="88"/>
                      <a:pt x="1218" y="85"/>
                      <a:pt x="1218" y="82"/>
                    </a:cubicBezTo>
                    <a:cubicBezTo>
                      <a:pt x="1274" y="82"/>
                      <a:pt x="1274" y="82"/>
                      <a:pt x="1274" y="82"/>
                    </a:cubicBezTo>
                    <a:cubicBezTo>
                      <a:pt x="1276" y="76"/>
                      <a:pt x="1279" y="66"/>
                      <a:pt x="1279" y="59"/>
                    </a:cubicBezTo>
                    <a:cubicBezTo>
                      <a:pt x="1280" y="41"/>
                      <a:pt x="1266" y="33"/>
                      <a:pt x="1249" y="33"/>
                    </a:cubicBezTo>
                    <a:cubicBezTo>
                      <a:pt x="1226" y="33"/>
                      <a:pt x="1206" y="47"/>
                      <a:pt x="1200" y="70"/>
                    </a:cubicBezTo>
                    <a:cubicBezTo>
                      <a:pt x="1199" y="77"/>
                      <a:pt x="1196" y="87"/>
                      <a:pt x="1195" y="93"/>
                    </a:cubicBezTo>
                    <a:cubicBezTo>
                      <a:pt x="1194" y="113"/>
                      <a:pt x="1210" y="121"/>
                      <a:pt x="1228" y="121"/>
                    </a:cubicBezTo>
                    <a:moveTo>
                      <a:pt x="1123" y="119"/>
                    </a:moveTo>
                    <a:cubicBezTo>
                      <a:pt x="1143" y="119"/>
                      <a:pt x="1143" y="119"/>
                      <a:pt x="1143" y="119"/>
                    </a:cubicBezTo>
                    <a:cubicBezTo>
                      <a:pt x="1154" y="76"/>
                      <a:pt x="1154" y="76"/>
                      <a:pt x="1154" y="76"/>
                    </a:cubicBezTo>
                    <a:cubicBezTo>
                      <a:pt x="1158" y="60"/>
                      <a:pt x="1170" y="51"/>
                      <a:pt x="1186" y="51"/>
                    </a:cubicBezTo>
                    <a:cubicBezTo>
                      <a:pt x="1189" y="51"/>
                      <a:pt x="1193" y="51"/>
                      <a:pt x="1195" y="51"/>
                    </a:cubicBezTo>
                    <a:cubicBezTo>
                      <a:pt x="1200" y="33"/>
                      <a:pt x="1200" y="33"/>
                      <a:pt x="1200" y="33"/>
                    </a:cubicBezTo>
                    <a:cubicBezTo>
                      <a:pt x="1198" y="33"/>
                      <a:pt x="1196" y="33"/>
                      <a:pt x="1194" y="33"/>
                    </a:cubicBezTo>
                    <a:cubicBezTo>
                      <a:pt x="1183" y="33"/>
                      <a:pt x="1169" y="39"/>
                      <a:pt x="1161" y="48"/>
                    </a:cubicBezTo>
                    <a:cubicBezTo>
                      <a:pt x="1161" y="48"/>
                      <a:pt x="1161" y="48"/>
                      <a:pt x="1161" y="48"/>
                    </a:cubicBezTo>
                    <a:cubicBezTo>
                      <a:pt x="1164" y="34"/>
                      <a:pt x="1164" y="34"/>
                      <a:pt x="1164" y="34"/>
                    </a:cubicBezTo>
                    <a:cubicBezTo>
                      <a:pt x="1144" y="34"/>
                      <a:pt x="1144" y="34"/>
                      <a:pt x="1144" y="34"/>
                    </a:cubicBezTo>
                    <a:lnTo>
                      <a:pt x="1123" y="119"/>
                    </a:lnTo>
                    <a:close/>
                    <a:moveTo>
                      <a:pt x="1069" y="102"/>
                    </a:moveTo>
                    <a:cubicBezTo>
                      <a:pt x="1060" y="102"/>
                      <a:pt x="1053" y="98"/>
                      <a:pt x="1054" y="89"/>
                    </a:cubicBezTo>
                    <a:cubicBezTo>
                      <a:pt x="1054" y="88"/>
                      <a:pt x="1054" y="87"/>
                      <a:pt x="1059" y="67"/>
                    </a:cubicBezTo>
                    <a:cubicBezTo>
                      <a:pt x="1062" y="55"/>
                      <a:pt x="1069" y="49"/>
                      <a:pt x="1080" y="49"/>
                    </a:cubicBezTo>
                    <a:cubicBezTo>
                      <a:pt x="1091" y="49"/>
                      <a:pt x="1098" y="54"/>
                      <a:pt x="1097" y="63"/>
                    </a:cubicBezTo>
                    <a:cubicBezTo>
                      <a:pt x="1097" y="64"/>
                      <a:pt x="1097" y="65"/>
                      <a:pt x="1092" y="85"/>
                    </a:cubicBezTo>
                    <a:cubicBezTo>
                      <a:pt x="1089" y="96"/>
                      <a:pt x="1080" y="102"/>
                      <a:pt x="1069" y="102"/>
                    </a:cubicBezTo>
                    <a:moveTo>
                      <a:pt x="1053" y="153"/>
                    </a:moveTo>
                    <a:cubicBezTo>
                      <a:pt x="1078" y="153"/>
                      <a:pt x="1097" y="140"/>
                      <a:pt x="1104" y="116"/>
                    </a:cubicBezTo>
                    <a:cubicBezTo>
                      <a:pt x="1124" y="34"/>
                      <a:pt x="1124" y="34"/>
                      <a:pt x="1124" y="34"/>
                    </a:cubicBezTo>
                    <a:cubicBezTo>
                      <a:pt x="1104" y="34"/>
                      <a:pt x="1104" y="34"/>
                      <a:pt x="1104" y="34"/>
                    </a:cubicBezTo>
                    <a:cubicBezTo>
                      <a:pt x="1102" y="44"/>
                      <a:pt x="1102" y="44"/>
                      <a:pt x="1102" y="44"/>
                    </a:cubicBezTo>
                    <a:cubicBezTo>
                      <a:pt x="1101" y="44"/>
                      <a:pt x="1101" y="44"/>
                      <a:pt x="1101" y="44"/>
                    </a:cubicBezTo>
                    <a:cubicBezTo>
                      <a:pt x="1098" y="36"/>
                      <a:pt x="1087" y="33"/>
                      <a:pt x="1079" y="33"/>
                    </a:cubicBezTo>
                    <a:cubicBezTo>
                      <a:pt x="1057" y="33"/>
                      <a:pt x="1044" y="45"/>
                      <a:pt x="1038" y="65"/>
                    </a:cubicBezTo>
                    <a:cubicBezTo>
                      <a:pt x="1037" y="70"/>
                      <a:pt x="1035" y="77"/>
                      <a:pt x="1034" y="84"/>
                    </a:cubicBezTo>
                    <a:cubicBezTo>
                      <a:pt x="1033" y="87"/>
                      <a:pt x="1032" y="90"/>
                      <a:pt x="1032" y="93"/>
                    </a:cubicBezTo>
                    <a:cubicBezTo>
                      <a:pt x="1031" y="111"/>
                      <a:pt x="1043" y="118"/>
                      <a:pt x="1060" y="118"/>
                    </a:cubicBezTo>
                    <a:cubicBezTo>
                      <a:pt x="1069" y="118"/>
                      <a:pt x="1079" y="114"/>
                      <a:pt x="1085" y="107"/>
                    </a:cubicBezTo>
                    <a:cubicBezTo>
                      <a:pt x="1086" y="107"/>
                      <a:pt x="1086" y="107"/>
                      <a:pt x="1086" y="107"/>
                    </a:cubicBezTo>
                    <a:cubicBezTo>
                      <a:pt x="1085" y="110"/>
                      <a:pt x="1084" y="114"/>
                      <a:pt x="1084" y="117"/>
                    </a:cubicBezTo>
                    <a:cubicBezTo>
                      <a:pt x="1080" y="129"/>
                      <a:pt x="1072" y="137"/>
                      <a:pt x="1059" y="137"/>
                    </a:cubicBezTo>
                    <a:cubicBezTo>
                      <a:pt x="1051" y="137"/>
                      <a:pt x="1044" y="135"/>
                      <a:pt x="1039" y="129"/>
                    </a:cubicBezTo>
                    <a:cubicBezTo>
                      <a:pt x="1024" y="139"/>
                      <a:pt x="1024" y="139"/>
                      <a:pt x="1024" y="139"/>
                    </a:cubicBezTo>
                    <a:cubicBezTo>
                      <a:pt x="1028" y="148"/>
                      <a:pt x="1040" y="153"/>
                      <a:pt x="1053" y="153"/>
                    </a:cubicBezTo>
                    <a:moveTo>
                      <a:pt x="973" y="105"/>
                    </a:moveTo>
                    <a:cubicBezTo>
                      <a:pt x="964" y="105"/>
                      <a:pt x="957" y="100"/>
                      <a:pt x="958" y="91"/>
                    </a:cubicBezTo>
                    <a:cubicBezTo>
                      <a:pt x="958" y="90"/>
                      <a:pt x="958" y="89"/>
                      <a:pt x="958" y="88"/>
                    </a:cubicBezTo>
                    <a:cubicBezTo>
                      <a:pt x="963" y="67"/>
                      <a:pt x="963" y="67"/>
                      <a:pt x="963" y="67"/>
                    </a:cubicBezTo>
                    <a:cubicBezTo>
                      <a:pt x="966" y="56"/>
                      <a:pt x="975" y="50"/>
                      <a:pt x="986" y="50"/>
                    </a:cubicBezTo>
                    <a:cubicBezTo>
                      <a:pt x="995" y="50"/>
                      <a:pt x="1002" y="54"/>
                      <a:pt x="1002" y="63"/>
                    </a:cubicBezTo>
                    <a:cubicBezTo>
                      <a:pt x="1001" y="64"/>
                      <a:pt x="1001" y="65"/>
                      <a:pt x="1001" y="66"/>
                    </a:cubicBezTo>
                    <a:cubicBezTo>
                      <a:pt x="996" y="87"/>
                      <a:pt x="996" y="87"/>
                      <a:pt x="996" y="87"/>
                    </a:cubicBezTo>
                    <a:cubicBezTo>
                      <a:pt x="993" y="98"/>
                      <a:pt x="984" y="105"/>
                      <a:pt x="973" y="105"/>
                    </a:cubicBezTo>
                    <a:moveTo>
                      <a:pt x="969" y="121"/>
                    </a:moveTo>
                    <a:cubicBezTo>
                      <a:pt x="990" y="121"/>
                      <a:pt x="1011" y="107"/>
                      <a:pt x="1017" y="86"/>
                    </a:cubicBezTo>
                    <a:cubicBezTo>
                      <a:pt x="1018" y="80"/>
                      <a:pt x="1020" y="74"/>
                      <a:pt x="1021" y="68"/>
                    </a:cubicBezTo>
                    <a:cubicBezTo>
                      <a:pt x="1022" y="66"/>
                      <a:pt x="1022" y="64"/>
                      <a:pt x="1022" y="62"/>
                    </a:cubicBezTo>
                    <a:cubicBezTo>
                      <a:pt x="1023" y="43"/>
                      <a:pt x="1008" y="33"/>
                      <a:pt x="990" y="33"/>
                    </a:cubicBezTo>
                    <a:cubicBezTo>
                      <a:pt x="969" y="33"/>
                      <a:pt x="948" y="47"/>
                      <a:pt x="942" y="68"/>
                    </a:cubicBezTo>
                    <a:cubicBezTo>
                      <a:pt x="941" y="75"/>
                      <a:pt x="939" y="81"/>
                      <a:pt x="937" y="88"/>
                    </a:cubicBezTo>
                    <a:cubicBezTo>
                      <a:pt x="937" y="90"/>
                      <a:pt x="937" y="92"/>
                      <a:pt x="937" y="94"/>
                    </a:cubicBezTo>
                    <a:cubicBezTo>
                      <a:pt x="935" y="113"/>
                      <a:pt x="952" y="121"/>
                      <a:pt x="969" y="121"/>
                    </a:cubicBezTo>
                    <a:moveTo>
                      <a:pt x="865" y="119"/>
                    </a:moveTo>
                    <a:cubicBezTo>
                      <a:pt x="885" y="119"/>
                      <a:pt x="885" y="119"/>
                      <a:pt x="885" y="119"/>
                    </a:cubicBezTo>
                    <a:cubicBezTo>
                      <a:pt x="896" y="76"/>
                      <a:pt x="896" y="76"/>
                      <a:pt x="896" y="76"/>
                    </a:cubicBezTo>
                    <a:cubicBezTo>
                      <a:pt x="899" y="60"/>
                      <a:pt x="911" y="51"/>
                      <a:pt x="928" y="51"/>
                    </a:cubicBezTo>
                    <a:cubicBezTo>
                      <a:pt x="930" y="51"/>
                      <a:pt x="934" y="51"/>
                      <a:pt x="937" y="51"/>
                    </a:cubicBezTo>
                    <a:cubicBezTo>
                      <a:pt x="942" y="33"/>
                      <a:pt x="942" y="33"/>
                      <a:pt x="942" y="33"/>
                    </a:cubicBezTo>
                    <a:cubicBezTo>
                      <a:pt x="940" y="33"/>
                      <a:pt x="937" y="33"/>
                      <a:pt x="935" y="33"/>
                    </a:cubicBezTo>
                    <a:cubicBezTo>
                      <a:pt x="925" y="33"/>
                      <a:pt x="910" y="39"/>
                      <a:pt x="903" y="48"/>
                    </a:cubicBezTo>
                    <a:cubicBezTo>
                      <a:pt x="902" y="48"/>
                      <a:pt x="902" y="48"/>
                      <a:pt x="902" y="48"/>
                    </a:cubicBezTo>
                    <a:cubicBezTo>
                      <a:pt x="906" y="34"/>
                      <a:pt x="906" y="34"/>
                      <a:pt x="906" y="34"/>
                    </a:cubicBezTo>
                    <a:cubicBezTo>
                      <a:pt x="886" y="34"/>
                      <a:pt x="886" y="34"/>
                      <a:pt x="886" y="34"/>
                    </a:cubicBezTo>
                    <a:lnTo>
                      <a:pt x="865" y="119"/>
                    </a:lnTo>
                    <a:close/>
                    <a:moveTo>
                      <a:pt x="813" y="105"/>
                    </a:moveTo>
                    <a:cubicBezTo>
                      <a:pt x="804" y="105"/>
                      <a:pt x="796" y="100"/>
                      <a:pt x="797" y="91"/>
                    </a:cubicBezTo>
                    <a:cubicBezTo>
                      <a:pt x="797" y="90"/>
                      <a:pt x="797" y="89"/>
                      <a:pt x="797" y="88"/>
                    </a:cubicBezTo>
                    <a:cubicBezTo>
                      <a:pt x="802" y="68"/>
                      <a:pt x="802" y="68"/>
                      <a:pt x="802" y="68"/>
                    </a:cubicBezTo>
                    <a:cubicBezTo>
                      <a:pt x="805" y="57"/>
                      <a:pt x="815" y="49"/>
                      <a:pt x="826" y="49"/>
                    </a:cubicBezTo>
                    <a:cubicBezTo>
                      <a:pt x="834" y="49"/>
                      <a:pt x="842" y="54"/>
                      <a:pt x="841" y="63"/>
                    </a:cubicBezTo>
                    <a:cubicBezTo>
                      <a:pt x="841" y="64"/>
                      <a:pt x="841" y="65"/>
                      <a:pt x="841" y="66"/>
                    </a:cubicBezTo>
                    <a:cubicBezTo>
                      <a:pt x="835" y="87"/>
                      <a:pt x="835" y="87"/>
                      <a:pt x="835" y="87"/>
                    </a:cubicBezTo>
                    <a:cubicBezTo>
                      <a:pt x="832" y="98"/>
                      <a:pt x="824" y="105"/>
                      <a:pt x="813" y="105"/>
                    </a:cubicBezTo>
                    <a:moveTo>
                      <a:pt x="761" y="152"/>
                    </a:moveTo>
                    <a:cubicBezTo>
                      <a:pt x="781" y="152"/>
                      <a:pt x="781" y="152"/>
                      <a:pt x="781" y="152"/>
                    </a:cubicBezTo>
                    <a:cubicBezTo>
                      <a:pt x="792" y="111"/>
                      <a:pt x="792" y="111"/>
                      <a:pt x="792" y="111"/>
                    </a:cubicBezTo>
                    <a:cubicBezTo>
                      <a:pt x="793" y="111"/>
                      <a:pt x="793" y="111"/>
                      <a:pt x="793" y="111"/>
                    </a:cubicBezTo>
                    <a:cubicBezTo>
                      <a:pt x="796" y="118"/>
                      <a:pt x="804" y="121"/>
                      <a:pt x="812" y="121"/>
                    </a:cubicBezTo>
                    <a:cubicBezTo>
                      <a:pt x="834" y="121"/>
                      <a:pt x="851" y="108"/>
                      <a:pt x="856" y="87"/>
                    </a:cubicBezTo>
                    <a:cubicBezTo>
                      <a:pt x="858" y="80"/>
                      <a:pt x="860" y="73"/>
                      <a:pt x="861" y="66"/>
                    </a:cubicBezTo>
                    <a:cubicBezTo>
                      <a:pt x="862" y="63"/>
                      <a:pt x="862" y="61"/>
                      <a:pt x="862" y="59"/>
                    </a:cubicBezTo>
                    <a:cubicBezTo>
                      <a:pt x="864" y="42"/>
                      <a:pt x="852" y="33"/>
                      <a:pt x="836" y="33"/>
                    </a:cubicBezTo>
                    <a:cubicBezTo>
                      <a:pt x="826" y="33"/>
                      <a:pt x="816" y="37"/>
                      <a:pt x="808" y="44"/>
                    </a:cubicBezTo>
                    <a:cubicBezTo>
                      <a:pt x="808" y="44"/>
                      <a:pt x="808" y="44"/>
                      <a:pt x="808" y="44"/>
                    </a:cubicBezTo>
                    <a:cubicBezTo>
                      <a:pt x="810" y="34"/>
                      <a:pt x="810" y="34"/>
                      <a:pt x="810" y="34"/>
                    </a:cubicBezTo>
                    <a:cubicBezTo>
                      <a:pt x="791" y="34"/>
                      <a:pt x="791" y="34"/>
                      <a:pt x="791" y="34"/>
                    </a:cubicBezTo>
                    <a:lnTo>
                      <a:pt x="761" y="152"/>
                    </a:lnTo>
                    <a:close/>
                    <a:moveTo>
                      <a:pt x="676" y="102"/>
                    </a:moveTo>
                    <a:cubicBezTo>
                      <a:pt x="667" y="102"/>
                      <a:pt x="660" y="98"/>
                      <a:pt x="661" y="89"/>
                    </a:cubicBezTo>
                    <a:cubicBezTo>
                      <a:pt x="661" y="88"/>
                      <a:pt x="661" y="87"/>
                      <a:pt x="666" y="67"/>
                    </a:cubicBezTo>
                    <a:cubicBezTo>
                      <a:pt x="668" y="55"/>
                      <a:pt x="676" y="49"/>
                      <a:pt x="687" y="49"/>
                    </a:cubicBezTo>
                    <a:cubicBezTo>
                      <a:pt x="698" y="49"/>
                      <a:pt x="704" y="54"/>
                      <a:pt x="704" y="63"/>
                    </a:cubicBezTo>
                    <a:cubicBezTo>
                      <a:pt x="704" y="64"/>
                      <a:pt x="703" y="65"/>
                      <a:pt x="698" y="85"/>
                    </a:cubicBezTo>
                    <a:cubicBezTo>
                      <a:pt x="696" y="96"/>
                      <a:pt x="687" y="102"/>
                      <a:pt x="676" y="102"/>
                    </a:cubicBezTo>
                    <a:moveTo>
                      <a:pt x="660" y="153"/>
                    </a:moveTo>
                    <a:cubicBezTo>
                      <a:pt x="685" y="153"/>
                      <a:pt x="704" y="140"/>
                      <a:pt x="710" y="116"/>
                    </a:cubicBezTo>
                    <a:cubicBezTo>
                      <a:pt x="731" y="34"/>
                      <a:pt x="731" y="34"/>
                      <a:pt x="731" y="34"/>
                    </a:cubicBezTo>
                    <a:cubicBezTo>
                      <a:pt x="711" y="34"/>
                      <a:pt x="711" y="34"/>
                      <a:pt x="711" y="34"/>
                    </a:cubicBezTo>
                    <a:cubicBezTo>
                      <a:pt x="709" y="44"/>
                      <a:pt x="709" y="44"/>
                      <a:pt x="709" y="44"/>
                    </a:cubicBezTo>
                    <a:cubicBezTo>
                      <a:pt x="708" y="44"/>
                      <a:pt x="708" y="44"/>
                      <a:pt x="708" y="44"/>
                    </a:cubicBezTo>
                    <a:cubicBezTo>
                      <a:pt x="705" y="36"/>
                      <a:pt x="694" y="33"/>
                      <a:pt x="686" y="33"/>
                    </a:cubicBezTo>
                    <a:cubicBezTo>
                      <a:pt x="664" y="33"/>
                      <a:pt x="650" y="45"/>
                      <a:pt x="645" y="65"/>
                    </a:cubicBezTo>
                    <a:cubicBezTo>
                      <a:pt x="644" y="70"/>
                      <a:pt x="642" y="77"/>
                      <a:pt x="641" y="84"/>
                    </a:cubicBezTo>
                    <a:cubicBezTo>
                      <a:pt x="640" y="87"/>
                      <a:pt x="639" y="90"/>
                      <a:pt x="639" y="93"/>
                    </a:cubicBezTo>
                    <a:cubicBezTo>
                      <a:pt x="638" y="111"/>
                      <a:pt x="650" y="118"/>
                      <a:pt x="666" y="118"/>
                    </a:cubicBezTo>
                    <a:cubicBezTo>
                      <a:pt x="676" y="118"/>
                      <a:pt x="685" y="114"/>
                      <a:pt x="692" y="107"/>
                    </a:cubicBezTo>
                    <a:cubicBezTo>
                      <a:pt x="693" y="107"/>
                      <a:pt x="693" y="107"/>
                      <a:pt x="693" y="107"/>
                    </a:cubicBezTo>
                    <a:cubicBezTo>
                      <a:pt x="692" y="110"/>
                      <a:pt x="691" y="114"/>
                      <a:pt x="690" y="117"/>
                    </a:cubicBezTo>
                    <a:cubicBezTo>
                      <a:pt x="687" y="129"/>
                      <a:pt x="678" y="137"/>
                      <a:pt x="666" y="137"/>
                    </a:cubicBezTo>
                    <a:cubicBezTo>
                      <a:pt x="658" y="137"/>
                      <a:pt x="651" y="135"/>
                      <a:pt x="646" y="129"/>
                    </a:cubicBezTo>
                    <a:cubicBezTo>
                      <a:pt x="631" y="139"/>
                      <a:pt x="631" y="139"/>
                      <a:pt x="631" y="139"/>
                    </a:cubicBezTo>
                    <a:cubicBezTo>
                      <a:pt x="635" y="148"/>
                      <a:pt x="647" y="153"/>
                      <a:pt x="660" y="153"/>
                    </a:cubicBezTo>
                    <a:moveTo>
                      <a:pt x="538" y="119"/>
                    </a:moveTo>
                    <a:cubicBezTo>
                      <a:pt x="558" y="119"/>
                      <a:pt x="558" y="119"/>
                      <a:pt x="558" y="119"/>
                    </a:cubicBezTo>
                    <a:cubicBezTo>
                      <a:pt x="570" y="72"/>
                      <a:pt x="570" y="72"/>
                      <a:pt x="570" y="72"/>
                    </a:cubicBezTo>
                    <a:cubicBezTo>
                      <a:pt x="573" y="59"/>
                      <a:pt x="580" y="50"/>
                      <a:pt x="593" y="50"/>
                    </a:cubicBezTo>
                    <a:cubicBezTo>
                      <a:pt x="602" y="50"/>
                      <a:pt x="607" y="55"/>
                      <a:pt x="606" y="62"/>
                    </a:cubicBezTo>
                    <a:cubicBezTo>
                      <a:pt x="606" y="64"/>
                      <a:pt x="605" y="68"/>
                      <a:pt x="605" y="70"/>
                    </a:cubicBezTo>
                    <a:cubicBezTo>
                      <a:pt x="592" y="119"/>
                      <a:pt x="592" y="119"/>
                      <a:pt x="592" y="119"/>
                    </a:cubicBezTo>
                    <a:cubicBezTo>
                      <a:pt x="613" y="119"/>
                      <a:pt x="613" y="119"/>
                      <a:pt x="613" y="119"/>
                    </a:cubicBezTo>
                    <a:cubicBezTo>
                      <a:pt x="626" y="65"/>
                      <a:pt x="626" y="65"/>
                      <a:pt x="626" y="65"/>
                    </a:cubicBezTo>
                    <a:cubicBezTo>
                      <a:pt x="627" y="62"/>
                      <a:pt x="628" y="57"/>
                      <a:pt x="628" y="55"/>
                    </a:cubicBezTo>
                    <a:cubicBezTo>
                      <a:pt x="629" y="43"/>
                      <a:pt x="620" y="33"/>
                      <a:pt x="604" y="33"/>
                    </a:cubicBezTo>
                    <a:cubicBezTo>
                      <a:pt x="594" y="33"/>
                      <a:pt x="584" y="37"/>
                      <a:pt x="577" y="45"/>
                    </a:cubicBezTo>
                    <a:cubicBezTo>
                      <a:pt x="576" y="45"/>
                      <a:pt x="576" y="45"/>
                      <a:pt x="576" y="45"/>
                    </a:cubicBezTo>
                    <a:cubicBezTo>
                      <a:pt x="578" y="34"/>
                      <a:pt x="578" y="34"/>
                      <a:pt x="578" y="34"/>
                    </a:cubicBezTo>
                    <a:cubicBezTo>
                      <a:pt x="559" y="34"/>
                      <a:pt x="559" y="34"/>
                      <a:pt x="559" y="34"/>
                    </a:cubicBezTo>
                    <a:lnTo>
                      <a:pt x="538" y="119"/>
                    </a:lnTo>
                    <a:close/>
                    <a:moveTo>
                      <a:pt x="518" y="21"/>
                    </a:moveTo>
                    <a:cubicBezTo>
                      <a:pt x="538" y="21"/>
                      <a:pt x="538" y="21"/>
                      <a:pt x="538" y="21"/>
                    </a:cubicBezTo>
                    <a:cubicBezTo>
                      <a:pt x="544" y="0"/>
                      <a:pt x="544" y="0"/>
                      <a:pt x="544" y="0"/>
                    </a:cubicBezTo>
                    <a:cubicBezTo>
                      <a:pt x="523" y="0"/>
                      <a:pt x="523" y="0"/>
                      <a:pt x="523" y="0"/>
                    </a:cubicBezTo>
                    <a:lnTo>
                      <a:pt x="518" y="21"/>
                    </a:lnTo>
                    <a:close/>
                    <a:moveTo>
                      <a:pt x="493" y="119"/>
                    </a:moveTo>
                    <a:cubicBezTo>
                      <a:pt x="514" y="119"/>
                      <a:pt x="514" y="119"/>
                      <a:pt x="514" y="119"/>
                    </a:cubicBezTo>
                    <a:cubicBezTo>
                      <a:pt x="535" y="34"/>
                      <a:pt x="535" y="34"/>
                      <a:pt x="535" y="34"/>
                    </a:cubicBezTo>
                    <a:cubicBezTo>
                      <a:pt x="515" y="34"/>
                      <a:pt x="515" y="34"/>
                      <a:pt x="515" y="34"/>
                    </a:cubicBezTo>
                    <a:lnTo>
                      <a:pt x="493" y="119"/>
                    </a:lnTo>
                    <a:close/>
                    <a:moveTo>
                      <a:pt x="424" y="119"/>
                    </a:moveTo>
                    <a:cubicBezTo>
                      <a:pt x="444" y="119"/>
                      <a:pt x="444" y="119"/>
                      <a:pt x="444" y="119"/>
                    </a:cubicBezTo>
                    <a:cubicBezTo>
                      <a:pt x="455" y="76"/>
                      <a:pt x="455" y="76"/>
                      <a:pt x="455" y="76"/>
                    </a:cubicBezTo>
                    <a:cubicBezTo>
                      <a:pt x="459" y="60"/>
                      <a:pt x="471" y="51"/>
                      <a:pt x="487" y="51"/>
                    </a:cubicBezTo>
                    <a:cubicBezTo>
                      <a:pt x="490" y="51"/>
                      <a:pt x="494" y="51"/>
                      <a:pt x="497" y="51"/>
                    </a:cubicBezTo>
                    <a:cubicBezTo>
                      <a:pt x="501" y="33"/>
                      <a:pt x="501" y="33"/>
                      <a:pt x="501" y="33"/>
                    </a:cubicBezTo>
                    <a:cubicBezTo>
                      <a:pt x="499" y="33"/>
                      <a:pt x="497" y="33"/>
                      <a:pt x="495" y="33"/>
                    </a:cubicBezTo>
                    <a:cubicBezTo>
                      <a:pt x="484" y="33"/>
                      <a:pt x="470" y="39"/>
                      <a:pt x="463" y="48"/>
                    </a:cubicBezTo>
                    <a:cubicBezTo>
                      <a:pt x="462" y="48"/>
                      <a:pt x="462" y="48"/>
                      <a:pt x="462" y="48"/>
                    </a:cubicBezTo>
                    <a:cubicBezTo>
                      <a:pt x="465" y="34"/>
                      <a:pt x="465" y="34"/>
                      <a:pt x="465" y="34"/>
                    </a:cubicBezTo>
                    <a:cubicBezTo>
                      <a:pt x="445" y="34"/>
                      <a:pt x="445" y="34"/>
                      <a:pt x="445" y="34"/>
                    </a:cubicBezTo>
                    <a:lnTo>
                      <a:pt x="424" y="119"/>
                    </a:lnTo>
                    <a:close/>
                    <a:moveTo>
                      <a:pt x="360" y="69"/>
                    </a:moveTo>
                    <a:cubicBezTo>
                      <a:pt x="361" y="67"/>
                      <a:pt x="361" y="66"/>
                      <a:pt x="362" y="64"/>
                    </a:cubicBezTo>
                    <a:cubicBezTo>
                      <a:pt x="365" y="55"/>
                      <a:pt x="373" y="49"/>
                      <a:pt x="384" y="49"/>
                    </a:cubicBezTo>
                    <a:cubicBezTo>
                      <a:pt x="392" y="49"/>
                      <a:pt x="398" y="54"/>
                      <a:pt x="397" y="62"/>
                    </a:cubicBezTo>
                    <a:cubicBezTo>
                      <a:pt x="397" y="64"/>
                      <a:pt x="397" y="66"/>
                      <a:pt x="396" y="69"/>
                    </a:cubicBezTo>
                    <a:lnTo>
                      <a:pt x="360" y="69"/>
                    </a:lnTo>
                    <a:close/>
                    <a:moveTo>
                      <a:pt x="366" y="121"/>
                    </a:moveTo>
                    <a:cubicBezTo>
                      <a:pt x="383" y="121"/>
                      <a:pt x="399" y="117"/>
                      <a:pt x="407" y="110"/>
                    </a:cubicBezTo>
                    <a:cubicBezTo>
                      <a:pt x="401" y="97"/>
                      <a:pt x="401" y="97"/>
                      <a:pt x="401" y="97"/>
                    </a:cubicBezTo>
                    <a:cubicBezTo>
                      <a:pt x="396" y="99"/>
                      <a:pt x="384" y="105"/>
                      <a:pt x="372" y="105"/>
                    </a:cubicBezTo>
                    <a:cubicBezTo>
                      <a:pt x="363" y="105"/>
                      <a:pt x="355" y="100"/>
                      <a:pt x="355" y="91"/>
                    </a:cubicBezTo>
                    <a:cubicBezTo>
                      <a:pt x="355" y="88"/>
                      <a:pt x="356" y="85"/>
                      <a:pt x="357" y="82"/>
                    </a:cubicBezTo>
                    <a:cubicBezTo>
                      <a:pt x="413" y="82"/>
                      <a:pt x="413" y="82"/>
                      <a:pt x="413" y="82"/>
                    </a:cubicBezTo>
                    <a:cubicBezTo>
                      <a:pt x="414" y="76"/>
                      <a:pt x="417" y="66"/>
                      <a:pt x="418" y="59"/>
                    </a:cubicBezTo>
                    <a:cubicBezTo>
                      <a:pt x="419" y="41"/>
                      <a:pt x="405" y="33"/>
                      <a:pt x="388" y="33"/>
                    </a:cubicBezTo>
                    <a:cubicBezTo>
                      <a:pt x="365" y="33"/>
                      <a:pt x="345" y="47"/>
                      <a:pt x="339" y="70"/>
                    </a:cubicBezTo>
                    <a:cubicBezTo>
                      <a:pt x="337" y="77"/>
                      <a:pt x="334" y="87"/>
                      <a:pt x="334" y="93"/>
                    </a:cubicBezTo>
                    <a:cubicBezTo>
                      <a:pt x="332" y="113"/>
                      <a:pt x="349" y="121"/>
                      <a:pt x="366" y="121"/>
                    </a:cubicBezTo>
                    <a:moveTo>
                      <a:pt x="217" y="119"/>
                    </a:moveTo>
                    <a:cubicBezTo>
                      <a:pt x="237" y="119"/>
                      <a:pt x="237" y="119"/>
                      <a:pt x="237" y="119"/>
                    </a:cubicBezTo>
                    <a:cubicBezTo>
                      <a:pt x="268" y="61"/>
                      <a:pt x="268" y="61"/>
                      <a:pt x="268" y="61"/>
                    </a:cubicBezTo>
                    <a:cubicBezTo>
                      <a:pt x="269" y="61"/>
                      <a:pt x="269" y="61"/>
                      <a:pt x="269" y="61"/>
                    </a:cubicBezTo>
                    <a:cubicBezTo>
                      <a:pt x="271" y="119"/>
                      <a:pt x="271" y="119"/>
                      <a:pt x="271" y="119"/>
                    </a:cubicBezTo>
                    <a:cubicBezTo>
                      <a:pt x="291" y="119"/>
                      <a:pt x="291" y="119"/>
                      <a:pt x="291" y="119"/>
                    </a:cubicBezTo>
                    <a:cubicBezTo>
                      <a:pt x="339" y="34"/>
                      <a:pt x="339" y="34"/>
                      <a:pt x="339" y="34"/>
                    </a:cubicBezTo>
                    <a:cubicBezTo>
                      <a:pt x="318" y="34"/>
                      <a:pt x="318" y="34"/>
                      <a:pt x="318" y="34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4" y="34"/>
                      <a:pt x="284" y="34"/>
                      <a:pt x="284" y="34"/>
                    </a:cubicBezTo>
                    <a:cubicBezTo>
                      <a:pt x="267" y="34"/>
                      <a:pt x="267" y="34"/>
                      <a:pt x="267" y="34"/>
                    </a:cubicBezTo>
                    <a:cubicBezTo>
                      <a:pt x="235" y="93"/>
                      <a:pt x="235" y="93"/>
                      <a:pt x="235" y="93"/>
                    </a:cubicBezTo>
                    <a:cubicBezTo>
                      <a:pt x="234" y="93"/>
                      <a:pt x="234" y="93"/>
                      <a:pt x="234" y="93"/>
                    </a:cubicBezTo>
                    <a:cubicBezTo>
                      <a:pt x="232" y="34"/>
                      <a:pt x="232" y="34"/>
                      <a:pt x="232" y="34"/>
                    </a:cubicBezTo>
                    <a:cubicBezTo>
                      <a:pt x="211" y="34"/>
                      <a:pt x="211" y="34"/>
                      <a:pt x="211" y="34"/>
                    </a:cubicBezTo>
                    <a:lnTo>
                      <a:pt x="217" y="119"/>
                    </a:lnTo>
                    <a:close/>
                    <a:moveTo>
                      <a:pt x="147" y="105"/>
                    </a:moveTo>
                    <a:cubicBezTo>
                      <a:pt x="138" y="105"/>
                      <a:pt x="131" y="100"/>
                      <a:pt x="131" y="91"/>
                    </a:cubicBezTo>
                    <a:cubicBezTo>
                      <a:pt x="132" y="90"/>
                      <a:pt x="132" y="89"/>
                      <a:pt x="132" y="88"/>
                    </a:cubicBezTo>
                    <a:cubicBezTo>
                      <a:pt x="137" y="67"/>
                      <a:pt x="137" y="67"/>
                      <a:pt x="137" y="67"/>
                    </a:cubicBezTo>
                    <a:cubicBezTo>
                      <a:pt x="140" y="56"/>
                      <a:pt x="149" y="50"/>
                      <a:pt x="160" y="50"/>
                    </a:cubicBezTo>
                    <a:cubicBezTo>
                      <a:pt x="168" y="50"/>
                      <a:pt x="176" y="54"/>
                      <a:pt x="175" y="63"/>
                    </a:cubicBezTo>
                    <a:cubicBezTo>
                      <a:pt x="175" y="64"/>
                      <a:pt x="175" y="65"/>
                      <a:pt x="175" y="66"/>
                    </a:cubicBezTo>
                    <a:cubicBezTo>
                      <a:pt x="170" y="87"/>
                      <a:pt x="170" y="87"/>
                      <a:pt x="170" y="87"/>
                    </a:cubicBezTo>
                    <a:cubicBezTo>
                      <a:pt x="167" y="98"/>
                      <a:pt x="158" y="105"/>
                      <a:pt x="147" y="105"/>
                    </a:cubicBezTo>
                    <a:moveTo>
                      <a:pt x="143" y="121"/>
                    </a:moveTo>
                    <a:cubicBezTo>
                      <a:pt x="164" y="121"/>
                      <a:pt x="185" y="107"/>
                      <a:pt x="191" y="86"/>
                    </a:cubicBezTo>
                    <a:cubicBezTo>
                      <a:pt x="192" y="80"/>
                      <a:pt x="193" y="74"/>
                      <a:pt x="195" y="68"/>
                    </a:cubicBezTo>
                    <a:cubicBezTo>
                      <a:pt x="195" y="66"/>
                      <a:pt x="196" y="64"/>
                      <a:pt x="196" y="62"/>
                    </a:cubicBezTo>
                    <a:cubicBezTo>
                      <a:pt x="197" y="43"/>
                      <a:pt x="182" y="33"/>
                      <a:pt x="164" y="33"/>
                    </a:cubicBezTo>
                    <a:cubicBezTo>
                      <a:pt x="143" y="33"/>
                      <a:pt x="122" y="47"/>
                      <a:pt x="116" y="68"/>
                    </a:cubicBezTo>
                    <a:cubicBezTo>
                      <a:pt x="115" y="75"/>
                      <a:pt x="113" y="81"/>
                      <a:pt x="111" y="88"/>
                    </a:cubicBezTo>
                    <a:cubicBezTo>
                      <a:pt x="111" y="90"/>
                      <a:pt x="110" y="92"/>
                      <a:pt x="110" y="94"/>
                    </a:cubicBezTo>
                    <a:cubicBezTo>
                      <a:pt x="109" y="113"/>
                      <a:pt x="125" y="121"/>
                      <a:pt x="143" y="121"/>
                    </a:cubicBezTo>
                    <a:moveTo>
                      <a:pt x="52" y="105"/>
                    </a:moveTo>
                    <a:cubicBezTo>
                      <a:pt x="43" y="105"/>
                      <a:pt x="35" y="100"/>
                      <a:pt x="36" y="91"/>
                    </a:cubicBezTo>
                    <a:cubicBezTo>
                      <a:pt x="36" y="90"/>
                      <a:pt x="36" y="89"/>
                      <a:pt x="37" y="88"/>
                    </a:cubicBezTo>
                    <a:cubicBezTo>
                      <a:pt x="42" y="68"/>
                      <a:pt x="42" y="68"/>
                      <a:pt x="42" y="68"/>
                    </a:cubicBezTo>
                    <a:cubicBezTo>
                      <a:pt x="44" y="57"/>
                      <a:pt x="54" y="49"/>
                      <a:pt x="65" y="49"/>
                    </a:cubicBezTo>
                    <a:cubicBezTo>
                      <a:pt x="74" y="49"/>
                      <a:pt x="81" y="54"/>
                      <a:pt x="81" y="63"/>
                    </a:cubicBezTo>
                    <a:cubicBezTo>
                      <a:pt x="80" y="64"/>
                      <a:pt x="80" y="65"/>
                      <a:pt x="80" y="66"/>
                    </a:cubicBezTo>
                    <a:cubicBezTo>
                      <a:pt x="75" y="87"/>
                      <a:pt x="75" y="87"/>
                      <a:pt x="75" y="87"/>
                    </a:cubicBezTo>
                    <a:cubicBezTo>
                      <a:pt x="72" y="98"/>
                      <a:pt x="63" y="105"/>
                      <a:pt x="52" y="105"/>
                    </a:cubicBezTo>
                    <a:moveTo>
                      <a:pt x="0" y="152"/>
                    </a:moveTo>
                    <a:cubicBezTo>
                      <a:pt x="21" y="152"/>
                      <a:pt x="21" y="152"/>
                      <a:pt x="21" y="152"/>
                    </a:cubicBezTo>
                    <a:cubicBezTo>
                      <a:pt x="31" y="111"/>
                      <a:pt x="31" y="111"/>
                      <a:pt x="31" y="111"/>
                    </a:cubicBezTo>
                    <a:cubicBezTo>
                      <a:pt x="32" y="111"/>
                      <a:pt x="32" y="111"/>
                      <a:pt x="32" y="111"/>
                    </a:cubicBezTo>
                    <a:cubicBezTo>
                      <a:pt x="35" y="118"/>
                      <a:pt x="43" y="121"/>
                      <a:pt x="51" y="121"/>
                    </a:cubicBezTo>
                    <a:cubicBezTo>
                      <a:pt x="73" y="121"/>
                      <a:pt x="90" y="108"/>
                      <a:pt x="95" y="87"/>
                    </a:cubicBezTo>
                    <a:cubicBezTo>
                      <a:pt x="97" y="80"/>
                      <a:pt x="99" y="73"/>
                      <a:pt x="101" y="66"/>
                    </a:cubicBezTo>
                    <a:cubicBezTo>
                      <a:pt x="101" y="63"/>
                      <a:pt x="102" y="61"/>
                      <a:pt x="102" y="59"/>
                    </a:cubicBezTo>
                    <a:cubicBezTo>
                      <a:pt x="103" y="42"/>
                      <a:pt x="91" y="33"/>
                      <a:pt x="75" y="33"/>
                    </a:cubicBezTo>
                    <a:cubicBezTo>
                      <a:pt x="65" y="33"/>
                      <a:pt x="55" y="37"/>
                      <a:pt x="48" y="44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50" y="34"/>
                      <a:pt x="50" y="34"/>
                      <a:pt x="50" y="34"/>
                    </a:cubicBezTo>
                    <a:cubicBezTo>
                      <a:pt x="30" y="34"/>
                      <a:pt x="30" y="34"/>
                      <a:pt x="30" y="34"/>
                    </a:cubicBez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</p:grpSp>
      </p:grpSp>
      <p:grpSp>
        <p:nvGrpSpPr>
          <p:cNvPr id="28" name="Groep 38">
            <a:extLst>
              <a:ext uri="{FF2B5EF4-FFF2-40B4-BE49-F238E27FC236}">
                <a16:creationId xmlns:a16="http://schemas.microsoft.com/office/drawing/2014/main" id="{384763C2-FBD1-4C67-A585-100ADFF05415}"/>
              </a:ext>
            </a:extLst>
          </p:cNvPr>
          <p:cNvGrpSpPr/>
          <p:nvPr userDrawn="1"/>
        </p:nvGrpSpPr>
        <p:grpSpPr>
          <a:xfrm>
            <a:off x="5724128" y="418194"/>
            <a:ext cx="3064298" cy="1547017"/>
            <a:chOff x="4129741" y="584200"/>
            <a:chExt cx="3429000" cy="2545978"/>
          </a:xfrm>
        </p:grpSpPr>
        <p:grpSp>
          <p:nvGrpSpPr>
            <p:cNvPr id="30" name="Groep 40">
              <a:extLst>
                <a:ext uri="{FF2B5EF4-FFF2-40B4-BE49-F238E27FC236}">
                  <a16:creationId xmlns:a16="http://schemas.microsoft.com/office/drawing/2014/main" id="{DE31E400-2EE1-43CE-8571-D68B6FC271B9}"/>
                </a:ext>
              </a:extLst>
            </p:cNvPr>
            <p:cNvGrpSpPr/>
            <p:nvPr/>
          </p:nvGrpSpPr>
          <p:grpSpPr>
            <a:xfrm>
              <a:off x="4129741" y="2445463"/>
              <a:ext cx="3429000" cy="684715"/>
              <a:chOff x="4129741" y="2445463"/>
              <a:chExt cx="3429000" cy="684715"/>
            </a:xfrm>
          </p:grpSpPr>
          <p:sp>
            <p:nvSpPr>
              <p:cNvPr id="31" name="Rechthoek 41">
                <a:extLst>
                  <a:ext uri="{FF2B5EF4-FFF2-40B4-BE49-F238E27FC236}">
                    <a16:creationId xmlns:a16="http://schemas.microsoft.com/office/drawing/2014/main" id="{D9941596-1277-4226-9CFD-E27EF109E73E}"/>
                  </a:ext>
                </a:extLst>
              </p:cNvPr>
              <p:cNvSpPr/>
              <p:nvPr/>
            </p:nvSpPr>
            <p:spPr>
              <a:xfrm>
                <a:off x="4129741" y="2529542"/>
                <a:ext cx="3429000" cy="600636"/>
              </a:xfrm>
              <a:prstGeom prst="rect">
                <a:avLst/>
              </a:prstGeom>
              <a:solidFill>
                <a:srgbClr val="006F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400" b="1" dirty="0">
                    <a:latin typeface="Helvetica" pitchFamily="2" charset="0"/>
                  </a:rPr>
                  <a:t>ROBIMY WIĘCEJ NIŻ PASZE!</a:t>
                </a:r>
                <a:endParaRPr lang="nl-NL" sz="1400" b="1" dirty="0">
                  <a:latin typeface="Helvetica" pitchFamily="2" charset="0"/>
                </a:endParaRPr>
              </a:p>
            </p:txBody>
          </p:sp>
          <p:sp>
            <p:nvSpPr>
              <p:cNvPr id="32" name="Rechthoek 42">
                <a:extLst>
                  <a:ext uri="{FF2B5EF4-FFF2-40B4-BE49-F238E27FC236}">
                    <a16:creationId xmlns:a16="http://schemas.microsoft.com/office/drawing/2014/main" id="{D9E02457-2A7B-4537-9119-038293C3A6CF}"/>
                  </a:ext>
                </a:extLst>
              </p:cNvPr>
              <p:cNvSpPr/>
              <p:nvPr/>
            </p:nvSpPr>
            <p:spPr>
              <a:xfrm rot="2700000">
                <a:off x="5717176" y="2445463"/>
                <a:ext cx="254130" cy="254130"/>
              </a:xfrm>
              <a:prstGeom prst="rect">
                <a:avLst/>
              </a:prstGeom>
              <a:solidFill>
                <a:srgbClr val="006F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nl-NL" sz="1600" dirty="0">
                  <a:latin typeface="Helvetica Light" panose="020B0403020202020204" pitchFamily="34" charset="0"/>
                </a:endParaRPr>
              </a:p>
            </p:txBody>
          </p:sp>
        </p:grpSp>
        <p:sp>
          <p:nvSpPr>
            <p:cNvPr id="29" name="Rechthoek 39">
              <a:extLst>
                <a:ext uri="{FF2B5EF4-FFF2-40B4-BE49-F238E27FC236}">
                  <a16:creationId xmlns:a16="http://schemas.microsoft.com/office/drawing/2014/main" id="{3ECB927A-49F0-4638-80B1-2C9C836885A7}"/>
                </a:ext>
              </a:extLst>
            </p:cNvPr>
            <p:cNvSpPr/>
            <p:nvPr/>
          </p:nvSpPr>
          <p:spPr>
            <a:xfrm>
              <a:off x="4129741" y="584200"/>
              <a:ext cx="3429000" cy="194534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288000" rIns="288000" bIns="288000" rtlCol="0" anchor="ctr"/>
            <a:lstStyle/>
            <a:p>
              <a:pPr algn="ctr"/>
              <a:endParaRPr lang="nl-NL" sz="3600" i="1" cap="all" dirty="0">
                <a:latin typeface="+mj-lt"/>
              </a:endParaRPr>
            </a:p>
          </p:txBody>
        </p:sp>
      </p:grpSp>
      <p:sp>
        <p:nvSpPr>
          <p:cNvPr id="33" name="Tijdelijke aanduiding voor titel 1">
            <a:extLst>
              <a:ext uri="{FF2B5EF4-FFF2-40B4-BE49-F238E27FC236}">
                <a16:creationId xmlns:a16="http://schemas.microsoft.com/office/drawing/2014/main" id="{2B064643-2731-4D66-961E-1EF53D9F7E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8143" y="581969"/>
            <a:ext cx="2817655" cy="828413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>
              <a:defRPr sz="3600" i="1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pl-PL" dirty="0"/>
              <a:t>TYTUŁ…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0102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Obraz w 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itel 1">
            <a:extLst>
              <a:ext uri="{FF2B5EF4-FFF2-40B4-BE49-F238E27FC236}">
                <a16:creationId xmlns:a16="http://schemas.microsoft.com/office/drawing/2014/main" id="{F59F5F7C-8515-4F01-BA41-CD5AD58D7209}"/>
              </a:ext>
            </a:extLst>
          </p:cNvPr>
          <p:cNvSpPr txBox="1">
            <a:spLocks/>
          </p:cNvSpPr>
          <p:nvPr userDrawn="1"/>
        </p:nvSpPr>
        <p:spPr>
          <a:xfrm>
            <a:off x="225087" y="4912344"/>
            <a:ext cx="1482194" cy="248626"/>
          </a:xfrm>
          <a:prstGeom prst="rect">
            <a:avLst/>
          </a:prstGeom>
        </p:spPr>
        <p:txBody>
          <a:bodyPr vert="horz" lIns="0" tIns="45720" rIns="0" bIns="45720" rtlCol="0" anchor="ctr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nl-NL" sz="2600" i="1" kern="1200" dirty="0">
                <a:solidFill>
                  <a:schemeClr val="tx1"/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pl-PL" sz="1200" dirty="0">
                <a:solidFill>
                  <a:schemeClr val="bg1"/>
                </a:solidFill>
              </a:rPr>
              <a:t>Kliknij, by edytować</a:t>
            </a:r>
            <a:endParaRPr lang="nl-NL" sz="1200" dirty="0">
              <a:solidFill>
                <a:schemeClr val="bg1"/>
              </a:solidFill>
            </a:endParaRPr>
          </a:p>
        </p:txBody>
      </p:sp>
      <p:grpSp>
        <p:nvGrpSpPr>
          <p:cNvPr id="4" name="Groep 11">
            <a:extLst>
              <a:ext uri="{FF2B5EF4-FFF2-40B4-BE49-F238E27FC236}">
                <a16:creationId xmlns:a16="http://schemas.microsoft.com/office/drawing/2014/main" id="{852D18F4-122D-4E36-8A6D-4607CF42F59D}"/>
              </a:ext>
            </a:extLst>
          </p:cNvPr>
          <p:cNvGrpSpPr/>
          <p:nvPr userDrawn="1"/>
        </p:nvGrpSpPr>
        <p:grpSpPr>
          <a:xfrm>
            <a:off x="7601783" y="10256"/>
            <a:ext cx="1486440" cy="5143500"/>
            <a:chOff x="10705560" y="1714500"/>
            <a:chExt cx="1486440" cy="5143500"/>
          </a:xfrm>
        </p:grpSpPr>
        <p:sp>
          <p:nvSpPr>
            <p:cNvPr id="5" name="Rechthoek 12">
              <a:extLst>
                <a:ext uri="{FF2B5EF4-FFF2-40B4-BE49-F238E27FC236}">
                  <a16:creationId xmlns:a16="http://schemas.microsoft.com/office/drawing/2014/main" id="{B470B280-B2B4-44E1-8EE7-5C98D56E466F}"/>
                </a:ext>
              </a:extLst>
            </p:cNvPr>
            <p:cNvSpPr/>
            <p:nvPr/>
          </p:nvSpPr>
          <p:spPr>
            <a:xfrm>
              <a:off x="10705560" y="1714500"/>
              <a:ext cx="1486440" cy="5143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dirty="0" err="1">
                <a:latin typeface="Helvetica Light" panose="020B0403020202020204" pitchFamily="34" charset="0"/>
              </a:endParaRPr>
            </a:p>
          </p:txBody>
        </p:sp>
        <p:grpSp>
          <p:nvGrpSpPr>
            <p:cNvPr id="6" name="Group 4">
              <a:extLst>
                <a:ext uri="{FF2B5EF4-FFF2-40B4-BE49-F238E27FC236}">
                  <a16:creationId xmlns:a16="http://schemas.microsoft.com/office/drawing/2014/main" id="{F0EC4BF0-CE37-40FB-B923-CEDFDEF5598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010145" y="5694300"/>
              <a:ext cx="925810" cy="871795"/>
              <a:chOff x="2126" y="546"/>
              <a:chExt cx="3428" cy="3228"/>
            </a:xfrm>
          </p:grpSpPr>
          <p:sp>
            <p:nvSpPr>
              <p:cNvPr id="7" name="AutoShape 3">
                <a:extLst>
                  <a:ext uri="{FF2B5EF4-FFF2-40B4-BE49-F238E27FC236}">
                    <a16:creationId xmlns:a16="http://schemas.microsoft.com/office/drawing/2014/main" id="{444A6AAC-F099-4A73-8D27-7B6864CDB8D0}"/>
                  </a:ext>
                </a:extLst>
              </p:cNvPr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2126" y="546"/>
                <a:ext cx="3428" cy="3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970C7369-D609-4BC0-86C8-E7A4C9F743D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4" y="670"/>
                <a:ext cx="1100" cy="940"/>
              </a:xfrm>
              <a:custGeom>
                <a:avLst/>
                <a:gdLst>
                  <a:gd name="T0" fmla="*/ 133 w 463"/>
                  <a:gd name="T1" fmla="*/ 162 h 396"/>
                  <a:gd name="T2" fmla="*/ 165 w 463"/>
                  <a:gd name="T3" fmla="*/ 144 h 396"/>
                  <a:gd name="T4" fmla="*/ 230 w 463"/>
                  <a:gd name="T5" fmla="*/ 205 h 396"/>
                  <a:gd name="T6" fmla="*/ 199 w 463"/>
                  <a:gd name="T7" fmla="*/ 225 h 396"/>
                  <a:gd name="T8" fmla="*/ 206 w 463"/>
                  <a:gd name="T9" fmla="*/ 232 h 396"/>
                  <a:gd name="T10" fmla="*/ 235 w 463"/>
                  <a:gd name="T11" fmla="*/ 259 h 396"/>
                  <a:gd name="T12" fmla="*/ 254 w 463"/>
                  <a:gd name="T13" fmla="*/ 278 h 396"/>
                  <a:gd name="T14" fmla="*/ 266 w 463"/>
                  <a:gd name="T15" fmla="*/ 289 h 396"/>
                  <a:gd name="T16" fmla="*/ 272 w 463"/>
                  <a:gd name="T17" fmla="*/ 296 h 396"/>
                  <a:gd name="T18" fmla="*/ 300 w 463"/>
                  <a:gd name="T19" fmla="*/ 322 h 396"/>
                  <a:gd name="T20" fmla="*/ 307 w 463"/>
                  <a:gd name="T21" fmla="*/ 329 h 396"/>
                  <a:gd name="T22" fmla="*/ 337 w 463"/>
                  <a:gd name="T23" fmla="*/ 358 h 396"/>
                  <a:gd name="T24" fmla="*/ 376 w 463"/>
                  <a:gd name="T25" fmla="*/ 396 h 396"/>
                  <a:gd name="T26" fmla="*/ 424 w 463"/>
                  <a:gd name="T27" fmla="*/ 346 h 396"/>
                  <a:gd name="T28" fmla="*/ 452 w 463"/>
                  <a:gd name="T29" fmla="*/ 293 h 396"/>
                  <a:gd name="T30" fmla="*/ 462 w 463"/>
                  <a:gd name="T31" fmla="*/ 241 h 396"/>
                  <a:gd name="T32" fmla="*/ 457 w 463"/>
                  <a:gd name="T33" fmla="*/ 192 h 396"/>
                  <a:gd name="T34" fmla="*/ 440 w 463"/>
                  <a:gd name="T35" fmla="*/ 148 h 396"/>
                  <a:gd name="T36" fmla="*/ 414 w 463"/>
                  <a:gd name="T37" fmla="*/ 109 h 396"/>
                  <a:gd name="T38" fmla="*/ 381 w 463"/>
                  <a:gd name="T39" fmla="*/ 76 h 396"/>
                  <a:gd name="T40" fmla="*/ 341 w 463"/>
                  <a:gd name="T41" fmla="*/ 48 h 396"/>
                  <a:gd name="T42" fmla="*/ 298 w 463"/>
                  <a:gd name="T43" fmla="*/ 28 h 396"/>
                  <a:gd name="T44" fmla="*/ 254 w 463"/>
                  <a:gd name="T45" fmla="*/ 14 h 396"/>
                  <a:gd name="T46" fmla="*/ 166 w 463"/>
                  <a:gd name="T47" fmla="*/ 1 h 396"/>
                  <a:gd name="T48" fmla="*/ 0 w 463"/>
                  <a:gd name="T49" fmla="*/ 33 h 396"/>
                  <a:gd name="T50" fmla="*/ 11 w 463"/>
                  <a:gd name="T51" fmla="*/ 43 h 396"/>
                  <a:gd name="T52" fmla="*/ 24 w 463"/>
                  <a:gd name="T53" fmla="*/ 56 h 396"/>
                  <a:gd name="T54" fmla="*/ 56 w 463"/>
                  <a:gd name="T55" fmla="*/ 87 h 396"/>
                  <a:gd name="T56" fmla="*/ 91 w 463"/>
                  <a:gd name="T57" fmla="*/ 121 h 396"/>
                  <a:gd name="T58" fmla="*/ 132 w 463"/>
                  <a:gd name="T59" fmla="*/ 161 h 396"/>
                  <a:gd name="T60" fmla="*/ 133 w 463"/>
                  <a:gd name="T61" fmla="*/ 162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3" h="396">
                    <a:moveTo>
                      <a:pt x="133" y="162"/>
                    </a:moveTo>
                    <a:cubicBezTo>
                      <a:pt x="165" y="144"/>
                      <a:pt x="165" y="144"/>
                      <a:pt x="165" y="144"/>
                    </a:cubicBezTo>
                    <a:cubicBezTo>
                      <a:pt x="230" y="205"/>
                      <a:pt x="230" y="205"/>
                      <a:pt x="230" y="205"/>
                    </a:cubicBezTo>
                    <a:cubicBezTo>
                      <a:pt x="199" y="225"/>
                      <a:pt x="199" y="225"/>
                      <a:pt x="199" y="225"/>
                    </a:cubicBezTo>
                    <a:cubicBezTo>
                      <a:pt x="206" y="232"/>
                      <a:pt x="206" y="232"/>
                      <a:pt x="206" y="232"/>
                    </a:cubicBezTo>
                    <a:cubicBezTo>
                      <a:pt x="235" y="259"/>
                      <a:pt x="235" y="259"/>
                      <a:pt x="235" y="259"/>
                    </a:cubicBezTo>
                    <a:cubicBezTo>
                      <a:pt x="254" y="278"/>
                      <a:pt x="254" y="278"/>
                      <a:pt x="254" y="278"/>
                    </a:cubicBezTo>
                    <a:cubicBezTo>
                      <a:pt x="266" y="289"/>
                      <a:pt x="266" y="289"/>
                      <a:pt x="266" y="289"/>
                    </a:cubicBezTo>
                    <a:cubicBezTo>
                      <a:pt x="272" y="296"/>
                      <a:pt x="272" y="296"/>
                      <a:pt x="272" y="296"/>
                    </a:cubicBezTo>
                    <a:cubicBezTo>
                      <a:pt x="300" y="322"/>
                      <a:pt x="300" y="322"/>
                      <a:pt x="300" y="322"/>
                    </a:cubicBezTo>
                    <a:cubicBezTo>
                      <a:pt x="307" y="329"/>
                      <a:pt x="307" y="329"/>
                      <a:pt x="307" y="329"/>
                    </a:cubicBezTo>
                    <a:cubicBezTo>
                      <a:pt x="337" y="358"/>
                      <a:pt x="337" y="358"/>
                      <a:pt x="337" y="358"/>
                    </a:cubicBezTo>
                    <a:cubicBezTo>
                      <a:pt x="376" y="396"/>
                      <a:pt x="376" y="396"/>
                      <a:pt x="376" y="396"/>
                    </a:cubicBezTo>
                    <a:cubicBezTo>
                      <a:pt x="395" y="381"/>
                      <a:pt x="411" y="364"/>
                      <a:pt x="424" y="346"/>
                    </a:cubicBezTo>
                    <a:cubicBezTo>
                      <a:pt x="436" y="329"/>
                      <a:pt x="446" y="312"/>
                      <a:pt x="452" y="293"/>
                    </a:cubicBezTo>
                    <a:cubicBezTo>
                      <a:pt x="458" y="276"/>
                      <a:pt x="461" y="259"/>
                      <a:pt x="462" y="241"/>
                    </a:cubicBezTo>
                    <a:cubicBezTo>
                      <a:pt x="463" y="225"/>
                      <a:pt x="461" y="208"/>
                      <a:pt x="457" y="192"/>
                    </a:cubicBezTo>
                    <a:cubicBezTo>
                      <a:pt x="454" y="177"/>
                      <a:pt x="448" y="162"/>
                      <a:pt x="440" y="148"/>
                    </a:cubicBezTo>
                    <a:cubicBezTo>
                      <a:pt x="433" y="134"/>
                      <a:pt x="425" y="121"/>
                      <a:pt x="414" y="109"/>
                    </a:cubicBezTo>
                    <a:cubicBezTo>
                      <a:pt x="404" y="97"/>
                      <a:pt x="393" y="86"/>
                      <a:pt x="381" y="76"/>
                    </a:cubicBezTo>
                    <a:cubicBezTo>
                      <a:pt x="368" y="66"/>
                      <a:pt x="355" y="57"/>
                      <a:pt x="341" y="48"/>
                    </a:cubicBezTo>
                    <a:cubicBezTo>
                      <a:pt x="327" y="41"/>
                      <a:pt x="313" y="34"/>
                      <a:pt x="298" y="28"/>
                    </a:cubicBezTo>
                    <a:cubicBezTo>
                      <a:pt x="284" y="22"/>
                      <a:pt x="269" y="17"/>
                      <a:pt x="254" y="14"/>
                    </a:cubicBezTo>
                    <a:cubicBezTo>
                      <a:pt x="226" y="6"/>
                      <a:pt x="196" y="2"/>
                      <a:pt x="166" y="1"/>
                    </a:cubicBezTo>
                    <a:cubicBezTo>
                      <a:pt x="108" y="0"/>
                      <a:pt x="50" y="11"/>
                      <a:pt x="0" y="33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24" y="56"/>
                      <a:pt x="24" y="56"/>
                      <a:pt x="24" y="56"/>
                    </a:cubicBezTo>
                    <a:cubicBezTo>
                      <a:pt x="56" y="87"/>
                      <a:pt x="56" y="87"/>
                      <a:pt x="56" y="87"/>
                    </a:cubicBezTo>
                    <a:cubicBezTo>
                      <a:pt x="91" y="121"/>
                      <a:pt x="91" y="121"/>
                      <a:pt x="91" y="121"/>
                    </a:cubicBezTo>
                    <a:cubicBezTo>
                      <a:pt x="132" y="161"/>
                      <a:pt x="132" y="161"/>
                      <a:pt x="132" y="161"/>
                    </a:cubicBezTo>
                    <a:lnTo>
                      <a:pt x="133" y="16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E36DFA0D-9206-46E4-BAD2-3FA1FAA212A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964" y="653"/>
                <a:ext cx="1400" cy="1226"/>
              </a:xfrm>
              <a:custGeom>
                <a:avLst/>
                <a:gdLst>
                  <a:gd name="T0" fmla="*/ 409 w 589"/>
                  <a:gd name="T1" fmla="*/ 241 h 516"/>
                  <a:gd name="T2" fmla="*/ 362 w 589"/>
                  <a:gd name="T3" fmla="*/ 271 h 516"/>
                  <a:gd name="T4" fmla="*/ 296 w 589"/>
                  <a:gd name="T5" fmla="*/ 204 h 516"/>
                  <a:gd name="T6" fmla="*/ 343 w 589"/>
                  <a:gd name="T7" fmla="*/ 177 h 516"/>
                  <a:gd name="T8" fmla="*/ 333 w 589"/>
                  <a:gd name="T9" fmla="*/ 168 h 516"/>
                  <a:gd name="T10" fmla="*/ 308 w 589"/>
                  <a:gd name="T11" fmla="*/ 143 h 516"/>
                  <a:gd name="T12" fmla="*/ 263 w 589"/>
                  <a:gd name="T13" fmla="*/ 100 h 516"/>
                  <a:gd name="T14" fmla="*/ 224 w 589"/>
                  <a:gd name="T15" fmla="*/ 62 h 516"/>
                  <a:gd name="T16" fmla="*/ 190 w 589"/>
                  <a:gd name="T17" fmla="*/ 29 h 516"/>
                  <a:gd name="T18" fmla="*/ 160 w 589"/>
                  <a:gd name="T19" fmla="*/ 0 h 516"/>
                  <a:gd name="T20" fmla="*/ 120 w 589"/>
                  <a:gd name="T21" fmla="*/ 25 h 516"/>
                  <a:gd name="T22" fmla="*/ 84 w 589"/>
                  <a:gd name="T23" fmla="*/ 55 h 516"/>
                  <a:gd name="T24" fmla="*/ 54 w 589"/>
                  <a:gd name="T25" fmla="*/ 89 h 516"/>
                  <a:gd name="T26" fmla="*/ 29 w 589"/>
                  <a:gd name="T27" fmla="*/ 129 h 516"/>
                  <a:gd name="T28" fmla="*/ 11 w 589"/>
                  <a:gd name="T29" fmla="*/ 173 h 516"/>
                  <a:gd name="T30" fmla="*/ 1 w 589"/>
                  <a:gd name="T31" fmla="*/ 223 h 516"/>
                  <a:gd name="T32" fmla="*/ 3 w 589"/>
                  <a:gd name="T33" fmla="*/ 277 h 516"/>
                  <a:gd name="T34" fmla="*/ 20 w 589"/>
                  <a:gd name="T35" fmla="*/ 335 h 516"/>
                  <a:gd name="T36" fmla="*/ 54 w 589"/>
                  <a:gd name="T37" fmla="*/ 392 h 516"/>
                  <a:gd name="T38" fmla="*/ 105 w 589"/>
                  <a:gd name="T39" fmla="*/ 442 h 516"/>
                  <a:gd name="T40" fmla="*/ 172 w 589"/>
                  <a:gd name="T41" fmla="*/ 482 h 516"/>
                  <a:gd name="T42" fmla="*/ 253 w 589"/>
                  <a:gd name="T43" fmla="*/ 507 h 516"/>
                  <a:gd name="T44" fmla="*/ 342 w 589"/>
                  <a:gd name="T45" fmla="*/ 515 h 516"/>
                  <a:gd name="T46" fmla="*/ 433 w 589"/>
                  <a:gd name="T47" fmla="*/ 501 h 516"/>
                  <a:gd name="T48" fmla="*/ 518 w 589"/>
                  <a:gd name="T49" fmla="*/ 467 h 516"/>
                  <a:gd name="T50" fmla="*/ 589 w 589"/>
                  <a:gd name="T51" fmla="*/ 415 h 516"/>
                  <a:gd name="T52" fmla="*/ 409 w 589"/>
                  <a:gd name="T53" fmla="*/ 241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89" h="516">
                    <a:moveTo>
                      <a:pt x="409" y="241"/>
                    </a:moveTo>
                    <a:cubicBezTo>
                      <a:pt x="362" y="271"/>
                      <a:pt x="362" y="271"/>
                      <a:pt x="362" y="271"/>
                    </a:cubicBezTo>
                    <a:cubicBezTo>
                      <a:pt x="296" y="204"/>
                      <a:pt x="296" y="204"/>
                      <a:pt x="296" y="204"/>
                    </a:cubicBezTo>
                    <a:cubicBezTo>
                      <a:pt x="343" y="177"/>
                      <a:pt x="343" y="177"/>
                      <a:pt x="343" y="177"/>
                    </a:cubicBezTo>
                    <a:cubicBezTo>
                      <a:pt x="333" y="168"/>
                      <a:pt x="333" y="168"/>
                      <a:pt x="333" y="168"/>
                    </a:cubicBezTo>
                    <a:cubicBezTo>
                      <a:pt x="325" y="159"/>
                      <a:pt x="316" y="151"/>
                      <a:pt x="308" y="143"/>
                    </a:cubicBezTo>
                    <a:cubicBezTo>
                      <a:pt x="292" y="128"/>
                      <a:pt x="277" y="114"/>
                      <a:pt x="263" y="100"/>
                    </a:cubicBezTo>
                    <a:cubicBezTo>
                      <a:pt x="249" y="87"/>
                      <a:pt x="236" y="74"/>
                      <a:pt x="224" y="62"/>
                    </a:cubicBezTo>
                    <a:cubicBezTo>
                      <a:pt x="212" y="51"/>
                      <a:pt x="201" y="40"/>
                      <a:pt x="190" y="29"/>
                    </a:cubicBezTo>
                    <a:cubicBezTo>
                      <a:pt x="179" y="19"/>
                      <a:pt x="169" y="9"/>
                      <a:pt x="160" y="0"/>
                    </a:cubicBezTo>
                    <a:cubicBezTo>
                      <a:pt x="145" y="8"/>
                      <a:pt x="132" y="16"/>
                      <a:pt x="120" y="25"/>
                    </a:cubicBezTo>
                    <a:cubicBezTo>
                      <a:pt x="107" y="35"/>
                      <a:pt x="95" y="44"/>
                      <a:pt x="84" y="55"/>
                    </a:cubicBezTo>
                    <a:cubicBezTo>
                      <a:pt x="73" y="66"/>
                      <a:pt x="63" y="77"/>
                      <a:pt x="54" y="89"/>
                    </a:cubicBezTo>
                    <a:cubicBezTo>
                      <a:pt x="44" y="102"/>
                      <a:pt x="36" y="115"/>
                      <a:pt x="29" y="129"/>
                    </a:cubicBezTo>
                    <a:cubicBezTo>
                      <a:pt x="21" y="143"/>
                      <a:pt x="15" y="158"/>
                      <a:pt x="11" y="173"/>
                    </a:cubicBezTo>
                    <a:cubicBezTo>
                      <a:pt x="6" y="189"/>
                      <a:pt x="3" y="206"/>
                      <a:pt x="1" y="223"/>
                    </a:cubicBezTo>
                    <a:cubicBezTo>
                      <a:pt x="0" y="240"/>
                      <a:pt x="0" y="258"/>
                      <a:pt x="3" y="277"/>
                    </a:cubicBezTo>
                    <a:cubicBezTo>
                      <a:pt x="6" y="296"/>
                      <a:pt x="12" y="315"/>
                      <a:pt x="20" y="335"/>
                    </a:cubicBezTo>
                    <a:cubicBezTo>
                      <a:pt x="28" y="355"/>
                      <a:pt x="40" y="374"/>
                      <a:pt x="54" y="392"/>
                    </a:cubicBezTo>
                    <a:cubicBezTo>
                      <a:pt x="68" y="410"/>
                      <a:pt x="85" y="427"/>
                      <a:pt x="105" y="442"/>
                    </a:cubicBezTo>
                    <a:cubicBezTo>
                      <a:pt x="125" y="458"/>
                      <a:pt x="147" y="471"/>
                      <a:pt x="172" y="482"/>
                    </a:cubicBezTo>
                    <a:cubicBezTo>
                      <a:pt x="197" y="493"/>
                      <a:pt x="224" y="502"/>
                      <a:pt x="253" y="507"/>
                    </a:cubicBezTo>
                    <a:cubicBezTo>
                      <a:pt x="282" y="513"/>
                      <a:pt x="312" y="516"/>
                      <a:pt x="342" y="515"/>
                    </a:cubicBezTo>
                    <a:cubicBezTo>
                      <a:pt x="373" y="514"/>
                      <a:pt x="403" y="509"/>
                      <a:pt x="433" y="501"/>
                    </a:cubicBezTo>
                    <a:cubicBezTo>
                      <a:pt x="463" y="493"/>
                      <a:pt x="491" y="482"/>
                      <a:pt x="518" y="467"/>
                    </a:cubicBezTo>
                    <a:cubicBezTo>
                      <a:pt x="544" y="452"/>
                      <a:pt x="568" y="435"/>
                      <a:pt x="589" y="415"/>
                    </a:cubicBezTo>
                    <a:lnTo>
                      <a:pt x="409" y="241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3E57AE91-F706-4C91-BA09-A45CB328861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934" y="435"/>
                <a:ext cx="1078" cy="833"/>
              </a:xfrm>
              <a:custGeom>
                <a:avLst/>
                <a:gdLst>
                  <a:gd name="T0" fmla="*/ 0 w 454"/>
                  <a:gd name="T1" fmla="*/ 83 h 351"/>
                  <a:gd name="T2" fmla="*/ 298 w 454"/>
                  <a:gd name="T3" fmla="*/ 351 h 351"/>
                  <a:gd name="T4" fmla="*/ 0 w 454"/>
                  <a:gd name="T5" fmla="*/ 83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4" h="351">
                    <a:moveTo>
                      <a:pt x="0" y="83"/>
                    </a:moveTo>
                    <a:cubicBezTo>
                      <a:pt x="0" y="83"/>
                      <a:pt x="454" y="0"/>
                      <a:pt x="298" y="351"/>
                    </a:cubicBezTo>
                    <a:cubicBezTo>
                      <a:pt x="298" y="351"/>
                      <a:pt x="332" y="125"/>
                      <a:pt x="0" y="8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B091D6C8-4998-46E8-BAEE-C9E7C313AFC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74" y="1598"/>
                <a:ext cx="1287" cy="371"/>
              </a:xfrm>
              <a:custGeom>
                <a:avLst/>
                <a:gdLst>
                  <a:gd name="T0" fmla="*/ 474 w 542"/>
                  <a:gd name="T1" fmla="*/ 87 h 156"/>
                  <a:gd name="T2" fmla="*/ 389 w 542"/>
                  <a:gd name="T3" fmla="*/ 120 h 156"/>
                  <a:gd name="T4" fmla="*/ 298 w 542"/>
                  <a:gd name="T5" fmla="*/ 132 h 156"/>
                  <a:gd name="T6" fmla="*/ 208 w 542"/>
                  <a:gd name="T7" fmla="*/ 125 h 156"/>
                  <a:gd name="T8" fmla="*/ 127 w 542"/>
                  <a:gd name="T9" fmla="*/ 100 h 156"/>
                  <a:gd name="T10" fmla="*/ 59 w 542"/>
                  <a:gd name="T11" fmla="*/ 60 h 156"/>
                  <a:gd name="T12" fmla="*/ 7 w 542"/>
                  <a:gd name="T13" fmla="*/ 9 h 156"/>
                  <a:gd name="T14" fmla="*/ 0 w 542"/>
                  <a:gd name="T15" fmla="*/ 0 h 156"/>
                  <a:gd name="T16" fmla="*/ 7 w 542"/>
                  <a:gd name="T17" fmla="*/ 9 h 156"/>
                  <a:gd name="T18" fmla="*/ 54 w 542"/>
                  <a:gd name="T19" fmla="*/ 63 h 156"/>
                  <a:gd name="T20" fmla="*/ 119 w 542"/>
                  <a:gd name="T21" fmla="*/ 108 h 156"/>
                  <a:gd name="T22" fmla="*/ 198 w 542"/>
                  <a:gd name="T23" fmla="*/ 140 h 156"/>
                  <a:gd name="T24" fmla="*/ 287 w 542"/>
                  <a:gd name="T25" fmla="*/ 154 h 156"/>
                  <a:gd name="T26" fmla="*/ 379 w 542"/>
                  <a:gd name="T27" fmla="*/ 148 h 156"/>
                  <a:gd name="T28" fmla="*/ 466 w 542"/>
                  <a:gd name="T29" fmla="*/ 122 h 156"/>
                  <a:gd name="T30" fmla="*/ 540 w 542"/>
                  <a:gd name="T31" fmla="*/ 77 h 156"/>
                  <a:gd name="T32" fmla="*/ 542 w 542"/>
                  <a:gd name="T33" fmla="*/ 39 h 156"/>
                  <a:gd name="T34" fmla="*/ 474 w 542"/>
                  <a:gd name="T35" fmla="*/ 87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42" h="156">
                    <a:moveTo>
                      <a:pt x="474" y="87"/>
                    </a:moveTo>
                    <a:cubicBezTo>
                      <a:pt x="448" y="102"/>
                      <a:pt x="419" y="111"/>
                      <a:pt x="389" y="120"/>
                    </a:cubicBezTo>
                    <a:cubicBezTo>
                      <a:pt x="359" y="128"/>
                      <a:pt x="329" y="131"/>
                      <a:pt x="298" y="132"/>
                    </a:cubicBezTo>
                    <a:cubicBezTo>
                      <a:pt x="267" y="133"/>
                      <a:pt x="237" y="131"/>
                      <a:pt x="208" y="125"/>
                    </a:cubicBezTo>
                    <a:cubicBezTo>
                      <a:pt x="179" y="120"/>
                      <a:pt x="152" y="111"/>
                      <a:pt x="127" y="100"/>
                    </a:cubicBezTo>
                    <a:cubicBezTo>
                      <a:pt x="102" y="89"/>
                      <a:pt x="79" y="76"/>
                      <a:pt x="59" y="60"/>
                    </a:cubicBezTo>
                    <a:cubicBezTo>
                      <a:pt x="39" y="45"/>
                      <a:pt x="22" y="28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  <a:cubicBezTo>
                      <a:pt x="2" y="3"/>
                      <a:pt x="4" y="6"/>
                      <a:pt x="7" y="9"/>
                    </a:cubicBezTo>
                    <a:cubicBezTo>
                      <a:pt x="20" y="29"/>
                      <a:pt x="36" y="47"/>
                      <a:pt x="54" y="63"/>
                    </a:cubicBezTo>
                    <a:cubicBezTo>
                      <a:pt x="73" y="80"/>
                      <a:pt x="95" y="95"/>
                      <a:pt x="119" y="108"/>
                    </a:cubicBezTo>
                    <a:cubicBezTo>
                      <a:pt x="143" y="121"/>
                      <a:pt x="170" y="132"/>
                      <a:pt x="198" y="140"/>
                    </a:cubicBezTo>
                    <a:cubicBezTo>
                      <a:pt x="227" y="148"/>
                      <a:pt x="256" y="153"/>
                      <a:pt x="287" y="154"/>
                    </a:cubicBezTo>
                    <a:cubicBezTo>
                      <a:pt x="318" y="156"/>
                      <a:pt x="349" y="154"/>
                      <a:pt x="379" y="148"/>
                    </a:cubicBezTo>
                    <a:cubicBezTo>
                      <a:pt x="409" y="143"/>
                      <a:pt x="438" y="134"/>
                      <a:pt x="466" y="122"/>
                    </a:cubicBezTo>
                    <a:cubicBezTo>
                      <a:pt x="493" y="110"/>
                      <a:pt x="518" y="95"/>
                      <a:pt x="540" y="77"/>
                    </a:cubicBezTo>
                    <a:cubicBezTo>
                      <a:pt x="542" y="39"/>
                      <a:pt x="542" y="39"/>
                      <a:pt x="542" y="39"/>
                    </a:cubicBezTo>
                    <a:cubicBezTo>
                      <a:pt x="522" y="58"/>
                      <a:pt x="499" y="73"/>
                      <a:pt x="474" y="8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93675679-14DA-4D31-B485-25F423EF8B7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751" y="1100"/>
                <a:ext cx="207" cy="154"/>
              </a:xfrm>
              <a:custGeom>
                <a:avLst/>
                <a:gdLst>
                  <a:gd name="T0" fmla="*/ 0 w 207"/>
                  <a:gd name="T1" fmla="*/ 76 h 154"/>
                  <a:gd name="T2" fmla="*/ 128 w 207"/>
                  <a:gd name="T3" fmla="*/ 0 h 154"/>
                  <a:gd name="T4" fmla="*/ 207 w 207"/>
                  <a:gd name="T5" fmla="*/ 73 h 154"/>
                  <a:gd name="T6" fmla="*/ 78 w 207"/>
                  <a:gd name="T7" fmla="*/ 154 h 154"/>
                  <a:gd name="T8" fmla="*/ 0 w 207"/>
                  <a:gd name="T9" fmla="*/ 76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154">
                    <a:moveTo>
                      <a:pt x="0" y="76"/>
                    </a:moveTo>
                    <a:lnTo>
                      <a:pt x="128" y="0"/>
                    </a:lnTo>
                    <a:lnTo>
                      <a:pt x="207" y="73"/>
                    </a:lnTo>
                    <a:lnTo>
                      <a:pt x="78" y="15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A6482D80-CBAA-497B-955B-715D2864B14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233" y="394"/>
                <a:ext cx="829" cy="665"/>
              </a:xfrm>
              <a:custGeom>
                <a:avLst/>
                <a:gdLst>
                  <a:gd name="T0" fmla="*/ 0 w 349"/>
                  <a:gd name="T1" fmla="*/ 71 h 280"/>
                  <a:gd name="T2" fmla="*/ 224 w 349"/>
                  <a:gd name="T3" fmla="*/ 280 h 280"/>
                  <a:gd name="T4" fmla="*/ 0 w 349"/>
                  <a:gd name="T5" fmla="*/ 71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9" h="280">
                    <a:moveTo>
                      <a:pt x="0" y="71"/>
                    </a:moveTo>
                    <a:cubicBezTo>
                      <a:pt x="0" y="71"/>
                      <a:pt x="349" y="0"/>
                      <a:pt x="224" y="280"/>
                    </a:cubicBezTo>
                    <a:cubicBezTo>
                      <a:pt x="224" y="280"/>
                      <a:pt x="301" y="82"/>
                      <a:pt x="0" y="71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994B75BD-E576-43D9-B459-CF220A066F8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138" y="2864"/>
                <a:ext cx="1264" cy="383"/>
              </a:xfrm>
              <a:custGeom>
                <a:avLst/>
                <a:gdLst>
                  <a:gd name="T0" fmla="*/ 61 w 532"/>
                  <a:gd name="T1" fmla="*/ 113 h 161"/>
                  <a:gd name="T2" fmla="*/ 138 w 532"/>
                  <a:gd name="T3" fmla="*/ 69 h 161"/>
                  <a:gd name="T4" fmla="*/ 223 w 532"/>
                  <a:gd name="T5" fmla="*/ 36 h 161"/>
                  <a:gd name="T6" fmla="*/ 311 w 532"/>
                  <a:gd name="T7" fmla="*/ 15 h 161"/>
                  <a:gd name="T8" fmla="*/ 393 w 532"/>
                  <a:gd name="T9" fmla="*/ 9 h 161"/>
                  <a:gd name="T10" fmla="*/ 466 w 532"/>
                  <a:gd name="T11" fmla="*/ 14 h 161"/>
                  <a:gd name="T12" fmla="*/ 524 w 532"/>
                  <a:gd name="T13" fmla="*/ 32 h 161"/>
                  <a:gd name="T14" fmla="*/ 532 w 532"/>
                  <a:gd name="T15" fmla="*/ 35 h 161"/>
                  <a:gd name="T16" fmla="*/ 525 w 532"/>
                  <a:gd name="T17" fmla="*/ 31 h 161"/>
                  <a:gd name="T18" fmla="*/ 470 w 532"/>
                  <a:gd name="T19" fmla="*/ 11 h 161"/>
                  <a:gd name="T20" fmla="*/ 400 w 532"/>
                  <a:gd name="T21" fmla="*/ 1 h 161"/>
                  <a:gd name="T22" fmla="*/ 318 w 532"/>
                  <a:gd name="T23" fmla="*/ 4 h 161"/>
                  <a:gd name="T24" fmla="*/ 230 w 532"/>
                  <a:gd name="T25" fmla="*/ 19 h 161"/>
                  <a:gd name="T26" fmla="*/ 143 w 532"/>
                  <a:gd name="T27" fmla="*/ 48 h 161"/>
                  <a:gd name="T28" fmla="*/ 64 w 532"/>
                  <a:gd name="T29" fmla="*/ 89 h 161"/>
                  <a:gd name="T30" fmla="*/ 0 w 532"/>
                  <a:gd name="T31" fmla="*/ 137 h 161"/>
                  <a:gd name="T32" fmla="*/ 5 w 532"/>
                  <a:gd name="T33" fmla="*/ 161 h 161"/>
                  <a:gd name="T34" fmla="*/ 61 w 532"/>
                  <a:gd name="T35" fmla="*/ 11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2" h="161">
                    <a:moveTo>
                      <a:pt x="61" y="113"/>
                    </a:moveTo>
                    <a:cubicBezTo>
                      <a:pt x="84" y="97"/>
                      <a:pt x="110" y="83"/>
                      <a:pt x="138" y="69"/>
                    </a:cubicBezTo>
                    <a:cubicBezTo>
                      <a:pt x="165" y="56"/>
                      <a:pt x="194" y="45"/>
                      <a:pt x="223" y="36"/>
                    </a:cubicBezTo>
                    <a:cubicBezTo>
                      <a:pt x="252" y="27"/>
                      <a:pt x="282" y="20"/>
                      <a:pt x="311" y="15"/>
                    </a:cubicBezTo>
                    <a:cubicBezTo>
                      <a:pt x="339" y="11"/>
                      <a:pt x="367" y="9"/>
                      <a:pt x="393" y="9"/>
                    </a:cubicBezTo>
                    <a:cubicBezTo>
                      <a:pt x="419" y="8"/>
                      <a:pt x="443" y="10"/>
                      <a:pt x="466" y="14"/>
                    </a:cubicBezTo>
                    <a:cubicBezTo>
                      <a:pt x="487" y="18"/>
                      <a:pt x="507" y="24"/>
                      <a:pt x="524" y="32"/>
                    </a:cubicBezTo>
                    <a:cubicBezTo>
                      <a:pt x="527" y="33"/>
                      <a:pt x="530" y="34"/>
                      <a:pt x="532" y="35"/>
                    </a:cubicBezTo>
                    <a:cubicBezTo>
                      <a:pt x="530" y="34"/>
                      <a:pt x="527" y="33"/>
                      <a:pt x="525" y="31"/>
                    </a:cubicBezTo>
                    <a:cubicBezTo>
                      <a:pt x="509" y="23"/>
                      <a:pt x="490" y="16"/>
                      <a:pt x="470" y="11"/>
                    </a:cubicBezTo>
                    <a:cubicBezTo>
                      <a:pt x="448" y="6"/>
                      <a:pt x="425" y="3"/>
                      <a:pt x="400" y="1"/>
                    </a:cubicBezTo>
                    <a:cubicBezTo>
                      <a:pt x="374" y="0"/>
                      <a:pt x="346" y="1"/>
                      <a:pt x="318" y="4"/>
                    </a:cubicBezTo>
                    <a:cubicBezTo>
                      <a:pt x="289" y="7"/>
                      <a:pt x="259" y="12"/>
                      <a:pt x="230" y="19"/>
                    </a:cubicBezTo>
                    <a:cubicBezTo>
                      <a:pt x="200" y="27"/>
                      <a:pt x="171" y="37"/>
                      <a:pt x="143" y="48"/>
                    </a:cubicBezTo>
                    <a:cubicBezTo>
                      <a:pt x="114" y="60"/>
                      <a:pt x="88" y="74"/>
                      <a:pt x="64" y="89"/>
                    </a:cubicBezTo>
                    <a:cubicBezTo>
                      <a:pt x="40" y="104"/>
                      <a:pt x="18" y="120"/>
                      <a:pt x="0" y="137"/>
                    </a:cubicBezTo>
                    <a:cubicBezTo>
                      <a:pt x="5" y="161"/>
                      <a:pt x="5" y="161"/>
                      <a:pt x="5" y="161"/>
                    </a:cubicBezTo>
                    <a:cubicBezTo>
                      <a:pt x="21" y="144"/>
                      <a:pt x="40" y="128"/>
                      <a:pt x="61" y="11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7" name="Freeform 12">
                <a:extLst>
                  <a:ext uri="{FF2B5EF4-FFF2-40B4-BE49-F238E27FC236}">
                    <a16:creationId xmlns:a16="http://schemas.microsoft.com/office/drawing/2014/main" id="{8D5E7976-305A-47EC-9FB0-D83FB55EE00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3" y="2178"/>
                <a:ext cx="411" cy="480"/>
              </a:xfrm>
              <a:custGeom>
                <a:avLst/>
                <a:gdLst>
                  <a:gd name="T0" fmla="*/ 83 w 173"/>
                  <a:gd name="T1" fmla="*/ 158 h 202"/>
                  <a:gd name="T2" fmla="*/ 67 w 173"/>
                  <a:gd name="T3" fmla="*/ 167 h 202"/>
                  <a:gd name="T4" fmla="*/ 56 w 173"/>
                  <a:gd name="T5" fmla="*/ 153 h 202"/>
                  <a:gd name="T6" fmla="*/ 87 w 173"/>
                  <a:gd name="T7" fmla="*/ 92 h 202"/>
                  <a:gd name="T8" fmla="*/ 97 w 173"/>
                  <a:gd name="T9" fmla="*/ 98 h 202"/>
                  <a:gd name="T10" fmla="*/ 83 w 173"/>
                  <a:gd name="T11" fmla="*/ 158 h 202"/>
                  <a:gd name="T12" fmla="*/ 168 w 173"/>
                  <a:gd name="T13" fmla="*/ 33 h 202"/>
                  <a:gd name="T14" fmla="*/ 173 w 173"/>
                  <a:gd name="T15" fmla="*/ 0 h 202"/>
                  <a:gd name="T16" fmla="*/ 118 w 173"/>
                  <a:gd name="T17" fmla="*/ 8 h 202"/>
                  <a:gd name="T18" fmla="*/ 109 w 173"/>
                  <a:gd name="T19" fmla="*/ 61 h 202"/>
                  <a:gd name="T20" fmla="*/ 90 w 173"/>
                  <a:gd name="T21" fmla="*/ 57 h 202"/>
                  <a:gd name="T22" fmla="*/ 1 w 173"/>
                  <a:gd name="T23" fmla="*/ 157 h 202"/>
                  <a:gd name="T24" fmla="*/ 48 w 173"/>
                  <a:gd name="T25" fmla="*/ 202 h 202"/>
                  <a:gd name="T26" fmla="*/ 85 w 173"/>
                  <a:gd name="T27" fmla="*/ 188 h 202"/>
                  <a:gd name="T28" fmla="*/ 86 w 173"/>
                  <a:gd name="T29" fmla="*/ 198 h 202"/>
                  <a:gd name="T30" fmla="*/ 132 w 173"/>
                  <a:gd name="T31" fmla="*/ 198 h 202"/>
                  <a:gd name="T32" fmla="*/ 139 w 173"/>
                  <a:gd name="T33" fmla="*/ 143 h 202"/>
                  <a:gd name="T34" fmla="*/ 168 w 173"/>
                  <a:gd name="T35" fmla="*/ 33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3" h="202">
                    <a:moveTo>
                      <a:pt x="83" y="158"/>
                    </a:moveTo>
                    <a:cubicBezTo>
                      <a:pt x="80" y="162"/>
                      <a:pt x="73" y="167"/>
                      <a:pt x="67" y="167"/>
                    </a:cubicBezTo>
                    <a:cubicBezTo>
                      <a:pt x="59" y="167"/>
                      <a:pt x="56" y="162"/>
                      <a:pt x="56" y="153"/>
                    </a:cubicBezTo>
                    <a:cubicBezTo>
                      <a:pt x="56" y="144"/>
                      <a:pt x="63" y="92"/>
                      <a:pt x="87" y="92"/>
                    </a:cubicBezTo>
                    <a:cubicBezTo>
                      <a:pt x="92" y="92"/>
                      <a:pt x="96" y="95"/>
                      <a:pt x="97" y="98"/>
                    </a:cubicBezTo>
                    <a:lnTo>
                      <a:pt x="83" y="158"/>
                    </a:lnTo>
                    <a:close/>
                    <a:moveTo>
                      <a:pt x="168" y="33"/>
                    </a:moveTo>
                    <a:cubicBezTo>
                      <a:pt x="171" y="22"/>
                      <a:pt x="173" y="7"/>
                      <a:pt x="173" y="0"/>
                    </a:cubicBezTo>
                    <a:cubicBezTo>
                      <a:pt x="118" y="8"/>
                      <a:pt x="118" y="8"/>
                      <a:pt x="118" y="8"/>
                    </a:cubicBezTo>
                    <a:cubicBezTo>
                      <a:pt x="118" y="16"/>
                      <a:pt x="117" y="29"/>
                      <a:pt x="109" y="61"/>
                    </a:cubicBezTo>
                    <a:cubicBezTo>
                      <a:pt x="104" y="60"/>
                      <a:pt x="97" y="57"/>
                      <a:pt x="90" y="57"/>
                    </a:cubicBezTo>
                    <a:cubicBezTo>
                      <a:pt x="20" y="57"/>
                      <a:pt x="0" y="122"/>
                      <a:pt x="1" y="157"/>
                    </a:cubicBezTo>
                    <a:cubicBezTo>
                      <a:pt x="2" y="185"/>
                      <a:pt x="18" y="202"/>
                      <a:pt x="48" y="202"/>
                    </a:cubicBezTo>
                    <a:cubicBezTo>
                      <a:pt x="65" y="202"/>
                      <a:pt x="78" y="196"/>
                      <a:pt x="85" y="188"/>
                    </a:cubicBezTo>
                    <a:cubicBezTo>
                      <a:pt x="85" y="191"/>
                      <a:pt x="85" y="196"/>
                      <a:pt x="86" y="198"/>
                    </a:cubicBezTo>
                    <a:cubicBezTo>
                      <a:pt x="132" y="198"/>
                      <a:pt x="132" y="198"/>
                      <a:pt x="132" y="198"/>
                    </a:cubicBezTo>
                    <a:cubicBezTo>
                      <a:pt x="130" y="188"/>
                      <a:pt x="131" y="178"/>
                      <a:pt x="139" y="143"/>
                    </a:cubicBezTo>
                    <a:lnTo>
                      <a:pt x="168" y="33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8" name="Freeform 13">
                <a:extLst>
                  <a:ext uri="{FF2B5EF4-FFF2-40B4-BE49-F238E27FC236}">
                    <a16:creationId xmlns:a16="http://schemas.microsoft.com/office/drawing/2014/main" id="{A4A2F920-9F06-455D-BB6E-FDDFEED6101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938" y="2311"/>
                <a:ext cx="361" cy="347"/>
              </a:xfrm>
              <a:custGeom>
                <a:avLst/>
                <a:gdLst>
                  <a:gd name="T0" fmla="*/ 63 w 152"/>
                  <a:gd name="T1" fmla="*/ 56 h 146"/>
                  <a:gd name="T2" fmla="*/ 87 w 152"/>
                  <a:gd name="T3" fmla="*/ 33 h 146"/>
                  <a:gd name="T4" fmla="*/ 99 w 152"/>
                  <a:gd name="T5" fmla="*/ 43 h 146"/>
                  <a:gd name="T6" fmla="*/ 74 w 152"/>
                  <a:gd name="T7" fmla="*/ 58 h 146"/>
                  <a:gd name="T8" fmla="*/ 63 w 152"/>
                  <a:gd name="T9" fmla="*/ 56 h 146"/>
                  <a:gd name="T10" fmla="*/ 55 w 152"/>
                  <a:gd name="T11" fmla="*/ 88 h 146"/>
                  <a:gd name="T12" fmla="*/ 73 w 152"/>
                  <a:gd name="T13" fmla="*/ 89 h 146"/>
                  <a:gd name="T14" fmla="*/ 152 w 152"/>
                  <a:gd name="T15" fmla="*/ 40 h 146"/>
                  <a:gd name="T16" fmla="*/ 93 w 152"/>
                  <a:gd name="T17" fmla="*/ 0 h 146"/>
                  <a:gd name="T18" fmla="*/ 0 w 152"/>
                  <a:gd name="T19" fmla="*/ 95 h 146"/>
                  <a:gd name="T20" fmla="*/ 66 w 152"/>
                  <a:gd name="T21" fmla="*/ 146 h 146"/>
                  <a:gd name="T22" fmla="*/ 130 w 152"/>
                  <a:gd name="T23" fmla="*/ 128 h 146"/>
                  <a:gd name="T24" fmla="*/ 120 w 152"/>
                  <a:gd name="T25" fmla="*/ 99 h 146"/>
                  <a:gd name="T26" fmla="*/ 76 w 152"/>
                  <a:gd name="T27" fmla="*/ 113 h 146"/>
                  <a:gd name="T28" fmla="*/ 54 w 152"/>
                  <a:gd name="T29" fmla="*/ 96 h 146"/>
                  <a:gd name="T30" fmla="*/ 55 w 152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2" h="146">
                    <a:moveTo>
                      <a:pt x="63" y="56"/>
                    </a:moveTo>
                    <a:cubicBezTo>
                      <a:pt x="67" y="42"/>
                      <a:pt x="74" y="33"/>
                      <a:pt x="87" y="33"/>
                    </a:cubicBezTo>
                    <a:cubicBezTo>
                      <a:pt x="95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9" y="58"/>
                      <a:pt x="65" y="57"/>
                      <a:pt x="63" y="56"/>
                    </a:cubicBezTo>
                    <a:close/>
                    <a:moveTo>
                      <a:pt x="55" y="88"/>
                    </a:moveTo>
                    <a:cubicBezTo>
                      <a:pt x="57" y="88"/>
                      <a:pt x="65" y="89"/>
                      <a:pt x="73" y="89"/>
                    </a:cubicBezTo>
                    <a:cubicBezTo>
                      <a:pt x="125" y="89"/>
                      <a:pt x="152" y="65"/>
                      <a:pt x="152" y="40"/>
                    </a:cubicBezTo>
                    <a:cubicBezTo>
                      <a:pt x="152" y="11"/>
                      <a:pt x="126" y="0"/>
                      <a:pt x="93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1" y="146"/>
                      <a:pt x="66" y="146"/>
                    </a:cubicBezTo>
                    <a:cubicBezTo>
                      <a:pt x="82" y="146"/>
                      <a:pt x="105" y="141"/>
                      <a:pt x="130" y="128"/>
                    </a:cubicBezTo>
                    <a:cubicBezTo>
                      <a:pt x="120" y="99"/>
                      <a:pt x="120" y="99"/>
                      <a:pt x="120" y="99"/>
                    </a:cubicBezTo>
                    <a:cubicBezTo>
                      <a:pt x="107" y="107"/>
                      <a:pt x="89" y="113"/>
                      <a:pt x="76" y="113"/>
                    </a:cubicBezTo>
                    <a:cubicBezTo>
                      <a:pt x="60" y="113"/>
                      <a:pt x="54" y="109"/>
                      <a:pt x="54" y="96"/>
                    </a:cubicBezTo>
                    <a:cubicBezTo>
                      <a:pt x="54" y="95"/>
                      <a:pt x="54" y="90"/>
                      <a:pt x="55" y="8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9" name="Freeform 14">
                <a:extLst>
                  <a:ext uri="{FF2B5EF4-FFF2-40B4-BE49-F238E27FC236}">
                    <a16:creationId xmlns:a16="http://schemas.microsoft.com/office/drawing/2014/main" id="{0248F3DE-C673-423A-8124-6EAF3DCAD3D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2" y="2183"/>
                <a:ext cx="387" cy="465"/>
              </a:xfrm>
              <a:custGeom>
                <a:avLst/>
                <a:gdLst>
                  <a:gd name="T0" fmla="*/ 41 w 163"/>
                  <a:gd name="T1" fmla="*/ 8 h 196"/>
                  <a:gd name="T2" fmla="*/ 97 w 163"/>
                  <a:gd name="T3" fmla="*/ 0 h 196"/>
                  <a:gd name="T4" fmla="*/ 92 w 163"/>
                  <a:gd name="T5" fmla="*/ 33 h 196"/>
                  <a:gd name="T6" fmla="*/ 87 w 163"/>
                  <a:gd name="T7" fmla="*/ 54 h 196"/>
                  <a:gd name="T8" fmla="*/ 84 w 163"/>
                  <a:gd name="T9" fmla="*/ 65 h 196"/>
                  <a:gd name="T10" fmla="*/ 123 w 163"/>
                  <a:gd name="T11" fmla="*/ 55 h 196"/>
                  <a:gd name="T12" fmla="*/ 163 w 163"/>
                  <a:gd name="T13" fmla="*/ 81 h 196"/>
                  <a:gd name="T14" fmla="*/ 161 w 163"/>
                  <a:gd name="T15" fmla="*/ 95 h 196"/>
                  <a:gd name="T16" fmla="*/ 136 w 163"/>
                  <a:gd name="T17" fmla="*/ 196 h 196"/>
                  <a:gd name="T18" fmla="*/ 83 w 163"/>
                  <a:gd name="T19" fmla="*/ 196 h 196"/>
                  <a:gd name="T20" fmla="*/ 105 w 163"/>
                  <a:gd name="T21" fmla="*/ 105 h 196"/>
                  <a:gd name="T22" fmla="*/ 107 w 163"/>
                  <a:gd name="T23" fmla="*/ 96 h 196"/>
                  <a:gd name="T24" fmla="*/ 97 w 163"/>
                  <a:gd name="T25" fmla="*/ 91 h 196"/>
                  <a:gd name="T26" fmla="*/ 76 w 163"/>
                  <a:gd name="T27" fmla="*/ 99 h 196"/>
                  <a:gd name="T28" fmla="*/ 53 w 163"/>
                  <a:gd name="T29" fmla="*/ 196 h 196"/>
                  <a:gd name="T30" fmla="*/ 0 w 163"/>
                  <a:gd name="T31" fmla="*/ 196 h 196"/>
                  <a:gd name="T32" fmla="*/ 33 w 163"/>
                  <a:gd name="T33" fmla="*/ 58 h 196"/>
                  <a:gd name="T34" fmla="*/ 41 w 163"/>
                  <a:gd name="T35" fmla="*/ 8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3" h="196">
                    <a:moveTo>
                      <a:pt x="41" y="8"/>
                    </a:moveTo>
                    <a:cubicBezTo>
                      <a:pt x="97" y="0"/>
                      <a:pt x="97" y="0"/>
                      <a:pt x="97" y="0"/>
                    </a:cubicBezTo>
                    <a:cubicBezTo>
                      <a:pt x="97" y="7"/>
                      <a:pt x="95" y="22"/>
                      <a:pt x="92" y="33"/>
                    </a:cubicBezTo>
                    <a:cubicBezTo>
                      <a:pt x="87" y="54"/>
                      <a:pt x="87" y="54"/>
                      <a:pt x="87" y="54"/>
                    </a:cubicBezTo>
                    <a:cubicBezTo>
                      <a:pt x="86" y="57"/>
                      <a:pt x="85" y="62"/>
                      <a:pt x="84" y="65"/>
                    </a:cubicBezTo>
                    <a:cubicBezTo>
                      <a:pt x="93" y="59"/>
                      <a:pt x="106" y="55"/>
                      <a:pt x="123" y="55"/>
                    </a:cubicBezTo>
                    <a:cubicBezTo>
                      <a:pt x="144" y="55"/>
                      <a:pt x="162" y="60"/>
                      <a:pt x="163" y="81"/>
                    </a:cubicBezTo>
                    <a:cubicBezTo>
                      <a:pt x="163" y="85"/>
                      <a:pt x="162" y="90"/>
                      <a:pt x="161" y="95"/>
                    </a:cubicBezTo>
                    <a:cubicBezTo>
                      <a:pt x="136" y="196"/>
                      <a:pt x="136" y="196"/>
                      <a:pt x="136" y="196"/>
                    </a:cubicBezTo>
                    <a:cubicBezTo>
                      <a:pt x="83" y="196"/>
                      <a:pt x="83" y="196"/>
                      <a:pt x="83" y="196"/>
                    </a:cubicBezTo>
                    <a:cubicBezTo>
                      <a:pt x="105" y="105"/>
                      <a:pt x="105" y="105"/>
                      <a:pt x="105" y="105"/>
                    </a:cubicBezTo>
                    <a:cubicBezTo>
                      <a:pt x="106" y="102"/>
                      <a:pt x="107" y="99"/>
                      <a:pt x="107" y="96"/>
                    </a:cubicBezTo>
                    <a:cubicBezTo>
                      <a:pt x="107" y="92"/>
                      <a:pt x="104" y="91"/>
                      <a:pt x="97" y="91"/>
                    </a:cubicBezTo>
                    <a:cubicBezTo>
                      <a:pt x="90" y="91"/>
                      <a:pt x="81" y="95"/>
                      <a:pt x="76" y="99"/>
                    </a:cubicBezTo>
                    <a:cubicBezTo>
                      <a:pt x="53" y="196"/>
                      <a:pt x="53" y="196"/>
                      <a:pt x="53" y="196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33" y="58"/>
                      <a:pt x="33" y="58"/>
                      <a:pt x="33" y="58"/>
                    </a:cubicBezTo>
                    <a:cubicBezTo>
                      <a:pt x="41" y="26"/>
                      <a:pt x="42" y="16"/>
                      <a:pt x="41" y="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0" name="Freeform 15">
                <a:extLst>
                  <a:ext uri="{FF2B5EF4-FFF2-40B4-BE49-F238E27FC236}">
                    <a16:creationId xmlns:a16="http://schemas.microsoft.com/office/drawing/2014/main" id="{761DE6A9-9B73-4BEB-BE17-0FCC8F3270A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939" y="2311"/>
                <a:ext cx="358" cy="347"/>
              </a:xfrm>
              <a:custGeom>
                <a:avLst/>
                <a:gdLst>
                  <a:gd name="T0" fmla="*/ 63 w 151"/>
                  <a:gd name="T1" fmla="*/ 56 h 146"/>
                  <a:gd name="T2" fmla="*/ 87 w 151"/>
                  <a:gd name="T3" fmla="*/ 33 h 146"/>
                  <a:gd name="T4" fmla="*/ 99 w 151"/>
                  <a:gd name="T5" fmla="*/ 43 h 146"/>
                  <a:gd name="T6" fmla="*/ 74 w 151"/>
                  <a:gd name="T7" fmla="*/ 58 h 146"/>
                  <a:gd name="T8" fmla="*/ 63 w 151"/>
                  <a:gd name="T9" fmla="*/ 56 h 146"/>
                  <a:gd name="T10" fmla="*/ 54 w 151"/>
                  <a:gd name="T11" fmla="*/ 88 h 146"/>
                  <a:gd name="T12" fmla="*/ 73 w 151"/>
                  <a:gd name="T13" fmla="*/ 89 h 146"/>
                  <a:gd name="T14" fmla="*/ 151 w 151"/>
                  <a:gd name="T15" fmla="*/ 40 h 146"/>
                  <a:gd name="T16" fmla="*/ 92 w 151"/>
                  <a:gd name="T17" fmla="*/ 0 h 146"/>
                  <a:gd name="T18" fmla="*/ 0 w 151"/>
                  <a:gd name="T19" fmla="*/ 95 h 146"/>
                  <a:gd name="T20" fmla="*/ 65 w 151"/>
                  <a:gd name="T21" fmla="*/ 146 h 146"/>
                  <a:gd name="T22" fmla="*/ 130 w 151"/>
                  <a:gd name="T23" fmla="*/ 128 h 146"/>
                  <a:gd name="T24" fmla="*/ 119 w 151"/>
                  <a:gd name="T25" fmla="*/ 99 h 146"/>
                  <a:gd name="T26" fmla="*/ 75 w 151"/>
                  <a:gd name="T27" fmla="*/ 113 h 146"/>
                  <a:gd name="T28" fmla="*/ 53 w 151"/>
                  <a:gd name="T29" fmla="*/ 96 h 146"/>
                  <a:gd name="T30" fmla="*/ 54 w 151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1" h="146">
                    <a:moveTo>
                      <a:pt x="63" y="56"/>
                    </a:moveTo>
                    <a:cubicBezTo>
                      <a:pt x="66" y="42"/>
                      <a:pt x="73" y="33"/>
                      <a:pt x="87" y="33"/>
                    </a:cubicBezTo>
                    <a:cubicBezTo>
                      <a:pt x="94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8" y="58"/>
                      <a:pt x="64" y="57"/>
                      <a:pt x="63" y="56"/>
                    </a:cubicBezTo>
                    <a:close/>
                    <a:moveTo>
                      <a:pt x="54" y="88"/>
                    </a:moveTo>
                    <a:cubicBezTo>
                      <a:pt x="57" y="88"/>
                      <a:pt x="64" y="89"/>
                      <a:pt x="73" y="89"/>
                    </a:cubicBezTo>
                    <a:cubicBezTo>
                      <a:pt x="124" y="89"/>
                      <a:pt x="151" y="65"/>
                      <a:pt x="151" y="40"/>
                    </a:cubicBezTo>
                    <a:cubicBezTo>
                      <a:pt x="151" y="11"/>
                      <a:pt x="125" y="0"/>
                      <a:pt x="92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0" y="146"/>
                      <a:pt x="65" y="146"/>
                    </a:cubicBezTo>
                    <a:cubicBezTo>
                      <a:pt x="81" y="146"/>
                      <a:pt x="105" y="141"/>
                      <a:pt x="130" y="128"/>
                    </a:cubicBezTo>
                    <a:cubicBezTo>
                      <a:pt x="119" y="99"/>
                      <a:pt x="119" y="99"/>
                      <a:pt x="119" y="99"/>
                    </a:cubicBezTo>
                    <a:cubicBezTo>
                      <a:pt x="106" y="107"/>
                      <a:pt x="89" y="113"/>
                      <a:pt x="75" y="113"/>
                    </a:cubicBezTo>
                    <a:cubicBezTo>
                      <a:pt x="59" y="113"/>
                      <a:pt x="53" y="109"/>
                      <a:pt x="53" y="96"/>
                    </a:cubicBezTo>
                    <a:cubicBezTo>
                      <a:pt x="53" y="95"/>
                      <a:pt x="54" y="90"/>
                      <a:pt x="54" y="8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1" name="Freeform 16">
                <a:extLst>
                  <a:ext uri="{FF2B5EF4-FFF2-40B4-BE49-F238E27FC236}">
                    <a16:creationId xmlns:a16="http://schemas.microsoft.com/office/drawing/2014/main" id="{BA13BE99-75BD-4591-925F-63DFFF04000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349" y="2313"/>
                <a:ext cx="388" cy="349"/>
              </a:xfrm>
              <a:custGeom>
                <a:avLst/>
                <a:gdLst>
                  <a:gd name="T0" fmla="*/ 163 w 163"/>
                  <a:gd name="T1" fmla="*/ 0 h 147"/>
                  <a:gd name="T2" fmla="*/ 141 w 163"/>
                  <a:gd name="T3" fmla="*/ 90 h 147"/>
                  <a:gd name="T4" fmla="*/ 141 w 163"/>
                  <a:gd name="T5" fmla="*/ 132 h 147"/>
                  <a:gd name="T6" fmla="*/ 91 w 163"/>
                  <a:gd name="T7" fmla="*/ 147 h 147"/>
                  <a:gd name="T8" fmla="*/ 86 w 163"/>
                  <a:gd name="T9" fmla="*/ 130 h 147"/>
                  <a:gd name="T10" fmla="*/ 39 w 163"/>
                  <a:gd name="T11" fmla="*/ 145 h 147"/>
                  <a:gd name="T12" fmla="*/ 0 w 163"/>
                  <a:gd name="T13" fmla="*/ 117 h 147"/>
                  <a:gd name="T14" fmla="*/ 5 w 163"/>
                  <a:gd name="T15" fmla="*/ 87 h 147"/>
                  <a:gd name="T16" fmla="*/ 25 w 163"/>
                  <a:gd name="T17" fmla="*/ 6 h 147"/>
                  <a:gd name="T18" fmla="*/ 79 w 163"/>
                  <a:gd name="T19" fmla="*/ 0 h 147"/>
                  <a:gd name="T20" fmla="*/ 57 w 163"/>
                  <a:gd name="T21" fmla="*/ 92 h 147"/>
                  <a:gd name="T22" fmla="*/ 65 w 163"/>
                  <a:gd name="T23" fmla="*/ 107 h 147"/>
                  <a:gd name="T24" fmla="*/ 87 w 163"/>
                  <a:gd name="T25" fmla="*/ 94 h 147"/>
                  <a:gd name="T26" fmla="*/ 108 w 163"/>
                  <a:gd name="T27" fmla="*/ 6 h 147"/>
                  <a:gd name="T28" fmla="*/ 163 w 163"/>
                  <a:gd name="T29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3" h="147">
                    <a:moveTo>
                      <a:pt x="163" y="0"/>
                    </a:moveTo>
                    <a:cubicBezTo>
                      <a:pt x="141" y="90"/>
                      <a:pt x="141" y="90"/>
                      <a:pt x="141" y="90"/>
                    </a:cubicBezTo>
                    <a:cubicBezTo>
                      <a:pt x="137" y="105"/>
                      <a:pt x="137" y="117"/>
                      <a:pt x="141" y="132"/>
                    </a:cubicBezTo>
                    <a:cubicBezTo>
                      <a:pt x="91" y="147"/>
                      <a:pt x="91" y="147"/>
                      <a:pt x="91" y="147"/>
                    </a:cubicBezTo>
                    <a:cubicBezTo>
                      <a:pt x="89" y="143"/>
                      <a:pt x="87" y="133"/>
                      <a:pt x="86" y="130"/>
                    </a:cubicBezTo>
                    <a:cubicBezTo>
                      <a:pt x="73" y="139"/>
                      <a:pt x="57" y="145"/>
                      <a:pt x="39" y="145"/>
                    </a:cubicBezTo>
                    <a:cubicBezTo>
                      <a:pt x="19" y="145"/>
                      <a:pt x="0" y="139"/>
                      <a:pt x="0" y="117"/>
                    </a:cubicBezTo>
                    <a:cubicBezTo>
                      <a:pt x="0" y="111"/>
                      <a:pt x="2" y="102"/>
                      <a:pt x="5" y="87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7" y="92"/>
                      <a:pt x="57" y="92"/>
                      <a:pt x="57" y="92"/>
                    </a:cubicBezTo>
                    <a:cubicBezTo>
                      <a:pt x="54" y="103"/>
                      <a:pt x="56" y="107"/>
                      <a:pt x="65" y="107"/>
                    </a:cubicBezTo>
                    <a:cubicBezTo>
                      <a:pt x="73" y="107"/>
                      <a:pt x="80" y="104"/>
                      <a:pt x="87" y="94"/>
                    </a:cubicBezTo>
                    <a:cubicBezTo>
                      <a:pt x="108" y="6"/>
                      <a:pt x="108" y="6"/>
                      <a:pt x="108" y="6"/>
                    </a:cubicBez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2" name="Freeform 17">
                <a:extLst>
                  <a:ext uri="{FF2B5EF4-FFF2-40B4-BE49-F238E27FC236}">
                    <a16:creationId xmlns:a16="http://schemas.microsoft.com/office/drawing/2014/main" id="{546186E0-BA75-4242-8855-7A5ACE079B8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46" y="2313"/>
                <a:ext cx="385" cy="345"/>
              </a:xfrm>
              <a:custGeom>
                <a:avLst/>
                <a:gdLst>
                  <a:gd name="T0" fmla="*/ 0 w 162"/>
                  <a:gd name="T1" fmla="*/ 127 h 145"/>
                  <a:gd name="T2" fmla="*/ 25 w 162"/>
                  <a:gd name="T3" fmla="*/ 97 h 145"/>
                  <a:gd name="T4" fmla="*/ 73 w 162"/>
                  <a:gd name="T5" fmla="*/ 111 h 145"/>
                  <a:gd name="T6" fmla="*/ 92 w 162"/>
                  <a:gd name="T7" fmla="*/ 99 h 145"/>
                  <a:gd name="T8" fmla="*/ 71 w 162"/>
                  <a:gd name="T9" fmla="*/ 88 h 145"/>
                  <a:gd name="T10" fmla="*/ 58 w 162"/>
                  <a:gd name="T11" fmla="*/ 85 h 145"/>
                  <a:gd name="T12" fmla="*/ 26 w 162"/>
                  <a:gd name="T13" fmla="*/ 51 h 145"/>
                  <a:gd name="T14" fmla="*/ 103 w 162"/>
                  <a:gd name="T15" fmla="*/ 0 h 145"/>
                  <a:gd name="T16" fmla="*/ 162 w 162"/>
                  <a:gd name="T17" fmla="*/ 12 h 145"/>
                  <a:gd name="T18" fmla="*/ 139 w 162"/>
                  <a:gd name="T19" fmla="*/ 41 h 145"/>
                  <a:gd name="T20" fmla="*/ 102 w 162"/>
                  <a:gd name="T21" fmla="*/ 32 h 145"/>
                  <a:gd name="T22" fmla="*/ 86 w 162"/>
                  <a:gd name="T23" fmla="*/ 43 h 145"/>
                  <a:gd name="T24" fmla="*/ 103 w 162"/>
                  <a:gd name="T25" fmla="*/ 52 h 145"/>
                  <a:gd name="T26" fmla="*/ 117 w 162"/>
                  <a:gd name="T27" fmla="*/ 55 h 145"/>
                  <a:gd name="T28" fmla="*/ 149 w 162"/>
                  <a:gd name="T29" fmla="*/ 88 h 145"/>
                  <a:gd name="T30" fmla="*/ 66 w 162"/>
                  <a:gd name="T31" fmla="*/ 145 h 145"/>
                  <a:gd name="T32" fmla="*/ 0 w 162"/>
                  <a:gd name="T33" fmla="*/ 127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2" h="145">
                    <a:moveTo>
                      <a:pt x="0" y="127"/>
                    </a:moveTo>
                    <a:cubicBezTo>
                      <a:pt x="25" y="97"/>
                      <a:pt x="25" y="97"/>
                      <a:pt x="25" y="97"/>
                    </a:cubicBezTo>
                    <a:cubicBezTo>
                      <a:pt x="35" y="103"/>
                      <a:pt x="55" y="111"/>
                      <a:pt x="73" y="111"/>
                    </a:cubicBezTo>
                    <a:cubicBezTo>
                      <a:pt x="82" y="111"/>
                      <a:pt x="92" y="107"/>
                      <a:pt x="92" y="99"/>
                    </a:cubicBezTo>
                    <a:cubicBezTo>
                      <a:pt x="92" y="93"/>
                      <a:pt x="87" y="91"/>
                      <a:pt x="71" y="88"/>
                    </a:cubicBezTo>
                    <a:cubicBezTo>
                      <a:pt x="58" y="85"/>
                      <a:pt x="58" y="85"/>
                      <a:pt x="58" y="85"/>
                    </a:cubicBezTo>
                    <a:cubicBezTo>
                      <a:pt x="37" y="81"/>
                      <a:pt x="26" y="69"/>
                      <a:pt x="26" y="51"/>
                    </a:cubicBezTo>
                    <a:cubicBezTo>
                      <a:pt x="26" y="25"/>
                      <a:pt x="52" y="0"/>
                      <a:pt x="103" y="0"/>
                    </a:cubicBezTo>
                    <a:cubicBezTo>
                      <a:pt x="125" y="0"/>
                      <a:pt x="142" y="4"/>
                      <a:pt x="162" y="12"/>
                    </a:cubicBezTo>
                    <a:cubicBezTo>
                      <a:pt x="139" y="41"/>
                      <a:pt x="139" y="41"/>
                      <a:pt x="139" y="41"/>
                    </a:cubicBezTo>
                    <a:cubicBezTo>
                      <a:pt x="126" y="35"/>
                      <a:pt x="112" y="32"/>
                      <a:pt x="102" y="32"/>
                    </a:cubicBezTo>
                    <a:cubicBezTo>
                      <a:pt x="98" y="32"/>
                      <a:pt x="86" y="33"/>
                      <a:pt x="86" y="43"/>
                    </a:cubicBezTo>
                    <a:cubicBezTo>
                      <a:pt x="86" y="46"/>
                      <a:pt x="90" y="49"/>
                      <a:pt x="103" y="52"/>
                    </a:cubicBezTo>
                    <a:cubicBezTo>
                      <a:pt x="117" y="55"/>
                      <a:pt x="117" y="55"/>
                      <a:pt x="117" y="55"/>
                    </a:cubicBezTo>
                    <a:cubicBezTo>
                      <a:pt x="137" y="60"/>
                      <a:pt x="149" y="68"/>
                      <a:pt x="149" y="88"/>
                    </a:cubicBezTo>
                    <a:cubicBezTo>
                      <a:pt x="149" y="111"/>
                      <a:pt x="122" y="145"/>
                      <a:pt x="66" y="145"/>
                    </a:cubicBezTo>
                    <a:cubicBezTo>
                      <a:pt x="43" y="145"/>
                      <a:pt x="20" y="138"/>
                      <a:pt x="0" y="12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3" name="Freeform 18">
                <a:extLst>
                  <a:ext uri="{FF2B5EF4-FFF2-40B4-BE49-F238E27FC236}">
                    <a16:creationId xmlns:a16="http://schemas.microsoft.com/office/drawing/2014/main" id="{0D875C38-C03B-4583-A4FE-4F612FDCD98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5" y="2045"/>
                <a:ext cx="45" cy="33"/>
              </a:xfrm>
              <a:custGeom>
                <a:avLst/>
                <a:gdLst>
                  <a:gd name="T0" fmla="*/ 3 w 19"/>
                  <a:gd name="T1" fmla="*/ 12 h 14"/>
                  <a:gd name="T2" fmla="*/ 9 w 19"/>
                  <a:gd name="T3" fmla="*/ 14 h 14"/>
                  <a:gd name="T4" fmla="*/ 9 w 19"/>
                  <a:gd name="T5" fmla="*/ 14 h 14"/>
                  <a:gd name="T6" fmla="*/ 18 w 19"/>
                  <a:gd name="T7" fmla="*/ 7 h 14"/>
                  <a:gd name="T8" fmla="*/ 9 w 19"/>
                  <a:gd name="T9" fmla="*/ 0 h 14"/>
                  <a:gd name="T10" fmla="*/ 0 w 19"/>
                  <a:gd name="T11" fmla="*/ 7 h 14"/>
                  <a:gd name="T12" fmla="*/ 3 w 19"/>
                  <a:gd name="T1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14">
                    <a:moveTo>
                      <a:pt x="3" y="12"/>
                    </a:moveTo>
                    <a:cubicBezTo>
                      <a:pt x="4" y="13"/>
                      <a:pt x="7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4" y="14"/>
                      <a:pt x="18" y="11"/>
                      <a:pt x="18" y="7"/>
                    </a:cubicBezTo>
                    <a:cubicBezTo>
                      <a:pt x="19" y="3"/>
                      <a:pt x="14" y="0"/>
                      <a:pt x="9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9"/>
                      <a:pt x="1" y="10"/>
                      <a:pt x="3" y="12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4" name="Freeform 19">
                <a:extLst>
                  <a:ext uri="{FF2B5EF4-FFF2-40B4-BE49-F238E27FC236}">
                    <a16:creationId xmlns:a16="http://schemas.microsoft.com/office/drawing/2014/main" id="{BA41563C-4CFB-4FFE-8000-CB8F9BA596D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0" y="2230"/>
                <a:ext cx="232" cy="41"/>
              </a:xfrm>
              <a:custGeom>
                <a:avLst/>
                <a:gdLst>
                  <a:gd name="T0" fmla="*/ 95 w 98"/>
                  <a:gd name="T1" fmla="*/ 0 h 17"/>
                  <a:gd name="T2" fmla="*/ 4 w 98"/>
                  <a:gd name="T3" fmla="*/ 0 h 17"/>
                  <a:gd name="T4" fmla="*/ 0 w 98"/>
                  <a:gd name="T5" fmla="*/ 3 h 17"/>
                  <a:gd name="T6" fmla="*/ 0 w 98"/>
                  <a:gd name="T7" fmla="*/ 13 h 17"/>
                  <a:gd name="T8" fmla="*/ 4 w 98"/>
                  <a:gd name="T9" fmla="*/ 17 h 17"/>
                  <a:gd name="T10" fmla="*/ 95 w 98"/>
                  <a:gd name="T11" fmla="*/ 17 h 17"/>
                  <a:gd name="T12" fmla="*/ 98 w 98"/>
                  <a:gd name="T13" fmla="*/ 13 h 17"/>
                  <a:gd name="T14" fmla="*/ 98 w 98"/>
                  <a:gd name="T15" fmla="*/ 3 h 17"/>
                  <a:gd name="T16" fmla="*/ 95 w 98"/>
                  <a:gd name="T1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17">
                    <a:moveTo>
                      <a:pt x="95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5"/>
                      <a:pt x="2" y="17"/>
                      <a:pt x="4" y="17"/>
                    </a:cubicBezTo>
                    <a:cubicBezTo>
                      <a:pt x="95" y="17"/>
                      <a:pt x="95" y="17"/>
                      <a:pt x="95" y="17"/>
                    </a:cubicBezTo>
                    <a:cubicBezTo>
                      <a:pt x="97" y="17"/>
                      <a:pt x="98" y="15"/>
                      <a:pt x="98" y="13"/>
                    </a:cubicBezTo>
                    <a:cubicBezTo>
                      <a:pt x="98" y="3"/>
                      <a:pt x="98" y="3"/>
                      <a:pt x="98" y="3"/>
                    </a:cubicBezTo>
                    <a:cubicBezTo>
                      <a:pt x="98" y="1"/>
                      <a:pt x="97" y="0"/>
                      <a:pt x="95" y="0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5" name="Freeform 20">
                <a:extLst>
                  <a:ext uri="{FF2B5EF4-FFF2-40B4-BE49-F238E27FC236}">
                    <a16:creationId xmlns:a16="http://schemas.microsoft.com/office/drawing/2014/main" id="{421CA142-5523-450E-BB05-DFE7EEB42B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76" y="2083"/>
                <a:ext cx="400" cy="140"/>
              </a:xfrm>
              <a:custGeom>
                <a:avLst/>
                <a:gdLst>
                  <a:gd name="T0" fmla="*/ 164 w 168"/>
                  <a:gd name="T1" fmla="*/ 18 h 59"/>
                  <a:gd name="T2" fmla="*/ 109 w 168"/>
                  <a:gd name="T3" fmla="*/ 0 h 59"/>
                  <a:gd name="T4" fmla="*/ 109 w 168"/>
                  <a:gd name="T5" fmla="*/ 0 h 59"/>
                  <a:gd name="T6" fmla="*/ 89 w 168"/>
                  <a:gd name="T7" fmla="*/ 0 h 59"/>
                  <a:gd name="T8" fmla="*/ 89 w 168"/>
                  <a:gd name="T9" fmla="*/ 0 h 59"/>
                  <a:gd name="T10" fmla="*/ 86 w 168"/>
                  <a:gd name="T11" fmla="*/ 0 h 59"/>
                  <a:gd name="T12" fmla="*/ 86 w 168"/>
                  <a:gd name="T13" fmla="*/ 0 h 59"/>
                  <a:gd name="T14" fmla="*/ 82 w 168"/>
                  <a:gd name="T15" fmla="*/ 0 h 59"/>
                  <a:gd name="T16" fmla="*/ 82 w 168"/>
                  <a:gd name="T17" fmla="*/ 0 h 59"/>
                  <a:gd name="T18" fmla="*/ 81 w 168"/>
                  <a:gd name="T19" fmla="*/ 0 h 59"/>
                  <a:gd name="T20" fmla="*/ 80 w 168"/>
                  <a:gd name="T21" fmla="*/ 0 h 59"/>
                  <a:gd name="T22" fmla="*/ 80 w 168"/>
                  <a:gd name="T23" fmla="*/ 0 h 59"/>
                  <a:gd name="T24" fmla="*/ 79 w 168"/>
                  <a:gd name="T25" fmla="*/ 0 h 59"/>
                  <a:gd name="T26" fmla="*/ 79 w 168"/>
                  <a:gd name="T27" fmla="*/ 0 h 59"/>
                  <a:gd name="T28" fmla="*/ 59 w 168"/>
                  <a:gd name="T29" fmla="*/ 0 h 59"/>
                  <a:gd name="T30" fmla="*/ 59 w 168"/>
                  <a:gd name="T31" fmla="*/ 0 h 59"/>
                  <a:gd name="T32" fmla="*/ 4 w 168"/>
                  <a:gd name="T33" fmla="*/ 18 h 59"/>
                  <a:gd name="T34" fmla="*/ 33 w 168"/>
                  <a:gd name="T35" fmla="*/ 59 h 59"/>
                  <a:gd name="T36" fmla="*/ 34 w 168"/>
                  <a:gd name="T37" fmla="*/ 59 h 59"/>
                  <a:gd name="T38" fmla="*/ 34 w 168"/>
                  <a:gd name="T39" fmla="*/ 59 h 59"/>
                  <a:gd name="T40" fmla="*/ 35 w 168"/>
                  <a:gd name="T41" fmla="*/ 58 h 59"/>
                  <a:gd name="T42" fmla="*/ 34 w 168"/>
                  <a:gd name="T43" fmla="*/ 57 h 59"/>
                  <a:gd name="T44" fmla="*/ 20 w 168"/>
                  <a:gd name="T45" fmla="*/ 20 h 59"/>
                  <a:gd name="T46" fmla="*/ 48 w 168"/>
                  <a:gd name="T47" fmla="*/ 3 h 59"/>
                  <a:gd name="T48" fmla="*/ 29 w 168"/>
                  <a:gd name="T49" fmla="*/ 17 h 59"/>
                  <a:gd name="T50" fmla="*/ 56 w 168"/>
                  <a:gd name="T51" fmla="*/ 59 h 59"/>
                  <a:gd name="T52" fmla="*/ 56 w 168"/>
                  <a:gd name="T53" fmla="*/ 59 h 59"/>
                  <a:gd name="T54" fmla="*/ 56 w 168"/>
                  <a:gd name="T55" fmla="*/ 59 h 59"/>
                  <a:gd name="T56" fmla="*/ 57 w 168"/>
                  <a:gd name="T57" fmla="*/ 58 h 59"/>
                  <a:gd name="T58" fmla="*/ 57 w 168"/>
                  <a:gd name="T59" fmla="*/ 57 h 59"/>
                  <a:gd name="T60" fmla="*/ 49 w 168"/>
                  <a:gd name="T61" fmla="*/ 23 h 59"/>
                  <a:gd name="T62" fmla="*/ 80 w 168"/>
                  <a:gd name="T63" fmla="*/ 2 h 59"/>
                  <a:gd name="T64" fmla="*/ 81 w 168"/>
                  <a:gd name="T65" fmla="*/ 2 h 59"/>
                  <a:gd name="T66" fmla="*/ 82 w 168"/>
                  <a:gd name="T67" fmla="*/ 2 h 59"/>
                  <a:gd name="T68" fmla="*/ 82 w 168"/>
                  <a:gd name="T69" fmla="*/ 2 h 59"/>
                  <a:gd name="T70" fmla="*/ 83 w 168"/>
                  <a:gd name="T71" fmla="*/ 2 h 59"/>
                  <a:gd name="T72" fmla="*/ 83 w 168"/>
                  <a:gd name="T73" fmla="*/ 58 h 59"/>
                  <a:gd name="T74" fmla="*/ 84 w 168"/>
                  <a:gd name="T75" fmla="*/ 59 h 59"/>
                  <a:gd name="T76" fmla="*/ 84 w 168"/>
                  <a:gd name="T77" fmla="*/ 59 h 59"/>
                  <a:gd name="T78" fmla="*/ 85 w 168"/>
                  <a:gd name="T79" fmla="*/ 58 h 59"/>
                  <a:gd name="T80" fmla="*/ 85 w 168"/>
                  <a:gd name="T81" fmla="*/ 2 h 59"/>
                  <a:gd name="T82" fmla="*/ 86 w 168"/>
                  <a:gd name="T83" fmla="*/ 2 h 59"/>
                  <a:gd name="T84" fmla="*/ 119 w 168"/>
                  <a:gd name="T85" fmla="*/ 23 h 59"/>
                  <a:gd name="T86" fmla="*/ 111 w 168"/>
                  <a:gd name="T87" fmla="*/ 57 h 59"/>
                  <a:gd name="T88" fmla="*/ 111 w 168"/>
                  <a:gd name="T89" fmla="*/ 58 h 59"/>
                  <a:gd name="T90" fmla="*/ 112 w 168"/>
                  <a:gd name="T91" fmla="*/ 59 h 59"/>
                  <a:gd name="T92" fmla="*/ 112 w 168"/>
                  <a:gd name="T93" fmla="*/ 59 h 59"/>
                  <a:gd name="T94" fmla="*/ 112 w 168"/>
                  <a:gd name="T95" fmla="*/ 59 h 59"/>
                  <a:gd name="T96" fmla="*/ 140 w 168"/>
                  <a:gd name="T97" fmla="*/ 17 h 59"/>
                  <a:gd name="T98" fmla="*/ 120 w 168"/>
                  <a:gd name="T99" fmla="*/ 3 h 59"/>
                  <a:gd name="T100" fmla="*/ 148 w 168"/>
                  <a:gd name="T101" fmla="*/ 20 h 59"/>
                  <a:gd name="T102" fmla="*/ 134 w 168"/>
                  <a:gd name="T103" fmla="*/ 57 h 59"/>
                  <a:gd name="T104" fmla="*/ 134 w 168"/>
                  <a:gd name="T105" fmla="*/ 58 h 59"/>
                  <a:gd name="T106" fmla="*/ 135 w 168"/>
                  <a:gd name="T107" fmla="*/ 59 h 59"/>
                  <a:gd name="T108" fmla="*/ 135 w 168"/>
                  <a:gd name="T109" fmla="*/ 59 h 59"/>
                  <a:gd name="T110" fmla="*/ 135 w 168"/>
                  <a:gd name="T111" fmla="*/ 59 h 59"/>
                  <a:gd name="T112" fmla="*/ 164 w 168"/>
                  <a:gd name="T113" fmla="*/ 1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8" h="59">
                    <a:moveTo>
                      <a:pt x="164" y="18"/>
                    </a:moveTo>
                    <a:cubicBezTo>
                      <a:pt x="161" y="6"/>
                      <a:pt x="143" y="0"/>
                      <a:pt x="109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8" y="0"/>
                      <a:pt x="87" y="0"/>
                      <a:pt x="86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1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79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26" y="0"/>
                      <a:pt x="7" y="6"/>
                      <a:pt x="4" y="18"/>
                    </a:cubicBezTo>
                    <a:cubicBezTo>
                      <a:pt x="0" y="35"/>
                      <a:pt x="32" y="58"/>
                      <a:pt x="33" y="59"/>
                    </a:cubicBezTo>
                    <a:cubicBezTo>
                      <a:pt x="33" y="59"/>
                      <a:pt x="34" y="59"/>
                      <a:pt x="34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9"/>
                      <a:pt x="35" y="59"/>
                      <a:pt x="35" y="58"/>
                    </a:cubicBezTo>
                    <a:cubicBezTo>
                      <a:pt x="35" y="58"/>
                      <a:pt x="35" y="57"/>
                      <a:pt x="34" y="57"/>
                    </a:cubicBezTo>
                    <a:cubicBezTo>
                      <a:pt x="21" y="42"/>
                      <a:pt x="17" y="29"/>
                      <a:pt x="20" y="20"/>
                    </a:cubicBezTo>
                    <a:cubicBezTo>
                      <a:pt x="24" y="9"/>
                      <a:pt x="38" y="5"/>
                      <a:pt x="48" y="3"/>
                    </a:cubicBezTo>
                    <a:cubicBezTo>
                      <a:pt x="37" y="6"/>
                      <a:pt x="30" y="10"/>
                      <a:pt x="29" y="17"/>
                    </a:cubicBezTo>
                    <a:cubicBezTo>
                      <a:pt x="24" y="34"/>
                      <a:pt x="55" y="58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7" y="59"/>
                      <a:pt x="57" y="59"/>
                      <a:pt x="57" y="58"/>
                    </a:cubicBezTo>
                    <a:cubicBezTo>
                      <a:pt x="57" y="58"/>
                      <a:pt x="57" y="58"/>
                      <a:pt x="57" y="57"/>
                    </a:cubicBezTo>
                    <a:cubicBezTo>
                      <a:pt x="48" y="44"/>
                      <a:pt x="46" y="33"/>
                      <a:pt x="49" y="23"/>
                    </a:cubicBezTo>
                    <a:cubicBezTo>
                      <a:pt x="55" y="9"/>
                      <a:pt x="73" y="4"/>
                      <a:pt x="80" y="2"/>
                    </a:cubicBezTo>
                    <a:cubicBezTo>
                      <a:pt x="80" y="2"/>
                      <a:pt x="80" y="2"/>
                      <a:pt x="81" y="2"/>
                    </a:cubicBezTo>
                    <a:cubicBezTo>
                      <a:pt x="81" y="2"/>
                      <a:pt x="81" y="2"/>
                      <a:pt x="82" y="2"/>
                    </a:cubicBezTo>
                    <a:cubicBezTo>
                      <a:pt x="82" y="2"/>
                      <a:pt x="82" y="2"/>
                      <a:pt x="82" y="2"/>
                    </a:cubicBezTo>
                    <a:cubicBezTo>
                      <a:pt x="82" y="2"/>
                      <a:pt x="83" y="2"/>
                      <a:pt x="83" y="2"/>
                    </a:cubicBezTo>
                    <a:cubicBezTo>
                      <a:pt x="82" y="4"/>
                      <a:pt x="68" y="26"/>
                      <a:pt x="83" y="58"/>
                    </a:cubicBezTo>
                    <a:cubicBezTo>
                      <a:pt x="83" y="59"/>
                      <a:pt x="84" y="59"/>
                      <a:pt x="84" y="59"/>
                    </a:cubicBezTo>
                    <a:cubicBezTo>
                      <a:pt x="84" y="59"/>
                      <a:pt x="84" y="59"/>
                      <a:pt x="84" y="59"/>
                    </a:cubicBezTo>
                    <a:cubicBezTo>
                      <a:pt x="84" y="59"/>
                      <a:pt x="85" y="59"/>
                      <a:pt x="85" y="58"/>
                    </a:cubicBezTo>
                    <a:cubicBezTo>
                      <a:pt x="100" y="27"/>
                      <a:pt x="87" y="4"/>
                      <a:pt x="85" y="2"/>
                    </a:cubicBezTo>
                    <a:cubicBezTo>
                      <a:pt x="85" y="2"/>
                      <a:pt x="86" y="2"/>
                      <a:pt x="86" y="2"/>
                    </a:cubicBezTo>
                    <a:cubicBezTo>
                      <a:pt x="89" y="2"/>
                      <a:pt x="113" y="7"/>
                      <a:pt x="119" y="23"/>
                    </a:cubicBezTo>
                    <a:cubicBezTo>
                      <a:pt x="123" y="33"/>
                      <a:pt x="120" y="44"/>
                      <a:pt x="111" y="57"/>
                    </a:cubicBezTo>
                    <a:cubicBezTo>
                      <a:pt x="111" y="58"/>
                      <a:pt x="111" y="58"/>
                      <a:pt x="111" y="58"/>
                    </a:cubicBezTo>
                    <a:cubicBezTo>
                      <a:pt x="111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4" y="58"/>
                      <a:pt x="145" y="34"/>
                      <a:pt x="140" y="17"/>
                    </a:cubicBezTo>
                    <a:cubicBezTo>
                      <a:pt x="138" y="10"/>
                      <a:pt x="131" y="6"/>
                      <a:pt x="120" y="3"/>
                    </a:cubicBezTo>
                    <a:cubicBezTo>
                      <a:pt x="130" y="5"/>
                      <a:pt x="144" y="9"/>
                      <a:pt x="148" y="20"/>
                    </a:cubicBezTo>
                    <a:cubicBezTo>
                      <a:pt x="152" y="29"/>
                      <a:pt x="147" y="42"/>
                      <a:pt x="134" y="57"/>
                    </a:cubicBezTo>
                    <a:cubicBezTo>
                      <a:pt x="134" y="57"/>
                      <a:pt x="134" y="58"/>
                      <a:pt x="134" y="58"/>
                    </a:cubicBezTo>
                    <a:cubicBezTo>
                      <a:pt x="134" y="59"/>
                      <a:pt x="134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6" y="58"/>
                      <a:pt x="168" y="35"/>
                      <a:pt x="164" y="18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6" name="Freeform 21">
                <a:extLst>
                  <a:ext uri="{FF2B5EF4-FFF2-40B4-BE49-F238E27FC236}">
                    <a16:creationId xmlns:a16="http://schemas.microsoft.com/office/drawing/2014/main" id="{5B71AC8E-1A9B-48B5-B683-203E6F8CBF0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124" y="3411"/>
                <a:ext cx="3432" cy="363"/>
              </a:xfrm>
              <a:custGeom>
                <a:avLst/>
                <a:gdLst>
                  <a:gd name="T0" fmla="*/ 1412 w 1445"/>
                  <a:gd name="T1" fmla="*/ 48 h 153"/>
                  <a:gd name="T2" fmla="*/ 1402 w 1445"/>
                  <a:gd name="T3" fmla="*/ 84 h 153"/>
                  <a:gd name="T4" fmla="*/ 1396 w 1445"/>
                  <a:gd name="T5" fmla="*/ 121 h 153"/>
                  <a:gd name="T6" fmla="*/ 1330 w 1445"/>
                  <a:gd name="T7" fmla="*/ 48 h 153"/>
                  <a:gd name="T8" fmla="*/ 1320 w 1445"/>
                  <a:gd name="T9" fmla="*/ 84 h 153"/>
                  <a:gd name="T10" fmla="*/ 1314 w 1445"/>
                  <a:gd name="T11" fmla="*/ 121 h 153"/>
                  <a:gd name="T12" fmla="*/ 1257 w 1445"/>
                  <a:gd name="T13" fmla="*/ 69 h 153"/>
                  <a:gd name="T14" fmla="*/ 1233 w 1445"/>
                  <a:gd name="T15" fmla="*/ 105 h 153"/>
                  <a:gd name="T16" fmla="*/ 1249 w 1445"/>
                  <a:gd name="T17" fmla="*/ 33 h 153"/>
                  <a:gd name="T18" fmla="*/ 1143 w 1445"/>
                  <a:gd name="T19" fmla="*/ 119 h 153"/>
                  <a:gd name="T20" fmla="*/ 1194 w 1445"/>
                  <a:gd name="T21" fmla="*/ 33 h 153"/>
                  <a:gd name="T22" fmla="*/ 1123 w 1445"/>
                  <a:gd name="T23" fmla="*/ 119 h 153"/>
                  <a:gd name="T24" fmla="*/ 1097 w 1445"/>
                  <a:gd name="T25" fmla="*/ 63 h 153"/>
                  <a:gd name="T26" fmla="*/ 1124 w 1445"/>
                  <a:gd name="T27" fmla="*/ 34 h 153"/>
                  <a:gd name="T28" fmla="*/ 1038 w 1445"/>
                  <a:gd name="T29" fmla="*/ 65 h 153"/>
                  <a:gd name="T30" fmla="*/ 1086 w 1445"/>
                  <a:gd name="T31" fmla="*/ 107 h 153"/>
                  <a:gd name="T32" fmla="*/ 1053 w 1445"/>
                  <a:gd name="T33" fmla="*/ 153 h 153"/>
                  <a:gd name="T34" fmla="*/ 986 w 1445"/>
                  <a:gd name="T35" fmla="*/ 50 h 153"/>
                  <a:gd name="T36" fmla="*/ 969 w 1445"/>
                  <a:gd name="T37" fmla="*/ 121 h 153"/>
                  <a:gd name="T38" fmla="*/ 942 w 1445"/>
                  <a:gd name="T39" fmla="*/ 68 h 153"/>
                  <a:gd name="T40" fmla="*/ 885 w 1445"/>
                  <a:gd name="T41" fmla="*/ 119 h 153"/>
                  <a:gd name="T42" fmla="*/ 935 w 1445"/>
                  <a:gd name="T43" fmla="*/ 33 h 153"/>
                  <a:gd name="T44" fmla="*/ 865 w 1445"/>
                  <a:gd name="T45" fmla="*/ 119 h 153"/>
                  <a:gd name="T46" fmla="*/ 826 w 1445"/>
                  <a:gd name="T47" fmla="*/ 49 h 153"/>
                  <a:gd name="T48" fmla="*/ 761 w 1445"/>
                  <a:gd name="T49" fmla="*/ 152 h 153"/>
                  <a:gd name="T50" fmla="*/ 856 w 1445"/>
                  <a:gd name="T51" fmla="*/ 87 h 153"/>
                  <a:gd name="T52" fmla="*/ 808 w 1445"/>
                  <a:gd name="T53" fmla="*/ 44 h 153"/>
                  <a:gd name="T54" fmla="*/ 661 w 1445"/>
                  <a:gd name="T55" fmla="*/ 89 h 153"/>
                  <a:gd name="T56" fmla="*/ 676 w 1445"/>
                  <a:gd name="T57" fmla="*/ 102 h 153"/>
                  <a:gd name="T58" fmla="*/ 709 w 1445"/>
                  <a:gd name="T59" fmla="*/ 44 h 153"/>
                  <a:gd name="T60" fmla="*/ 639 w 1445"/>
                  <a:gd name="T61" fmla="*/ 93 h 153"/>
                  <a:gd name="T62" fmla="*/ 666 w 1445"/>
                  <a:gd name="T63" fmla="*/ 137 h 153"/>
                  <a:gd name="T64" fmla="*/ 558 w 1445"/>
                  <a:gd name="T65" fmla="*/ 119 h 153"/>
                  <a:gd name="T66" fmla="*/ 592 w 1445"/>
                  <a:gd name="T67" fmla="*/ 119 h 153"/>
                  <a:gd name="T68" fmla="*/ 577 w 1445"/>
                  <a:gd name="T69" fmla="*/ 45 h 153"/>
                  <a:gd name="T70" fmla="*/ 518 w 1445"/>
                  <a:gd name="T71" fmla="*/ 21 h 153"/>
                  <a:gd name="T72" fmla="*/ 493 w 1445"/>
                  <a:gd name="T73" fmla="*/ 119 h 153"/>
                  <a:gd name="T74" fmla="*/ 424 w 1445"/>
                  <a:gd name="T75" fmla="*/ 119 h 153"/>
                  <a:gd name="T76" fmla="*/ 501 w 1445"/>
                  <a:gd name="T77" fmla="*/ 33 h 153"/>
                  <a:gd name="T78" fmla="*/ 445 w 1445"/>
                  <a:gd name="T79" fmla="*/ 34 h 153"/>
                  <a:gd name="T80" fmla="*/ 397 w 1445"/>
                  <a:gd name="T81" fmla="*/ 62 h 153"/>
                  <a:gd name="T82" fmla="*/ 401 w 1445"/>
                  <a:gd name="T83" fmla="*/ 97 h 153"/>
                  <a:gd name="T84" fmla="*/ 418 w 1445"/>
                  <a:gd name="T85" fmla="*/ 59 h 153"/>
                  <a:gd name="T86" fmla="*/ 217 w 1445"/>
                  <a:gd name="T87" fmla="*/ 119 h 153"/>
                  <a:gd name="T88" fmla="*/ 291 w 1445"/>
                  <a:gd name="T89" fmla="*/ 119 h 153"/>
                  <a:gd name="T90" fmla="*/ 284 w 1445"/>
                  <a:gd name="T91" fmla="*/ 34 h 153"/>
                  <a:gd name="T92" fmla="*/ 211 w 1445"/>
                  <a:gd name="T93" fmla="*/ 34 h 153"/>
                  <a:gd name="T94" fmla="*/ 137 w 1445"/>
                  <a:gd name="T95" fmla="*/ 67 h 153"/>
                  <a:gd name="T96" fmla="*/ 147 w 1445"/>
                  <a:gd name="T97" fmla="*/ 105 h 153"/>
                  <a:gd name="T98" fmla="*/ 164 w 1445"/>
                  <a:gd name="T99" fmla="*/ 33 h 153"/>
                  <a:gd name="T100" fmla="*/ 52 w 1445"/>
                  <a:gd name="T101" fmla="*/ 105 h 153"/>
                  <a:gd name="T102" fmla="*/ 81 w 1445"/>
                  <a:gd name="T103" fmla="*/ 63 h 153"/>
                  <a:gd name="T104" fmla="*/ 21 w 1445"/>
                  <a:gd name="T105" fmla="*/ 152 h 153"/>
                  <a:gd name="T106" fmla="*/ 101 w 1445"/>
                  <a:gd name="T107" fmla="*/ 66 h 153"/>
                  <a:gd name="T108" fmla="*/ 50 w 1445"/>
                  <a:gd name="T109" fmla="*/ 34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45" h="153">
                    <a:moveTo>
                      <a:pt x="1396" y="121"/>
                    </a:moveTo>
                    <a:cubicBezTo>
                      <a:pt x="1415" y="121"/>
                      <a:pt x="1436" y="114"/>
                      <a:pt x="1437" y="91"/>
                    </a:cubicBezTo>
                    <a:cubicBezTo>
                      <a:pt x="1438" y="74"/>
                      <a:pt x="1414" y="70"/>
                      <a:pt x="1402" y="65"/>
                    </a:cubicBezTo>
                    <a:cubicBezTo>
                      <a:pt x="1397" y="63"/>
                      <a:pt x="1395" y="62"/>
                      <a:pt x="1395" y="58"/>
                    </a:cubicBezTo>
                    <a:cubicBezTo>
                      <a:pt x="1396" y="50"/>
                      <a:pt x="1405" y="48"/>
                      <a:pt x="1412" y="48"/>
                    </a:cubicBezTo>
                    <a:cubicBezTo>
                      <a:pt x="1420" y="48"/>
                      <a:pt x="1428" y="51"/>
                      <a:pt x="1432" y="55"/>
                    </a:cubicBezTo>
                    <a:cubicBezTo>
                      <a:pt x="1445" y="43"/>
                      <a:pt x="1445" y="43"/>
                      <a:pt x="1445" y="43"/>
                    </a:cubicBezTo>
                    <a:cubicBezTo>
                      <a:pt x="1437" y="35"/>
                      <a:pt x="1427" y="32"/>
                      <a:pt x="1415" y="32"/>
                    </a:cubicBezTo>
                    <a:cubicBezTo>
                      <a:pt x="1395" y="32"/>
                      <a:pt x="1378" y="42"/>
                      <a:pt x="1376" y="60"/>
                    </a:cubicBezTo>
                    <a:cubicBezTo>
                      <a:pt x="1375" y="77"/>
                      <a:pt x="1390" y="80"/>
                      <a:pt x="1402" y="84"/>
                    </a:cubicBezTo>
                    <a:cubicBezTo>
                      <a:pt x="1410" y="86"/>
                      <a:pt x="1418" y="88"/>
                      <a:pt x="1417" y="95"/>
                    </a:cubicBezTo>
                    <a:cubicBezTo>
                      <a:pt x="1416" y="105"/>
                      <a:pt x="1405" y="105"/>
                      <a:pt x="1398" y="105"/>
                    </a:cubicBezTo>
                    <a:cubicBezTo>
                      <a:pt x="1389" y="105"/>
                      <a:pt x="1380" y="101"/>
                      <a:pt x="1375" y="95"/>
                    </a:cubicBezTo>
                    <a:cubicBezTo>
                      <a:pt x="1361" y="107"/>
                      <a:pt x="1361" y="107"/>
                      <a:pt x="1361" y="107"/>
                    </a:cubicBezTo>
                    <a:cubicBezTo>
                      <a:pt x="1368" y="117"/>
                      <a:pt x="1382" y="121"/>
                      <a:pt x="1396" y="121"/>
                    </a:cubicBezTo>
                    <a:moveTo>
                      <a:pt x="1314" y="121"/>
                    </a:moveTo>
                    <a:cubicBezTo>
                      <a:pt x="1333" y="121"/>
                      <a:pt x="1354" y="114"/>
                      <a:pt x="1355" y="91"/>
                    </a:cubicBezTo>
                    <a:cubicBezTo>
                      <a:pt x="1356" y="74"/>
                      <a:pt x="1332" y="70"/>
                      <a:pt x="1320" y="65"/>
                    </a:cubicBezTo>
                    <a:cubicBezTo>
                      <a:pt x="1316" y="63"/>
                      <a:pt x="1313" y="62"/>
                      <a:pt x="1313" y="58"/>
                    </a:cubicBezTo>
                    <a:cubicBezTo>
                      <a:pt x="1314" y="50"/>
                      <a:pt x="1323" y="48"/>
                      <a:pt x="1330" y="48"/>
                    </a:cubicBezTo>
                    <a:cubicBezTo>
                      <a:pt x="1338" y="48"/>
                      <a:pt x="1346" y="51"/>
                      <a:pt x="1350" y="55"/>
                    </a:cubicBezTo>
                    <a:cubicBezTo>
                      <a:pt x="1364" y="43"/>
                      <a:pt x="1364" y="43"/>
                      <a:pt x="1364" y="43"/>
                    </a:cubicBezTo>
                    <a:cubicBezTo>
                      <a:pt x="1355" y="35"/>
                      <a:pt x="1345" y="32"/>
                      <a:pt x="1333" y="32"/>
                    </a:cubicBezTo>
                    <a:cubicBezTo>
                      <a:pt x="1314" y="32"/>
                      <a:pt x="1296" y="42"/>
                      <a:pt x="1294" y="60"/>
                    </a:cubicBezTo>
                    <a:cubicBezTo>
                      <a:pt x="1293" y="77"/>
                      <a:pt x="1308" y="80"/>
                      <a:pt x="1320" y="84"/>
                    </a:cubicBezTo>
                    <a:cubicBezTo>
                      <a:pt x="1328" y="86"/>
                      <a:pt x="1336" y="88"/>
                      <a:pt x="1335" y="95"/>
                    </a:cubicBezTo>
                    <a:cubicBezTo>
                      <a:pt x="1335" y="105"/>
                      <a:pt x="1323" y="105"/>
                      <a:pt x="1316" y="105"/>
                    </a:cubicBezTo>
                    <a:cubicBezTo>
                      <a:pt x="1307" y="105"/>
                      <a:pt x="1298" y="101"/>
                      <a:pt x="1293" y="95"/>
                    </a:cubicBezTo>
                    <a:cubicBezTo>
                      <a:pt x="1280" y="107"/>
                      <a:pt x="1280" y="107"/>
                      <a:pt x="1280" y="107"/>
                    </a:cubicBezTo>
                    <a:cubicBezTo>
                      <a:pt x="1287" y="117"/>
                      <a:pt x="1300" y="121"/>
                      <a:pt x="1314" y="121"/>
                    </a:cubicBezTo>
                    <a:moveTo>
                      <a:pt x="1222" y="69"/>
                    </a:moveTo>
                    <a:cubicBezTo>
                      <a:pt x="1222" y="67"/>
                      <a:pt x="1223" y="66"/>
                      <a:pt x="1223" y="64"/>
                    </a:cubicBezTo>
                    <a:cubicBezTo>
                      <a:pt x="1227" y="55"/>
                      <a:pt x="1234" y="49"/>
                      <a:pt x="1245" y="49"/>
                    </a:cubicBezTo>
                    <a:cubicBezTo>
                      <a:pt x="1253" y="49"/>
                      <a:pt x="1259" y="54"/>
                      <a:pt x="1259" y="62"/>
                    </a:cubicBezTo>
                    <a:cubicBezTo>
                      <a:pt x="1259" y="64"/>
                      <a:pt x="1258" y="66"/>
                      <a:pt x="1257" y="69"/>
                    </a:cubicBezTo>
                    <a:lnTo>
                      <a:pt x="1222" y="69"/>
                    </a:lnTo>
                    <a:close/>
                    <a:moveTo>
                      <a:pt x="1228" y="121"/>
                    </a:moveTo>
                    <a:cubicBezTo>
                      <a:pt x="1244" y="121"/>
                      <a:pt x="1260" y="117"/>
                      <a:pt x="1268" y="110"/>
                    </a:cubicBezTo>
                    <a:cubicBezTo>
                      <a:pt x="1263" y="97"/>
                      <a:pt x="1263" y="97"/>
                      <a:pt x="1263" y="97"/>
                    </a:cubicBezTo>
                    <a:cubicBezTo>
                      <a:pt x="1257" y="99"/>
                      <a:pt x="1246" y="105"/>
                      <a:pt x="1233" y="105"/>
                    </a:cubicBezTo>
                    <a:cubicBezTo>
                      <a:pt x="1224" y="105"/>
                      <a:pt x="1216" y="100"/>
                      <a:pt x="1217" y="91"/>
                    </a:cubicBezTo>
                    <a:cubicBezTo>
                      <a:pt x="1217" y="88"/>
                      <a:pt x="1218" y="85"/>
                      <a:pt x="1218" y="82"/>
                    </a:cubicBezTo>
                    <a:cubicBezTo>
                      <a:pt x="1274" y="82"/>
                      <a:pt x="1274" y="82"/>
                      <a:pt x="1274" y="82"/>
                    </a:cubicBezTo>
                    <a:cubicBezTo>
                      <a:pt x="1276" y="76"/>
                      <a:pt x="1279" y="66"/>
                      <a:pt x="1279" y="59"/>
                    </a:cubicBezTo>
                    <a:cubicBezTo>
                      <a:pt x="1280" y="41"/>
                      <a:pt x="1266" y="33"/>
                      <a:pt x="1249" y="33"/>
                    </a:cubicBezTo>
                    <a:cubicBezTo>
                      <a:pt x="1226" y="33"/>
                      <a:pt x="1206" y="47"/>
                      <a:pt x="1200" y="70"/>
                    </a:cubicBezTo>
                    <a:cubicBezTo>
                      <a:pt x="1199" y="77"/>
                      <a:pt x="1196" y="87"/>
                      <a:pt x="1195" y="93"/>
                    </a:cubicBezTo>
                    <a:cubicBezTo>
                      <a:pt x="1194" y="113"/>
                      <a:pt x="1210" y="121"/>
                      <a:pt x="1228" y="121"/>
                    </a:cubicBezTo>
                    <a:moveTo>
                      <a:pt x="1123" y="119"/>
                    </a:moveTo>
                    <a:cubicBezTo>
                      <a:pt x="1143" y="119"/>
                      <a:pt x="1143" y="119"/>
                      <a:pt x="1143" y="119"/>
                    </a:cubicBezTo>
                    <a:cubicBezTo>
                      <a:pt x="1154" y="76"/>
                      <a:pt x="1154" y="76"/>
                      <a:pt x="1154" y="76"/>
                    </a:cubicBezTo>
                    <a:cubicBezTo>
                      <a:pt x="1158" y="60"/>
                      <a:pt x="1170" y="51"/>
                      <a:pt x="1186" y="51"/>
                    </a:cubicBezTo>
                    <a:cubicBezTo>
                      <a:pt x="1189" y="51"/>
                      <a:pt x="1193" y="51"/>
                      <a:pt x="1195" y="51"/>
                    </a:cubicBezTo>
                    <a:cubicBezTo>
                      <a:pt x="1200" y="33"/>
                      <a:pt x="1200" y="33"/>
                      <a:pt x="1200" y="33"/>
                    </a:cubicBezTo>
                    <a:cubicBezTo>
                      <a:pt x="1198" y="33"/>
                      <a:pt x="1196" y="33"/>
                      <a:pt x="1194" y="33"/>
                    </a:cubicBezTo>
                    <a:cubicBezTo>
                      <a:pt x="1183" y="33"/>
                      <a:pt x="1169" y="39"/>
                      <a:pt x="1161" y="48"/>
                    </a:cubicBezTo>
                    <a:cubicBezTo>
                      <a:pt x="1161" y="48"/>
                      <a:pt x="1161" y="48"/>
                      <a:pt x="1161" y="48"/>
                    </a:cubicBezTo>
                    <a:cubicBezTo>
                      <a:pt x="1164" y="34"/>
                      <a:pt x="1164" y="34"/>
                      <a:pt x="1164" y="34"/>
                    </a:cubicBezTo>
                    <a:cubicBezTo>
                      <a:pt x="1144" y="34"/>
                      <a:pt x="1144" y="34"/>
                      <a:pt x="1144" y="34"/>
                    </a:cubicBezTo>
                    <a:lnTo>
                      <a:pt x="1123" y="119"/>
                    </a:lnTo>
                    <a:close/>
                    <a:moveTo>
                      <a:pt x="1069" y="102"/>
                    </a:moveTo>
                    <a:cubicBezTo>
                      <a:pt x="1060" y="102"/>
                      <a:pt x="1053" y="98"/>
                      <a:pt x="1054" y="89"/>
                    </a:cubicBezTo>
                    <a:cubicBezTo>
                      <a:pt x="1054" y="88"/>
                      <a:pt x="1054" y="87"/>
                      <a:pt x="1059" y="67"/>
                    </a:cubicBezTo>
                    <a:cubicBezTo>
                      <a:pt x="1062" y="55"/>
                      <a:pt x="1069" y="49"/>
                      <a:pt x="1080" y="49"/>
                    </a:cubicBezTo>
                    <a:cubicBezTo>
                      <a:pt x="1091" y="49"/>
                      <a:pt x="1098" y="54"/>
                      <a:pt x="1097" y="63"/>
                    </a:cubicBezTo>
                    <a:cubicBezTo>
                      <a:pt x="1097" y="64"/>
                      <a:pt x="1097" y="65"/>
                      <a:pt x="1092" y="85"/>
                    </a:cubicBezTo>
                    <a:cubicBezTo>
                      <a:pt x="1089" y="96"/>
                      <a:pt x="1080" y="102"/>
                      <a:pt x="1069" y="102"/>
                    </a:cubicBezTo>
                    <a:moveTo>
                      <a:pt x="1053" y="153"/>
                    </a:moveTo>
                    <a:cubicBezTo>
                      <a:pt x="1078" y="153"/>
                      <a:pt x="1097" y="140"/>
                      <a:pt x="1104" y="116"/>
                    </a:cubicBezTo>
                    <a:cubicBezTo>
                      <a:pt x="1124" y="34"/>
                      <a:pt x="1124" y="34"/>
                      <a:pt x="1124" y="34"/>
                    </a:cubicBezTo>
                    <a:cubicBezTo>
                      <a:pt x="1104" y="34"/>
                      <a:pt x="1104" y="34"/>
                      <a:pt x="1104" y="34"/>
                    </a:cubicBezTo>
                    <a:cubicBezTo>
                      <a:pt x="1102" y="44"/>
                      <a:pt x="1102" y="44"/>
                      <a:pt x="1102" y="44"/>
                    </a:cubicBezTo>
                    <a:cubicBezTo>
                      <a:pt x="1101" y="44"/>
                      <a:pt x="1101" y="44"/>
                      <a:pt x="1101" y="44"/>
                    </a:cubicBezTo>
                    <a:cubicBezTo>
                      <a:pt x="1098" y="36"/>
                      <a:pt x="1087" y="33"/>
                      <a:pt x="1079" y="33"/>
                    </a:cubicBezTo>
                    <a:cubicBezTo>
                      <a:pt x="1057" y="33"/>
                      <a:pt x="1044" y="45"/>
                      <a:pt x="1038" y="65"/>
                    </a:cubicBezTo>
                    <a:cubicBezTo>
                      <a:pt x="1037" y="70"/>
                      <a:pt x="1035" y="77"/>
                      <a:pt x="1034" y="84"/>
                    </a:cubicBezTo>
                    <a:cubicBezTo>
                      <a:pt x="1033" y="87"/>
                      <a:pt x="1032" y="90"/>
                      <a:pt x="1032" y="93"/>
                    </a:cubicBezTo>
                    <a:cubicBezTo>
                      <a:pt x="1031" y="111"/>
                      <a:pt x="1043" y="118"/>
                      <a:pt x="1060" y="118"/>
                    </a:cubicBezTo>
                    <a:cubicBezTo>
                      <a:pt x="1069" y="118"/>
                      <a:pt x="1079" y="114"/>
                      <a:pt x="1085" y="107"/>
                    </a:cubicBezTo>
                    <a:cubicBezTo>
                      <a:pt x="1086" y="107"/>
                      <a:pt x="1086" y="107"/>
                      <a:pt x="1086" y="107"/>
                    </a:cubicBezTo>
                    <a:cubicBezTo>
                      <a:pt x="1085" y="110"/>
                      <a:pt x="1084" y="114"/>
                      <a:pt x="1084" y="117"/>
                    </a:cubicBezTo>
                    <a:cubicBezTo>
                      <a:pt x="1080" y="129"/>
                      <a:pt x="1072" y="137"/>
                      <a:pt x="1059" y="137"/>
                    </a:cubicBezTo>
                    <a:cubicBezTo>
                      <a:pt x="1051" y="137"/>
                      <a:pt x="1044" y="135"/>
                      <a:pt x="1039" y="129"/>
                    </a:cubicBezTo>
                    <a:cubicBezTo>
                      <a:pt x="1024" y="139"/>
                      <a:pt x="1024" y="139"/>
                      <a:pt x="1024" y="139"/>
                    </a:cubicBezTo>
                    <a:cubicBezTo>
                      <a:pt x="1028" y="148"/>
                      <a:pt x="1040" y="153"/>
                      <a:pt x="1053" y="153"/>
                    </a:cubicBezTo>
                    <a:moveTo>
                      <a:pt x="973" y="105"/>
                    </a:moveTo>
                    <a:cubicBezTo>
                      <a:pt x="964" y="105"/>
                      <a:pt x="957" y="100"/>
                      <a:pt x="958" y="91"/>
                    </a:cubicBezTo>
                    <a:cubicBezTo>
                      <a:pt x="958" y="90"/>
                      <a:pt x="958" y="89"/>
                      <a:pt x="958" y="88"/>
                    </a:cubicBezTo>
                    <a:cubicBezTo>
                      <a:pt x="963" y="67"/>
                      <a:pt x="963" y="67"/>
                      <a:pt x="963" y="67"/>
                    </a:cubicBezTo>
                    <a:cubicBezTo>
                      <a:pt x="966" y="56"/>
                      <a:pt x="975" y="50"/>
                      <a:pt x="986" y="50"/>
                    </a:cubicBezTo>
                    <a:cubicBezTo>
                      <a:pt x="995" y="50"/>
                      <a:pt x="1002" y="54"/>
                      <a:pt x="1002" y="63"/>
                    </a:cubicBezTo>
                    <a:cubicBezTo>
                      <a:pt x="1001" y="64"/>
                      <a:pt x="1001" y="65"/>
                      <a:pt x="1001" y="66"/>
                    </a:cubicBezTo>
                    <a:cubicBezTo>
                      <a:pt x="996" y="87"/>
                      <a:pt x="996" y="87"/>
                      <a:pt x="996" y="87"/>
                    </a:cubicBezTo>
                    <a:cubicBezTo>
                      <a:pt x="993" y="98"/>
                      <a:pt x="984" y="105"/>
                      <a:pt x="973" y="105"/>
                    </a:cubicBezTo>
                    <a:moveTo>
                      <a:pt x="969" y="121"/>
                    </a:moveTo>
                    <a:cubicBezTo>
                      <a:pt x="990" y="121"/>
                      <a:pt x="1011" y="107"/>
                      <a:pt x="1017" y="86"/>
                    </a:cubicBezTo>
                    <a:cubicBezTo>
                      <a:pt x="1018" y="80"/>
                      <a:pt x="1020" y="74"/>
                      <a:pt x="1021" y="68"/>
                    </a:cubicBezTo>
                    <a:cubicBezTo>
                      <a:pt x="1022" y="66"/>
                      <a:pt x="1022" y="64"/>
                      <a:pt x="1022" y="62"/>
                    </a:cubicBezTo>
                    <a:cubicBezTo>
                      <a:pt x="1023" y="43"/>
                      <a:pt x="1008" y="33"/>
                      <a:pt x="990" y="33"/>
                    </a:cubicBezTo>
                    <a:cubicBezTo>
                      <a:pt x="969" y="33"/>
                      <a:pt x="948" y="47"/>
                      <a:pt x="942" y="68"/>
                    </a:cubicBezTo>
                    <a:cubicBezTo>
                      <a:pt x="941" y="75"/>
                      <a:pt x="939" y="81"/>
                      <a:pt x="937" y="88"/>
                    </a:cubicBezTo>
                    <a:cubicBezTo>
                      <a:pt x="937" y="90"/>
                      <a:pt x="937" y="92"/>
                      <a:pt x="937" y="94"/>
                    </a:cubicBezTo>
                    <a:cubicBezTo>
                      <a:pt x="935" y="113"/>
                      <a:pt x="952" y="121"/>
                      <a:pt x="969" y="121"/>
                    </a:cubicBezTo>
                    <a:moveTo>
                      <a:pt x="865" y="119"/>
                    </a:moveTo>
                    <a:cubicBezTo>
                      <a:pt x="885" y="119"/>
                      <a:pt x="885" y="119"/>
                      <a:pt x="885" y="119"/>
                    </a:cubicBezTo>
                    <a:cubicBezTo>
                      <a:pt x="896" y="76"/>
                      <a:pt x="896" y="76"/>
                      <a:pt x="896" y="76"/>
                    </a:cubicBezTo>
                    <a:cubicBezTo>
                      <a:pt x="899" y="60"/>
                      <a:pt x="911" y="51"/>
                      <a:pt x="928" y="51"/>
                    </a:cubicBezTo>
                    <a:cubicBezTo>
                      <a:pt x="930" y="51"/>
                      <a:pt x="934" y="51"/>
                      <a:pt x="937" y="51"/>
                    </a:cubicBezTo>
                    <a:cubicBezTo>
                      <a:pt x="942" y="33"/>
                      <a:pt x="942" y="33"/>
                      <a:pt x="942" y="33"/>
                    </a:cubicBezTo>
                    <a:cubicBezTo>
                      <a:pt x="940" y="33"/>
                      <a:pt x="937" y="33"/>
                      <a:pt x="935" y="33"/>
                    </a:cubicBezTo>
                    <a:cubicBezTo>
                      <a:pt x="925" y="33"/>
                      <a:pt x="910" y="39"/>
                      <a:pt x="903" y="48"/>
                    </a:cubicBezTo>
                    <a:cubicBezTo>
                      <a:pt x="902" y="48"/>
                      <a:pt x="902" y="48"/>
                      <a:pt x="902" y="48"/>
                    </a:cubicBezTo>
                    <a:cubicBezTo>
                      <a:pt x="906" y="34"/>
                      <a:pt x="906" y="34"/>
                      <a:pt x="906" y="34"/>
                    </a:cubicBezTo>
                    <a:cubicBezTo>
                      <a:pt x="886" y="34"/>
                      <a:pt x="886" y="34"/>
                      <a:pt x="886" y="34"/>
                    </a:cubicBezTo>
                    <a:lnTo>
                      <a:pt x="865" y="119"/>
                    </a:lnTo>
                    <a:close/>
                    <a:moveTo>
                      <a:pt x="813" y="105"/>
                    </a:moveTo>
                    <a:cubicBezTo>
                      <a:pt x="804" y="105"/>
                      <a:pt x="796" y="100"/>
                      <a:pt x="797" y="91"/>
                    </a:cubicBezTo>
                    <a:cubicBezTo>
                      <a:pt x="797" y="90"/>
                      <a:pt x="797" y="89"/>
                      <a:pt x="797" y="88"/>
                    </a:cubicBezTo>
                    <a:cubicBezTo>
                      <a:pt x="802" y="68"/>
                      <a:pt x="802" y="68"/>
                      <a:pt x="802" y="68"/>
                    </a:cubicBezTo>
                    <a:cubicBezTo>
                      <a:pt x="805" y="57"/>
                      <a:pt x="815" y="49"/>
                      <a:pt x="826" y="49"/>
                    </a:cubicBezTo>
                    <a:cubicBezTo>
                      <a:pt x="834" y="49"/>
                      <a:pt x="842" y="54"/>
                      <a:pt x="841" y="63"/>
                    </a:cubicBezTo>
                    <a:cubicBezTo>
                      <a:pt x="841" y="64"/>
                      <a:pt x="841" y="65"/>
                      <a:pt x="841" y="66"/>
                    </a:cubicBezTo>
                    <a:cubicBezTo>
                      <a:pt x="835" y="87"/>
                      <a:pt x="835" y="87"/>
                      <a:pt x="835" y="87"/>
                    </a:cubicBezTo>
                    <a:cubicBezTo>
                      <a:pt x="832" y="98"/>
                      <a:pt x="824" y="105"/>
                      <a:pt x="813" y="105"/>
                    </a:cubicBezTo>
                    <a:moveTo>
                      <a:pt x="761" y="152"/>
                    </a:moveTo>
                    <a:cubicBezTo>
                      <a:pt x="781" y="152"/>
                      <a:pt x="781" y="152"/>
                      <a:pt x="781" y="152"/>
                    </a:cubicBezTo>
                    <a:cubicBezTo>
                      <a:pt x="792" y="111"/>
                      <a:pt x="792" y="111"/>
                      <a:pt x="792" y="111"/>
                    </a:cubicBezTo>
                    <a:cubicBezTo>
                      <a:pt x="793" y="111"/>
                      <a:pt x="793" y="111"/>
                      <a:pt x="793" y="111"/>
                    </a:cubicBezTo>
                    <a:cubicBezTo>
                      <a:pt x="796" y="118"/>
                      <a:pt x="804" y="121"/>
                      <a:pt x="812" y="121"/>
                    </a:cubicBezTo>
                    <a:cubicBezTo>
                      <a:pt x="834" y="121"/>
                      <a:pt x="851" y="108"/>
                      <a:pt x="856" y="87"/>
                    </a:cubicBezTo>
                    <a:cubicBezTo>
                      <a:pt x="858" y="80"/>
                      <a:pt x="860" y="73"/>
                      <a:pt x="861" y="66"/>
                    </a:cubicBezTo>
                    <a:cubicBezTo>
                      <a:pt x="862" y="63"/>
                      <a:pt x="862" y="61"/>
                      <a:pt x="862" y="59"/>
                    </a:cubicBezTo>
                    <a:cubicBezTo>
                      <a:pt x="864" y="42"/>
                      <a:pt x="852" y="33"/>
                      <a:pt x="836" y="33"/>
                    </a:cubicBezTo>
                    <a:cubicBezTo>
                      <a:pt x="826" y="33"/>
                      <a:pt x="816" y="37"/>
                      <a:pt x="808" y="44"/>
                    </a:cubicBezTo>
                    <a:cubicBezTo>
                      <a:pt x="808" y="44"/>
                      <a:pt x="808" y="44"/>
                      <a:pt x="808" y="44"/>
                    </a:cubicBezTo>
                    <a:cubicBezTo>
                      <a:pt x="810" y="34"/>
                      <a:pt x="810" y="34"/>
                      <a:pt x="810" y="34"/>
                    </a:cubicBezTo>
                    <a:cubicBezTo>
                      <a:pt x="791" y="34"/>
                      <a:pt x="791" y="34"/>
                      <a:pt x="791" y="34"/>
                    </a:cubicBezTo>
                    <a:lnTo>
                      <a:pt x="761" y="152"/>
                    </a:lnTo>
                    <a:close/>
                    <a:moveTo>
                      <a:pt x="676" y="102"/>
                    </a:moveTo>
                    <a:cubicBezTo>
                      <a:pt x="667" y="102"/>
                      <a:pt x="660" y="98"/>
                      <a:pt x="661" y="89"/>
                    </a:cubicBezTo>
                    <a:cubicBezTo>
                      <a:pt x="661" y="88"/>
                      <a:pt x="661" y="87"/>
                      <a:pt x="666" y="67"/>
                    </a:cubicBezTo>
                    <a:cubicBezTo>
                      <a:pt x="668" y="55"/>
                      <a:pt x="676" y="49"/>
                      <a:pt x="687" y="49"/>
                    </a:cubicBezTo>
                    <a:cubicBezTo>
                      <a:pt x="698" y="49"/>
                      <a:pt x="704" y="54"/>
                      <a:pt x="704" y="63"/>
                    </a:cubicBezTo>
                    <a:cubicBezTo>
                      <a:pt x="704" y="64"/>
                      <a:pt x="703" y="65"/>
                      <a:pt x="698" y="85"/>
                    </a:cubicBezTo>
                    <a:cubicBezTo>
                      <a:pt x="696" y="96"/>
                      <a:pt x="687" y="102"/>
                      <a:pt x="676" y="102"/>
                    </a:cubicBezTo>
                    <a:moveTo>
                      <a:pt x="660" y="153"/>
                    </a:moveTo>
                    <a:cubicBezTo>
                      <a:pt x="685" y="153"/>
                      <a:pt x="704" y="140"/>
                      <a:pt x="710" y="116"/>
                    </a:cubicBezTo>
                    <a:cubicBezTo>
                      <a:pt x="731" y="34"/>
                      <a:pt x="731" y="34"/>
                      <a:pt x="731" y="34"/>
                    </a:cubicBezTo>
                    <a:cubicBezTo>
                      <a:pt x="711" y="34"/>
                      <a:pt x="711" y="34"/>
                      <a:pt x="711" y="34"/>
                    </a:cubicBezTo>
                    <a:cubicBezTo>
                      <a:pt x="709" y="44"/>
                      <a:pt x="709" y="44"/>
                      <a:pt x="709" y="44"/>
                    </a:cubicBezTo>
                    <a:cubicBezTo>
                      <a:pt x="708" y="44"/>
                      <a:pt x="708" y="44"/>
                      <a:pt x="708" y="44"/>
                    </a:cubicBezTo>
                    <a:cubicBezTo>
                      <a:pt x="705" y="36"/>
                      <a:pt x="694" y="33"/>
                      <a:pt x="686" y="33"/>
                    </a:cubicBezTo>
                    <a:cubicBezTo>
                      <a:pt x="664" y="33"/>
                      <a:pt x="650" y="45"/>
                      <a:pt x="645" y="65"/>
                    </a:cubicBezTo>
                    <a:cubicBezTo>
                      <a:pt x="644" y="70"/>
                      <a:pt x="642" y="77"/>
                      <a:pt x="641" y="84"/>
                    </a:cubicBezTo>
                    <a:cubicBezTo>
                      <a:pt x="640" y="87"/>
                      <a:pt x="639" y="90"/>
                      <a:pt x="639" y="93"/>
                    </a:cubicBezTo>
                    <a:cubicBezTo>
                      <a:pt x="638" y="111"/>
                      <a:pt x="650" y="118"/>
                      <a:pt x="666" y="118"/>
                    </a:cubicBezTo>
                    <a:cubicBezTo>
                      <a:pt x="676" y="118"/>
                      <a:pt x="685" y="114"/>
                      <a:pt x="692" y="107"/>
                    </a:cubicBezTo>
                    <a:cubicBezTo>
                      <a:pt x="693" y="107"/>
                      <a:pt x="693" y="107"/>
                      <a:pt x="693" y="107"/>
                    </a:cubicBezTo>
                    <a:cubicBezTo>
                      <a:pt x="692" y="110"/>
                      <a:pt x="691" y="114"/>
                      <a:pt x="690" y="117"/>
                    </a:cubicBezTo>
                    <a:cubicBezTo>
                      <a:pt x="687" y="129"/>
                      <a:pt x="678" y="137"/>
                      <a:pt x="666" y="137"/>
                    </a:cubicBezTo>
                    <a:cubicBezTo>
                      <a:pt x="658" y="137"/>
                      <a:pt x="651" y="135"/>
                      <a:pt x="646" y="129"/>
                    </a:cubicBezTo>
                    <a:cubicBezTo>
                      <a:pt x="631" y="139"/>
                      <a:pt x="631" y="139"/>
                      <a:pt x="631" y="139"/>
                    </a:cubicBezTo>
                    <a:cubicBezTo>
                      <a:pt x="635" y="148"/>
                      <a:pt x="647" y="153"/>
                      <a:pt x="660" y="153"/>
                    </a:cubicBezTo>
                    <a:moveTo>
                      <a:pt x="538" y="119"/>
                    </a:moveTo>
                    <a:cubicBezTo>
                      <a:pt x="558" y="119"/>
                      <a:pt x="558" y="119"/>
                      <a:pt x="558" y="119"/>
                    </a:cubicBezTo>
                    <a:cubicBezTo>
                      <a:pt x="570" y="72"/>
                      <a:pt x="570" y="72"/>
                      <a:pt x="570" y="72"/>
                    </a:cubicBezTo>
                    <a:cubicBezTo>
                      <a:pt x="573" y="59"/>
                      <a:pt x="580" y="50"/>
                      <a:pt x="593" y="50"/>
                    </a:cubicBezTo>
                    <a:cubicBezTo>
                      <a:pt x="602" y="50"/>
                      <a:pt x="607" y="55"/>
                      <a:pt x="606" y="62"/>
                    </a:cubicBezTo>
                    <a:cubicBezTo>
                      <a:pt x="606" y="64"/>
                      <a:pt x="605" y="68"/>
                      <a:pt x="605" y="70"/>
                    </a:cubicBezTo>
                    <a:cubicBezTo>
                      <a:pt x="592" y="119"/>
                      <a:pt x="592" y="119"/>
                      <a:pt x="592" y="119"/>
                    </a:cubicBezTo>
                    <a:cubicBezTo>
                      <a:pt x="613" y="119"/>
                      <a:pt x="613" y="119"/>
                      <a:pt x="613" y="119"/>
                    </a:cubicBezTo>
                    <a:cubicBezTo>
                      <a:pt x="626" y="65"/>
                      <a:pt x="626" y="65"/>
                      <a:pt x="626" y="65"/>
                    </a:cubicBezTo>
                    <a:cubicBezTo>
                      <a:pt x="627" y="62"/>
                      <a:pt x="628" y="57"/>
                      <a:pt x="628" y="55"/>
                    </a:cubicBezTo>
                    <a:cubicBezTo>
                      <a:pt x="629" y="43"/>
                      <a:pt x="620" y="33"/>
                      <a:pt x="604" y="33"/>
                    </a:cubicBezTo>
                    <a:cubicBezTo>
                      <a:pt x="594" y="33"/>
                      <a:pt x="584" y="37"/>
                      <a:pt x="577" y="45"/>
                    </a:cubicBezTo>
                    <a:cubicBezTo>
                      <a:pt x="576" y="45"/>
                      <a:pt x="576" y="45"/>
                      <a:pt x="576" y="45"/>
                    </a:cubicBezTo>
                    <a:cubicBezTo>
                      <a:pt x="578" y="34"/>
                      <a:pt x="578" y="34"/>
                      <a:pt x="578" y="34"/>
                    </a:cubicBezTo>
                    <a:cubicBezTo>
                      <a:pt x="559" y="34"/>
                      <a:pt x="559" y="34"/>
                      <a:pt x="559" y="34"/>
                    </a:cubicBezTo>
                    <a:lnTo>
                      <a:pt x="538" y="119"/>
                    </a:lnTo>
                    <a:close/>
                    <a:moveTo>
                      <a:pt x="518" y="21"/>
                    </a:moveTo>
                    <a:cubicBezTo>
                      <a:pt x="538" y="21"/>
                      <a:pt x="538" y="21"/>
                      <a:pt x="538" y="21"/>
                    </a:cubicBezTo>
                    <a:cubicBezTo>
                      <a:pt x="544" y="0"/>
                      <a:pt x="544" y="0"/>
                      <a:pt x="544" y="0"/>
                    </a:cubicBezTo>
                    <a:cubicBezTo>
                      <a:pt x="523" y="0"/>
                      <a:pt x="523" y="0"/>
                      <a:pt x="523" y="0"/>
                    </a:cubicBezTo>
                    <a:lnTo>
                      <a:pt x="518" y="21"/>
                    </a:lnTo>
                    <a:close/>
                    <a:moveTo>
                      <a:pt x="493" y="119"/>
                    </a:moveTo>
                    <a:cubicBezTo>
                      <a:pt x="514" y="119"/>
                      <a:pt x="514" y="119"/>
                      <a:pt x="514" y="119"/>
                    </a:cubicBezTo>
                    <a:cubicBezTo>
                      <a:pt x="535" y="34"/>
                      <a:pt x="535" y="34"/>
                      <a:pt x="535" y="34"/>
                    </a:cubicBezTo>
                    <a:cubicBezTo>
                      <a:pt x="515" y="34"/>
                      <a:pt x="515" y="34"/>
                      <a:pt x="515" y="34"/>
                    </a:cubicBezTo>
                    <a:lnTo>
                      <a:pt x="493" y="119"/>
                    </a:lnTo>
                    <a:close/>
                    <a:moveTo>
                      <a:pt x="424" y="119"/>
                    </a:moveTo>
                    <a:cubicBezTo>
                      <a:pt x="444" y="119"/>
                      <a:pt x="444" y="119"/>
                      <a:pt x="444" y="119"/>
                    </a:cubicBezTo>
                    <a:cubicBezTo>
                      <a:pt x="455" y="76"/>
                      <a:pt x="455" y="76"/>
                      <a:pt x="455" y="76"/>
                    </a:cubicBezTo>
                    <a:cubicBezTo>
                      <a:pt x="459" y="60"/>
                      <a:pt x="471" y="51"/>
                      <a:pt x="487" y="51"/>
                    </a:cubicBezTo>
                    <a:cubicBezTo>
                      <a:pt x="490" y="51"/>
                      <a:pt x="494" y="51"/>
                      <a:pt x="497" y="51"/>
                    </a:cubicBezTo>
                    <a:cubicBezTo>
                      <a:pt x="501" y="33"/>
                      <a:pt x="501" y="33"/>
                      <a:pt x="501" y="33"/>
                    </a:cubicBezTo>
                    <a:cubicBezTo>
                      <a:pt x="499" y="33"/>
                      <a:pt x="497" y="33"/>
                      <a:pt x="495" y="33"/>
                    </a:cubicBezTo>
                    <a:cubicBezTo>
                      <a:pt x="484" y="33"/>
                      <a:pt x="470" y="39"/>
                      <a:pt x="463" y="48"/>
                    </a:cubicBezTo>
                    <a:cubicBezTo>
                      <a:pt x="462" y="48"/>
                      <a:pt x="462" y="48"/>
                      <a:pt x="462" y="48"/>
                    </a:cubicBezTo>
                    <a:cubicBezTo>
                      <a:pt x="465" y="34"/>
                      <a:pt x="465" y="34"/>
                      <a:pt x="465" y="34"/>
                    </a:cubicBezTo>
                    <a:cubicBezTo>
                      <a:pt x="445" y="34"/>
                      <a:pt x="445" y="34"/>
                      <a:pt x="445" y="34"/>
                    </a:cubicBezTo>
                    <a:lnTo>
                      <a:pt x="424" y="119"/>
                    </a:lnTo>
                    <a:close/>
                    <a:moveTo>
                      <a:pt x="360" y="69"/>
                    </a:moveTo>
                    <a:cubicBezTo>
                      <a:pt x="361" y="67"/>
                      <a:pt x="361" y="66"/>
                      <a:pt x="362" y="64"/>
                    </a:cubicBezTo>
                    <a:cubicBezTo>
                      <a:pt x="365" y="55"/>
                      <a:pt x="373" y="49"/>
                      <a:pt x="384" y="49"/>
                    </a:cubicBezTo>
                    <a:cubicBezTo>
                      <a:pt x="392" y="49"/>
                      <a:pt x="398" y="54"/>
                      <a:pt x="397" y="62"/>
                    </a:cubicBezTo>
                    <a:cubicBezTo>
                      <a:pt x="397" y="64"/>
                      <a:pt x="397" y="66"/>
                      <a:pt x="396" y="69"/>
                    </a:cubicBezTo>
                    <a:lnTo>
                      <a:pt x="360" y="69"/>
                    </a:lnTo>
                    <a:close/>
                    <a:moveTo>
                      <a:pt x="366" y="121"/>
                    </a:moveTo>
                    <a:cubicBezTo>
                      <a:pt x="383" y="121"/>
                      <a:pt x="399" y="117"/>
                      <a:pt x="407" y="110"/>
                    </a:cubicBezTo>
                    <a:cubicBezTo>
                      <a:pt x="401" y="97"/>
                      <a:pt x="401" y="97"/>
                      <a:pt x="401" y="97"/>
                    </a:cubicBezTo>
                    <a:cubicBezTo>
                      <a:pt x="396" y="99"/>
                      <a:pt x="384" y="105"/>
                      <a:pt x="372" y="105"/>
                    </a:cubicBezTo>
                    <a:cubicBezTo>
                      <a:pt x="363" y="105"/>
                      <a:pt x="355" y="100"/>
                      <a:pt x="355" y="91"/>
                    </a:cubicBezTo>
                    <a:cubicBezTo>
                      <a:pt x="355" y="88"/>
                      <a:pt x="356" y="85"/>
                      <a:pt x="357" y="82"/>
                    </a:cubicBezTo>
                    <a:cubicBezTo>
                      <a:pt x="413" y="82"/>
                      <a:pt x="413" y="82"/>
                      <a:pt x="413" y="82"/>
                    </a:cubicBezTo>
                    <a:cubicBezTo>
                      <a:pt x="414" y="76"/>
                      <a:pt x="417" y="66"/>
                      <a:pt x="418" y="59"/>
                    </a:cubicBezTo>
                    <a:cubicBezTo>
                      <a:pt x="419" y="41"/>
                      <a:pt x="405" y="33"/>
                      <a:pt x="388" y="33"/>
                    </a:cubicBezTo>
                    <a:cubicBezTo>
                      <a:pt x="365" y="33"/>
                      <a:pt x="345" y="47"/>
                      <a:pt x="339" y="70"/>
                    </a:cubicBezTo>
                    <a:cubicBezTo>
                      <a:pt x="337" y="77"/>
                      <a:pt x="334" y="87"/>
                      <a:pt x="334" y="93"/>
                    </a:cubicBezTo>
                    <a:cubicBezTo>
                      <a:pt x="332" y="113"/>
                      <a:pt x="349" y="121"/>
                      <a:pt x="366" y="121"/>
                    </a:cubicBezTo>
                    <a:moveTo>
                      <a:pt x="217" y="119"/>
                    </a:moveTo>
                    <a:cubicBezTo>
                      <a:pt x="237" y="119"/>
                      <a:pt x="237" y="119"/>
                      <a:pt x="237" y="119"/>
                    </a:cubicBezTo>
                    <a:cubicBezTo>
                      <a:pt x="268" y="61"/>
                      <a:pt x="268" y="61"/>
                      <a:pt x="268" y="61"/>
                    </a:cubicBezTo>
                    <a:cubicBezTo>
                      <a:pt x="269" y="61"/>
                      <a:pt x="269" y="61"/>
                      <a:pt x="269" y="61"/>
                    </a:cubicBezTo>
                    <a:cubicBezTo>
                      <a:pt x="271" y="119"/>
                      <a:pt x="271" y="119"/>
                      <a:pt x="271" y="119"/>
                    </a:cubicBezTo>
                    <a:cubicBezTo>
                      <a:pt x="291" y="119"/>
                      <a:pt x="291" y="119"/>
                      <a:pt x="291" y="119"/>
                    </a:cubicBezTo>
                    <a:cubicBezTo>
                      <a:pt x="339" y="34"/>
                      <a:pt x="339" y="34"/>
                      <a:pt x="339" y="34"/>
                    </a:cubicBezTo>
                    <a:cubicBezTo>
                      <a:pt x="318" y="34"/>
                      <a:pt x="318" y="34"/>
                      <a:pt x="318" y="34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4" y="34"/>
                      <a:pt x="284" y="34"/>
                      <a:pt x="284" y="34"/>
                    </a:cubicBezTo>
                    <a:cubicBezTo>
                      <a:pt x="267" y="34"/>
                      <a:pt x="267" y="34"/>
                      <a:pt x="267" y="34"/>
                    </a:cubicBezTo>
                    <a:cubicBezTo>
                      <a:pt x="235" y="93"/>
                      <a:pt x="235" y="93"/>
                      <a:pt x="235" y="93"/>
                    </a:cubicBezTo>
                    <a:cubicBezTo>
                      <a:pt x="234" y="93"/>
                      <a:pt x="234" y="93"/>
                      <a:pt x="234" y="93"/>
                    </a:cubicBezTo>
                    <a:cubicBezTo>
                      <a:pt x="232" y="34"/>
                      <a:pt x="232" y="34"/>
                      <a:pt x="232" y="34"/>
                    </a:cubicBezTo>
                    <a:cubicBezTo>
                      <a:pt x="211" y="34"/>
                      <a:pt x="211" y="34"/>
                      <a:pt x="211" y="34"/>
                    </a:cubicBezTo>
                    <a:lnTo>
                      <a:pt x="217" y="119"/>
                    </a:lnTo>
                    <a:close/>
                    <a:moveTo>
                      <a:pt x="147" y="105"/>
                    </a:moveTo>
                    <a:cubicBezTo>
                      <a:pt x="138" y="105"/>
                      <a:pt x="131" y="100"/>
                      <a:pt x="131" y="91"/>
                    </a:cubicBezTo>
                    <a:cubicBezTo>
                      <a:pt x="132" y="90"/>
                      <a:pt x="132" y="89"/>
                      <a:pt x="132" y="88"/>
                    </a:cubicBezTo>
                    <a:cubicBezTo>
                      <a:pt x="137" y="67"/>
                      <a:pt x="137" y="67"/>
                      <a:pt x="137" y="67"/>
                    </a:cubicBezTo>
                    <a:cubicBezTo>
                      <a:pt x="140" y="56"/>
                      <a:pt x="149" y="50"/>
                      <a:pt x="160" y="50"/>
                    </a:cubicBezTo>
                    <a:cubicBezTo>
                      <a:pt x="168" y="50"/>
                      <a:pt x="176" y="54"/>
                      <a:pt x="175" y="63"/>
                    </a:cubicBezTo>
                    <a:cubicBezTo>
                      <a:pt x="175" y="64"/>
                      <a:pt x="175" y="65"/>
                      <a:pt x="175" y="66"/>
                    </a:cubicBezTo>
                    <a:cubicBezTo>
                      <a:pt x="170" y="87"/>
                      <a:pt x="170" y="87"/>
                      <a:pt x="170" y="87"/>
                    </a:cubicBezTo>
                    <a:cubicBezTo>
                      <a:pt x="167" y="98"/>
                      <a:pt x="158" y="105"/>
                      <a:pt x="147" y="105"/>
                    </a:cubicBezTo>
                    <a:moveTo>
                      <a:pt x="143" y="121"/>
                    </a:moveTo>
                    <a:cubicBezTo>
                      <a:pt x="164" y="121"/>
                      <a:pt x="185" y="107"/>
                      <a:pt x="191" y="86"/>
                    </a:cubicBezTo>
                    <a:cubicBezTo>
                      <a:pt x="192" y="80"/>
                      <a:pt x="193" y="74"/>
                      <a:pt x="195" y="68"/>
                    </a:cubicBezTo>
                    <a:cubicBezTo>
                      <a:pt x="195" y="66"/>
                      <a:pt x="196" y="64"/>
                      <a:pt x="196" y="62"/>
                    </a:cubicBezTo>
                    <a:cubicBezTo>
                      <a:pt x="197" y="43"/>
                      <a:pt x="182" y="33"/>
                      <a:pt x="164" y="33"/>
                    </a:cubicBezTo>
                    <a:cubicBezTo>
                      <a:pt x="143" y="33"/>
                      <a:pt x="122" y="47"/>
                      <a:pt x="116" y="68"/>
                    </a:cubicBezTo>
                    <a:cubicBezTo>
                      <a:pt x="115" y="75"/>
                      <a:pt x="113" y="81"/>
                      <a:pt x="111" y="88"/>
                    </a:cubicBezTo>
                    <a:cubicBezTo>
                      <a:pt x="111" y="90"/>
                      <a:pt x="110" y="92"/>
                      <a:pt x="110" y="94"/>
                    </a:cubicBezTo>
                    <a:cubicBezTo>
                      <a:pt x="109" y="113"/>
                      <a:pt x="125" y="121"/>
                      <a:pt x="143" y="121"/>
                    </a:cubicBezTo>
                    <a:moveTo>
                      <a:pt x="52" y="105"/>
                    </a:moveTo>
                    <a:cubicBezTo>
                      <a:pt x="43" y="105"/>
                      <a:pt x="35" y="100"/>
                      <a:pt x="36" y="91"/>
                    </a:cubicBezTo>
                    <a:cubicBezTo>
                      <a:pt x="36" y="90"/>
                      <a:pt x="36" y="89"/>
                      <a:pt x="37" y="88"/>
                    </a:cubicBezTo>
                    <a:cubicBezTo>
                      <a:pt x="42" y="68"/>
                      <a:pt x="42" y="68"/>
                      <a:pt x="42" y="68"/>
                    </a:cubicBezTo>
                    <a:cubicBezTo>
                      <a:pt x="44" y="57"/>
                      <a:pt x="54" y="49"/>
                      <a:pt x="65" y="49"/>
                    </a:cubicBezTo>
                    <a:cubicBezTo>
                      <a:pt x="74" y="49"/>
                      <a:pt x="81" y="54"/>
                      <a:pt x="81" y="63"/>
                    </a:cubicBezTo>
                    <a:cubicBezTo>
                      <a:pt x="80" y="64"/>
                      <a:pt x="80" y="65"/>
                      <a:pt x="80" y="66"/>
                    </a:cubicBezTo>
                    <a:cubicBezTo>
                      <a:pt x="75" y="87"/>
                      <a:pt x="75" y="87"/>
                      <a:pt x="75" y="87"/>
                    </a:cubicBezTo>
                    <a:cubicBezTo>
                      <a:pt x="72" y="98"/>
                      <a:pt x="63" y="105"/>
                      <a:pt x="52" y="105"/>
                    </a:cubicBezTo>
                    <a:moveTo>
                      <a:pt x="0" y="152"/>
                    </a:moveTo>
                    <a:cubicBezTo>
                      <a:pt x="21" y="152"/>
                      <a:pt x="21" y="152"/>
                      <a:pt x="21" y="152"/>
                    </a:cubicBezTo>
                    <a:cubicBezTo>
                      <a:pt x="31" y="111"/>
                      <a:pt x="31" y="111"/>
                      <a:pt x="31" y="111"/>
                    </a:cubicBezTo>
                    <a:cubicBezTo>
                      <a:pt x="32" y="111"/>
                      <a:pt x="32" y="111"/>
                      <a:pt x="32" y="111"/>
                    </a:cubicBezTo>
                    <a:cubicBezTo>
                      <a:pt x="35" y="118"/>
                      <a:pt x="43" y="121"/>
                      <a:pt x="51" y="121"/>
                    </a:cubicBezTo>
                    <a:cubicBezTo>
                      <a:pt x="73" y="121"/>
                      <a:pt x="90" y="108"/>
                      <a:pt x="95" y="87"/>
                    </a:cubicBezTo>
                    <a:cubicBezTo>
                      <a:pt x="97" y="80"/>
                      <a:pt x="99" y="73"/>
                      <a:pt x="101" y="66"/>
                    </a:cubicBezTo>
                    <a:cubicBezTo>
                      <a:pt x="101" y="63"/>
                      <a:pt x="102" y="61"/>
                      <a:pt x="102" y="59"/>
                    </a:cubicBezTo>
                    <a:cubicBezTo>
                      <a:pt x="103" y="42"/>
                      <a:pt x="91" y="33"/>
                      <a:pt x="75" y="33"/>
                    </a:cubicBezTo>
                    <a:cubicBezTo>
                      <a:pt x="65" y="33"/>
                      <a:pt x="55" y="37"/>
                      <a:pt x="48" y="44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50" y="34"/>
                      <a:pt x="50" y="34"/>
                      <a:pt x="50" y="34"/>
                    </a:cubicBezTo>
                    <a:cubicBezTo>
                      <a:pt x="30" y="34"/>
                      <a:pt x="30" y="34"/>
                      <a:pt x="30" y="34"/>
                    </a:cubicBez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</p:grpSp>
      </p:grpSp>
      <p:pic>
        <p:nvPicPr>
          <p:cNvPr id="27" name="Obraz 26" descr="Obraz zawierający niebo, zewnętrzne, trawa, osoba&#10;&#10;Opis wygenerowany automatycznie">
            <a:extLst>
              <a:ext uri="{FF2B5EF4-FFF2-40B4-BE49-F238E27FC236}">
                <a16:creationId xmlns:a16="http://schemas.microsoft.com/office/drawing/2014/main" id="{2F990A77-5B49-41A5-8F16-A1D65426EF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-9739" y="-5128"/>
            <a:ext cx="7631704" cy="5153756"/>
          </a:xfrm>
          <a:prstGeom prst="rect">
            <a:avLst/>
          </a:prstGeom>
        </p:spPr>
      </p:pic>
      <p:grpSp>
        <p:nvGrpSpPr>
          <p:cNvPr id="28" name="Groep 38">
            <a:extLst>
              <a:ext uri="{FF2B5EF4-FFF2-40B4-BE49-F238E27FC236}">
                <a16:creationId xmlns:a16="http://schemas.microsoft.com/office/drawing/2014/main" id="{384763C2-FBD1-4C67-A585-100ADFF05415}"/>
              </a:ext>
            </a:extLst>
          </p:cNvPr>
          <p:cNvGrpSpPr/>
          <p:nvPr userDrawn="1"/>
        </p:nvGrpSpPr>
        <p:grpSpPr>
          <a:xfrm>
            <a:off x="5724128" y="418194"/>
            <a:ext cx="3086984" cy="1547017"/>
            <a:chOff x="4129741" y="584200"/>
            <a:chExt cx="3454386" cy="2545978"/>
          </a:xfrm>
        </p:grpSpPr>
        <p:sp>
          <p:nvSpPr>
            <p:cNvPr id="29" name="Rechthoek 39">
              <a:extLst>
                <a:ext uri="{FF2B5EF4-FFF2-40B4-BE49-F238E27FC236}">
                  <a16:creationId xmlns:a16="http://schemas.microsoft.com/office/drawing/2014/main" id="{3ECB927A-49F0-4638-80B1-2C9C836885A7}"/>
                </a:ext>
              </a:extLst>
            </p:cNvPr>
            <p:cNvSpPr/>
            <p:nvPr/>
          </p:nvSpPr>
          <p:spPr>
            <a:xfrm>
              <a:off x="4129741" y="584200"/>
              <a:ext cx="3429000" cy="194534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288000" rIns="288000" bIns="288000" rtlCol="0" anchor="ctr"/>
            <a:lstStyle/>
            <a:p>
              <a:pPr algn="ctr"/>
              <a:endParaRPr lang="nl-NL" sz="3600" i="1" cap="all" dirty="0">
                <a:latin typeface="+mj-lt"/>
              </a:endParaRPr>
            </a:p>
          </p:txBody>
        </p:sp>
        <p:grpSp>
          <p:nvGrpSpPr>
            <p:cNvPr id="30" name="Groep 40">
              <a:extLst>
                <a:ext uri="{FF2B5EF4-FFF2-40B4-BE49-F238E27FC236}">
                  <a16:creationId xmlns:a16="http://schemas.microsoft.com/office/drawing/2014/main" id="{DE31E400-2EE1-43CE-8571-D68B6FC271B9}"/>
                </a:ext>
              </a:extLst>
            </p:cNvPr>
            <p:cNvGrpSpPr/>
            <p:nvPr/>
          </p:nvGrpSpPr>
          <p:grpSpPr>
            <a:xfrm>
              <a:off x="4129741" y="2445463"/>
              <a:ext cx="3429000" cy="684715"/>
              <a:chOff x="4129741" y="2445463"/>
              <a:chExt cx="3429000" cy="684715"/>
            </a:xfrm>
          </p:grpSpPr>
          <p:sp>
            <p:nvSpPr>
              <p:cNvPr id="31" name="Rechthoek 41">
                <a:extLst>
                  <a:ext uri="{FF2B5EF4-FFF2-40B4-BE49-F238E27FC236}">
                    <a16:creationId xmlns:a16="http://schemas.microsoft.com/office/drawing/2014/main" id="{D9941596-1277-4226-9CFD-E27EF109E73E}"/>
                  </a:ext>
                </a:extLst>
              </p:cNvPr>
              <p:cNvSpPr/>
              <p:nvPr/>
            </p:nvSpPr>
            <p:spPr>
              <a:xfrm>
                <a:off x="4129741" y="2529542"/>
                <a:ext cx="3429000" cy="600636"/>
              </a:xfrm>
              <a:prstGeom prst="rect">
                <a:avLst/>
              </a:prstGeom>
              <a:solidFill>
                <a:srgbClr val="006F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400" b="1" dirty="0">
                    <a:latin typeface="Helvetica" pitchFamily="2" charset="0"/>
                  </a:rPr>
                  <a:t>ROBIMY WIĘCEJ NIŻ PASZE!</a:t>
                </a:r>
                <a:endParaRPr lang="nl-NL" sz="1400" b="1" dirty="0">
                  <a:latin typeface="Helvetica" pitchFamily="2" charset="0"/>
                </a:endParaRPr>
              </a:p>
            </p:txBody>
          </p:sp>
          <p:sp>
            <p:nvSpPr>
              <p:cNvPr id="32" name="Rechthoek 42">
                <a:extLst>
                  <a:ext uri="{FF2B5EF4-FFF2-40B4-BE49-F238E27FC236}">
                    <a16:creationId xmlns:a16="http://schemas.microsoft.com/office/drawing/2014/main" id="{D9E02457-2A7B-4537-9119-038293C3A6CF}"/>
                  </a:ext>
                </a:extLst>
              </p:cNvPr>
              <p:cNvSpPr/>
              <p:nvPr/>
            </p:nvSpPr>
            <p:spPr>
              <a:xfrm rot="2700000">
                <a:off x="5717176" y="2445463"/>
                <a:ext cx="254130" cy="254130"/>
              </a:xfrm>
              <a:prstGeom prst="rect">
                <a:avLst/>
              </a:prstGeom>
              <a:solidFill>
                <a:srgbClr val="006F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nl-NL" sz="1600" dirty="0">
                  <a:latin typeface="Helvetica Light" panose="020B0403020202020204" pitchFamily="34" charset="0"/>
                </a:endParaRPr>
              </a:p>
            </p:txBody>
          </p:sp>
        </p:grpSp>
        <p:sp>
          <p:nvSpPr>
            <p:cNvPr id="34" name="Rechthoek 39">
              <a:extLst>
                <a:ext uri="{FF2B5EF4-FFF2-40B4-BE49-F238E27FC236}">
                  <a16:creationId xmlns:a16="http://schemas.microsoft.com/office/drawing/2014/main" id="{4FFE987A-8300-42BB-BC58-36EAA53D9305}"/>
                </a:ext>
              </a:extLst>
            </p:cNvPr>
            <p:cNvSpPr/>
            <p:nvPr userDrawn="1"/>
          </p:nvSpPr>
          <p:spPr>
            <a:xfrm>
              <a:off x="4155127" y="584200"/>
              <a:ext cx="3429000" cy="19453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288000" rIns="288000" bIns="288000" rtlCol="0" anchor="ctr"/>
            <a:lstStyle/>
            <a:p>
              <a:pPr algn="ctr"/>
              <a:endParaRPr lang="nl-NL" sz="3600" i="1" cap="all" dirty="0">
                <a:latin typeface="+mj-lt"/>
              </a:endParaRPr>
            </a:p>
          </p:txBody>
        </p:sp>
      </p:grpSp>
      <p:sp>
        <p:nvSpPr>
          <p:cNvPr id="33" name="Tijdelijke aanduiding voor titel 1">
            <a:extLst>
              <a:ext uri="{FF2B5EF4-FFF2-40B4-BE49-F238E27FC236}">
                <a16:creationId xmlns:a16="http://schemas.microsoft.com/office/drawing/2014/main" id="{2B064643-2731-4D66-961E-1EF53D9F7E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8143" y="581969"/>
            <a:ext cx="2817655" cy="828413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>
              <a:defRPr sz="3600" i="1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pl-PL" dirty="0"/>
              <a:t>TYTUŁ…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9056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Obraz w 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itel 1">
            <a:extLst>
              <a:ext uri="{FF2B5EF4-FFF2-40B4-BE49-F238E27FC236}">
                <a16:creationId xmlns:a16="http://schemas.microsoft.com/office/drawing/2014/main" id="{F59F5F7C-8515-4F01-BA41-CD5AD58D7209}"/>
              </a:ext>
            </a:extLst>
          </p:cNvPr>
          <p:cNvSpPr txBox="1">
            <a:spLocks/>
          </p:cNvSpPr>
          <p:nvPr userDrawn="1"/>
        </p:nvSpPr>
        <p:spPr>
          <a:xfrm>
            <a:off x="225087" y="4912344"/>
            <a:ext cx="1482194" cy="248626"/>
          </a:xfrm>
          <a:prstGeom prst="rect">
            <a:avLst/>
          </a:prstGeom>
        </p:spPr>
        <p:txBody>
          <a:bodyPr vert="horz" lIns="0" tIns="45720" rIns="0" bIns="45720" rtlCol="0" anchor="ctr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nl-NL" sz="2600" i="1" kern="1200" dirty="0">
                <a:solidFill>
                  <a:schemeClr val="tx1"/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pl-PL" sz="1200" dirty="0">
                <a:solidFill>
                  <a:schemeClr val="bg1"/>
                </a:solidFill>
              </a:rPr>
              <a:t>Kliknij, by edytować</a:t>
            </a:r>
            <a:endParaRPr lang="nl-NL" sz="1200" dirty="0">
              <a:solidFill>
                <a:schemeClr val="bg1"/>
              </a:solidFill>
            </a:endParaRPr>
          </a:p>
        </p:txBody>
      </p:sp>
      <p:grpSp>
        <p:nvGrpSpPr>
          <p:cNvPr id="4" name="Groep 11">
            <a:extLst>
              <a:ext uri="{FF2B5EF4-FFF2-40B4-BE49-F238E27FC236}">
                <a16:creationId xmlns:a16="http://schemas.microsoft.com/office/drawing/2014/main" id="{10605671-D93B-4977-BC73-7A0DCB58E042}"/>
              </a:ext>
            </a:extLst>
          </p:cNvPr>
          <p:cNvGrpSpPr/>
          <p:nvPr userDrawn="1"/>
        </p:nvGrpSpPr>
        <p:grpSpPr>
          <a:xfrm>
            <a:off x="7601147" y="17470"/>
            <a:ext cx="1486440" cy="5143500"/>
            <a:chOff x="10705560" y="1714500"/>
            <a:chExt cx="1486440" cy="5143500"/>
          </a:xfrm>
        </p:grpSpPr>
        <p:sp>
          <p:nvSpPr>
            <p:cNvPr id="5" name="Rechthoek 12">
              <a:extLst>
                <a:ext uri="{FF2B5EF4-FFF2-40B4-BE49-F238E27FC236}">
                  <a16:creationId xmlns:a16="http://schemas.microsoft.com/office/drawing/2014/main" id="{A9A10BCB-EA4E-498F-A123-FB7084F332CC}"/>
                </a:ext>
              </a:extLst>
            </p:cNvPr>
            <p:cNvSpPr/>
            <p:nvPr/>
          </p:nvSpPr>
          <p:spPr>
            <a:xfrm>
              <a:off x="10705560" y="1714500"/>
              <a:ext cx="1486440" cy="5143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dirty="0" err="1">
                <a:latin typeface="Helvetica Light" panose="020B0403020202020204" pitchFamily="34" charset="0"/>
              </a:endParaRPr>
            </a:p>
          </p:txBody>
        </p:sp>
        <p:grpSp>
          <p:nvGrpSpPr>
            <p:cNvPr id="6" name="Group 4">
              <a:extLst>
                <a:ext uri="{FF2B5EF4-FFF2-40B4-BE49-F238E27FC236}">
                  <a16:creationId xmlns:a16="http://schemas.microsoft.com/office/drawing/2014/main" id="{6F7DFCE1-448B-4B16-961A-72AECF0470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010145" y="5694300"/>
              <a:ext cx="925810" cy="871795"/>
              <a:chOff x="2126" y="546"/>
              <a:chExt cx="3428" cy="3228"/>
            </a:xfrm>
          </p:grpSpPr>
          <p:sp>
            <p:nvSpPr>
              <p:cNvPr id="7" name="AutoShape 3">
                <a:extLst>
                  <a:ext uri="{FF2B5EF4-FFF2-40B4-BE49-F238E27FC236}">
                    <a16:creationId xmlns:a16="http://schemas.microsoft.com/office/drawing/2014/main" id="{0872E84B-8ED0-4A55-BB91-D187F7F7EF90}"/>
                  </a:ext>
                </a:extLst>
              </p:cNvPr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2126" y="546"/>
                <a:ext cx="3428" cy="3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2DBF8AD3-FF32-4724-8781-E5893951B69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4" y="670"/>
                <a:ext cx="1100" cy="940"/>
              </a:xfrm>
              <a:custGeom>
                <a:avLst/>
                <a:gdLst>
                  <a:gd name="T0" fmla="*/ 133 w 463"/>
                  <a:gd name="T1" fmla="*/ 162 h 396"/>
                  <a:gd name="T2" fmla="*/ 165 w 463"/>
                  <a:gd name="T3" fmla="*/ 144 h 396"/>
                  <a:gd name="T4" fmla="*/ 230 w 463"/>
                  <a:gd name="T5" fmla="*/ 205 h 396"/>
                  <a:gd name="T6" fmla="*/ 199 w 463"/>
                  <a:gd name="T7" fmla="*/ 225 h 396"/>
                  <a:gd name="T8" fmla="*/ 206 w 463"/>
                  <a:gd name="T9" fmla="*/ 232 h 396"/>
                  <a:gd name="T10" fmla="*/ 235 w 463"/>
                  <a:gd name="T11" fmla="*/ 259 h 396"/>
                  <a:gd name="T12" fmla="*/ 254 w 463"/>
                  <a:gd name="T13" fmla="*/ 278 h 396"/>
                  <a:gd name="T14" fmla="*/ 266 w 463"/>
                  <a:gd name="T15" fmla="*/ 289 h 396"/>
                  <a:gd name="T16" fmla="*/ 272 w 463"/>
                  <a:gd name="T17" fmla="*/ 296 h 396"/>
                  <a:gd name="T18" fmla="*/ 300 w 463"/>
                  <a:gd name="T19" fmla="*/ 322 h 396"/>
                  <a:gd name="T20" fmla="*/ 307 w 463"/>
                  <a:gd name="T21" fmla="*/ 329 h 396"/>
                  <a:gd name="T22" fmla="*/ 337 w 463"/>
                  <a:gd name="T23" fmla="*/ 358 h 396"/>
                  <a:gd name="T24" fmla="*/ 376 w 463"/>
                  <a:gd name="T25" fmla="*/ 396 h 396"/>
                  <a:gd name="T26" fmla="*/ 424 w 463"/>
                  <a:gd name="T27" fmla="*/ 346 h 396"/>
                  <a:gd name="T28" fmla="*/ 452 w 463"/>
                  <a:gd name="T29" fmla="*/ 293 h 396"/>
                  <a:gd name="T30" fmla="*/ 462 w 463"/>
                  <a:gd name="T31" fmla="*/ 241 h 396"/>
                  <a:gd name="T32" fmla="*/ 457 w 463"/>
                  <a:gd name="T33" fmla="*/ 192 h 396"/>
                  <a:gd name="T34" fmla="*/ 440 w 463"/>
                  <a:gd name="T35" fmla="*/ 148 h 396"/>
                  <a:gd name="T36" fmla="*/ 414 w 463"/>
                  <a:gd name="T37" fmla="*/ 109 h 396"/>
                  <a:gd name="T38" fmla="*/ 381 w 463"/>
                  <a:gd name="T39" fmla="*/ 76 h 396"/>
                  <a:gd name="T40" fmla="*/ 341 w 463"/>
                  <a:gd name="T41" fmla="*/ 48 h 396"/>
                  <a:gd name="T42" fmla="*/ 298 w 463"/>
                  <a:gd name="T43" fmla="*/ 28 h 396"/>
                  <a:gd name="T44" fmla="*/ 254 w 463"/>
                  <a:gd name="T45" fmla="*/ 14 h 396"/>
                  <a:gd name="T46" fmla="*/ 166 w 463"/>
                  <a:gd name="T47" fmla="*/ 1 h 396"/>
                  <a:gd name="T48" fmla="*/ 0 w 463"/>
                  <a:gd name="T49" fmla="*/ 33 h 396"/>
                  <a:gd name="T50" fmla="*/ 11 w 463"/>
                  <a:gd name="T51" fmla="*/ 43 h 396"/>
                  <a:gd name="T52" fmla="*/ 24 w 463"/>
                  <a:gd name="T53" fmla="*/ 56 h 396"/>
                  <a:gd name="T54" fmla="*/ 56 w 463"/>
                  <a:gd name="T55" fmla="*/ 87 h 396"/>
                  <a:gd name="T56" fmla="*/ 91 w 463"/>
                  <a:gd name="T57" fmla="*/ 121 h 396"/>
                  <a:gd name="T58" fmla="*/ 132 w 463"/>
                  <a:gd name="T59" fmla="*/ 161 h 396"/>
                  <a:gd name="T60" fmla="*/ 133 w 463"/>
                  <a:gd name="T61" fmla="*/ 162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3" h="396">
                    <a:moveTo>
                      <a:pt x="133" y="162"/>
                    </a:moveTo>
                    <a:cubicBezTo>
                      <a:pt x="165" y="144"/>
                      <a:pt x="165" y="144"/>
                      <a:pt x="165" y="144"/>
                    </a:cubicBezTo>
                    <a:cubicBezTo>
                      <a:pt x="230" y="205"/>
                      <a:pt x="230" y="205"/>
                      <a:pt x="230" y="205"/>
                    </a:cubicBezTo>
                    <a:cubicBezTo>
                      <a:pt x="199" y="225"/>
                      <a:pt x="199" y="225"/>
                      <a:pt x="199" y="225"/>
                    </a:cubicBezTo>
                    <a:cubicBezTo>
                      <a:pt x="206" y="232"/>
                      <a:pt x="206" y="232"/>
                      <a:pt x="206" y="232"/>
                    </a:cubicBezTo>
                    <a:cubicBezTo>
                      <a:pt x="235" y="259"/>
                      <a:pt x="235" y="259"/>
                      <a:pt x="235" y="259"/>
                    </a:cubicBezTo>
                    <a:cubicBezTo>
                      <a:pt x="254" y="278"/>
                      <a:pt x="254" y="278"/>
                      <a:pt x="254" y="278"/>
                    </a:cubicBezTo>
                    <a:cubicBezTo>
                      <a:pt x="266" y="289"/>
                      <a:pt x="266" y="289"/>
                      <a:pt x="266" y="289"/>
                    </a:cubicBezTo>
                    <a:cubicBezTo>
                      <a:pt x="272" y="296"/>
                      <a:pt x="272" y="296"/>
                      <a:pt x="272" y="296"/>
                    </a:cubicBezTo>
                    <a:cubicBezTo>
                      <a:pt x="300" y="322"/>
                      <a:pt x="300" y="322"/>
                      <a:pt x="300" y="322"/>
                    </a:cubicBezTo>
                    <a:cubicBezTo>
                      <a:pt x="307" y="329"/>
                      <a:pt x="307" y="329"/>
                      <a:pt x="307" y="329"/>
                    </a:cubicBezTo>
                    <a:cubicBezTo>
                      <a:pt x="337" y="358"/>
                      <a:pt x="337" y="358"/>
                      <a:pt x="337" y="358"/>
                    </a:cubicBezTo>
                    <a:cubicBezTo>
                      <a:pt x="376" y="396"/>
                      <a:pt x="376" y="396"/>
                      <a:pt x="376" y="396"/>
                    </a:cubicBezTo>
                    <a:cubicBezTo>
                      <a:pt x="395" y="381"/>
                      <a:pt x="411" y="364"/>
                      <a:pt x="424" y="346"/>
                    </a:cubicBezTo>
                    <a:cubicBezTo>
                      <a:pt x="436" y="329"/>
                      <a:pt x="446" y="312"/>
                      <a:pt x="452" y="293"/>
                    </a:cubicBezTo>
                    <a:cubicBezTo>
                      <a:pt x="458" y="276"/>
                      <a:pt x="461" y="259"/>
                      <a:pt x="462" y="241"/>
                    </a:cubicBezTo>
                    <a:cubicBezTo>
                      <a:pt x="463" y="225"/>
                      <a:pt x="461" y="208"/>
                      <a:pt x="457" y="192"/>
                    </a:cubicBezTo>
                    <a:cubicBezTo>
                      <a:pt x="454" y="177"/>
                      <a:pt x="448" y="162"/>
                      <a:pt x="440" y="148"/>
                    </a:cubicBezTo>
                    <a:cubicBezTo>
                      <a:pt x="433" y="134"/>
                      <a:pt x="425" y="121"/>
                      <a:pt x="414" y="109"/>
                    </a:cubicBezTo>
                    <a:cubicBezTo>
                      <a:pt x="404" y="97"/>
                      <a:pt x="393" y="86"/>
                      <a:pt x="381" y="76"/>
                    </a:cubicBezTo>
                    <a:cubicBezTo>
                      <a:pt x="368" y="66"/>
                      <a:pt x="355" y="57"/>
                      <a:pt x="341" y="48"/>
                    </a:cubicBezTo>
                    <a:cubicBezTo>
                      <a:pt x="327" y="41"/>
                      <a:pt x="313" y="34"/>
                      <a:pt x="298" y="28"/>
                    </a:cubicBezTo>
                    <a:cubicBezTo>
                      <a:pt x="284" y="22"/>
                      <a:pt x="269" y="17"/>
                      <a:pt x="254" y="14"/>
                    </a:cubicBezTo>
                    <a:cubicBezTo>
                      <a:pt x="226" y="6"/>
                      <a:pt x="196" y="2"/>
                      <a:pt x="166" y="1"/>
                    </a:cubicBezTo>
                    <a:cubicBezTo>
                      <a:pt x="108" y="0"/>
                      <a:pt x="50" y="11"/>
                      <a:pt x="0" y="33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24" y="56"/>
                      <a:pt x="24" y="56"/>
                      <a:pt x="24" y="56"/>
                    </a:cubicBezTo>
                    <a:cubicBezTo>
                      <a:pt x="56" y="87"/>
                      <a:pt x="56" y="87"/>
                      <a:pt x="56" y="87"/>
                    </a:cubicBezTo>
                    <a:cubicBezTo>
                      <a:pt x="91" y="121"/>
                      <a:pt x="91" y="121"/>
                      <a:pt x="91" y="121"/>
                    </a:cubicBezTo>
                    <a:cubicBezTo>
                      <a:pt x="132" y="161"/>
                      <a:pt x="132" y="161"/>
                      <a:pt x="132" y="161"/>
                    </a:cubicBezTo>
                    <a:lnTo>
                      <a:pt x="133" y="16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FB549DC8-57A0-45BD-9AF1-AC1C1ECFB4B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964" y="653"/>
                <a:ext cx="1400" cy="1226"/>
              </a:xfrm>
              <a:custGeom>
                <a:avLst/>
                <a:gdLst>
                  <a:gd name="T0" fmla="*/ 409 w 589"/>
                  <a:gd name="T1" fmla="*/ 241 h 516"/>
                  <a:gd name="T2" fmla="*/ 362 w 589"/>
                  <a:gd name="T3" fmla="*/ 271 h 516"/>
                  <a:gd name="T4" fmla="*/ 296 w 589"/>
                  <a:gd name="T5" fmla="*/ 204 h 516"/>
                  <a:gd name="T6" fmla="*/ 343 w 589"/>
                  <a:gd name="T7" fmla="*/ 177 h 516"/>
                  <a:gd name="T8" fmla="*/ 333 w 589"/>
                  <a:gd name="T9" fmla="*/ 168 h 516"/>
                  <a:gd name="T10" fmla="*/ 308 w 589"/>
                  <a:gd name="T11" fmla="*/ 143 h 516"/>
                  <a:gd name="T12" fmla="*/ 263 w 589"/>
                  <a:gd name="T13" fmla="*/ 100 h 516"/>
                  <a:gd name="T14" fmla="*/ 224 w 589"/>
                  <a:gd name="T15" fmla="*/ 62 h 516"/>
                  <a:gd name="T16" fmla="*/ 190 w 589"/>
                  <a:gd name="T17" fmla="*/ 29 h 516"/>
                  <a:gd name="T18" fmla="*/ 160 w 589"/>
                  <a:gd name="T19" fmla="*/ 0 h 516"/>
                  <a:gd name="T20" fmla="*/ 120 w 589"/>
                  <a:gd name="T21" fmla="*/ 25 h 516"/>
                  <a:gd name="T22" fmla="*/ 84 w 589"/>
                  <a:gd name="T23" fmla="*/ 55 h 516"/>
                  <a:gd name="T24" fmla="*/ 54 w 589"/>
                  <a:gd name="T25" fmla="*/ 89 h 516"/>
                  <a:gd name="T26" fmla="*/ 29 w 589"/>
                  <a:gd name="T27" fmla="*/ 129 h 516"/>
                  <a:gd name="T28" fmla="*/ 11 w 589"/>
                  <a:gd name="T29" fmla="*/ 173 h 516"/>
                  <a:gd name="T30" fmla="*/ 1 w 589"/>
                  <a:gd name="T31" fmla="*/ 223 h 516"/>
                  <a:gd name="T32" fmla="*/ 3 w 589"/>
                  <a:gd name="T33" fmla="*/ 277 h 516"/>
                  <a:gd name="T34" fmla="*/ 20 w 589"/>
                  <a:gd name="T35" fmla="*/ 335 h 516"/>
                  <a:gd name="T36" fmla="*/ 54 w 589"/>
                  <a:gd name="T37" fmla="*/ 392 h 516"/>
                  <a:gd name="T38" fmla="*/ 105 w 589"/>
                  <a:gd name="T39" fmla="*/ 442 h 516"/>
                  <a:gd name="T40" fmla="*/ 172 w 589"/>
                  <a:gd name="T41" fmla="*/ 482 h 516"/>
                  <a:gd name="T42" fmla="*/ 253 w 589"/>
                  <a:gd name="T43" fmla="*/ 507 h 516"/>
                  <a:gd name="T44" fmla="*/ 342 w 589"/>
                  <a:gd name="T45" fmla="*/ 515 h 516"/>
                  <a:gd name="T46" fmla="*/ 433 w 589"/>
                  <a:gd name="T47" fmla="*/ 501 h 516"/>
                  <a:gd name="T48" fmla="*/ 518 w 589"/>
                  <a:gd name="T49" fmla="*/ 467 h 516"/>
                  <a:gd name="T50" fmla="*/ 589 w 589"/>
                  <a:gd name="T51" fmla="*/ 415 h 516"/>
                  <a:gd name="T52" fmla="*/ 409 w 589"/>
                  <a:gd name="T53" fmla="*/ 241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89" h="516">
                    <a:moveTo>
                      <a:pt x="409" y="241"/>
                    </a:moveTo>
                    <a:cubicBezTo>
                      <a:pt x="362" y="271"/>
                      <a:pt x="362" y="271"/>
                      <a:pt x="362" y="271"/>
                    </a:cubicBezTo>
                    <a:cubicBezTo>
                      <a:pt x="296" y="204"/>
                      <a:pt x="296" y="204"/>
                      <a:pt x="296" y="204"/>
                    </a:cubicBezTo>
                    <a:cubicBezTo>
                      <a:pt x="343" y="177"/>
                      <a:pt x="343" y="177"/>
                      <a:pt x="343" y="177"/>
                    </a:cubicBezTo>
                    <a:cubicBezTo>
                      <a:pt x="333" y="168"/>
                      <a:pt x="333" y="168"/>
                      <a:pt x="333" y="168"/>
                    </a:cubicBezTo>
                    <a:cubicBezTo>
                      <a:pt x="325" y="159"/>
                      <a:pt x="316" y="151"/>
                      <a:pt x="308" y="143"/>
                    </a:cubicBezTo>
                    <a:cubicBezTo>
                      <a:pt x="292" y="128"/>
                      <a:pt x="277" y="114"/>
                      <a:pt x="263" y="100"/>
                    </a:cubicBezTo>
                    <a:cubicBezTo>
                      <a:pt x="249" y="87"/>
                      <a:pt x="236" y="74"/>
                      <a:pt x="224" y="62"/>
                    </a:cubicBezTo>
                    <a:cubicBezTo>
                      <a:pt x="212" y="51"/>
                      <a:pt x="201" y="40"/>
                      <a:pt x="190" y="29"/>
                    </a:cubicBezTo>
                    <a:cubicBezTo>
                      <a:pt x="179" y="19"/>
                      <a:pt x="169" y="9"/>
                      <a:pt x="160" y="0"/>
                    </a:cubicBezTo>
                    <a:cubicBezTo>
                      <a:pt x="145" y="8"/>
                      <a:pt x="132" y="16"/>
                      <a:pt x="120" y="25"/>
                    </a:cubicBezTo>
                    <a:cubicBezTo>
                      <a:pt x="107" y="35"/>
                      <a:pt x="95" y="44"/>
                      <a:pt x="84" y="55"/>
                    </a:cubicBezTo>
                    <a:cubicBezTo>
                      <a:pt x="73" y="66"/>
                      <a:pt x="63" y="77"/>
                      <a:pt x="54" y="89"/>
                    </a:cubicBezTo>
                    <a:cubicBezTo>
                      <a:pt x="44" y="102"/>
                      <a:pt x="36" y="115"/>
                      <a:pt x="29" y="129"/>
                    </a:cubicBezTo>
                    <a:cubicBezTo>
                      <a:pt x="21" y="143"/>
                      <a:pt x="15" y="158"/>
                      <a:pt x="11" y="173"/>
                    </a:cubicBezTo>
                    <a:cubicBezTo>
                      <a:pt x="6" y="189"/>
                      <a:pt x="3" y="206"/>
                      <a:pt x="1" y="223"/>
                    </a:cubicBezTo>
                    <a:cubicBezTo>
                      <a:pt x="0" y="240"/>
                      <a:pt x="0" y="258"/>
                      <a:pt x="3" y="277"/>
                    </a:cubicBezTo>
                    <a:cubicBezTo>
                      <a:pt x="6" y="296"/>
                      <a:pt x="12" y="315"/>
                      <a:pt x="20" y="335"/>
                    </a:cubicBezTo>
                    <a:cubicBezTo>
                      <a:pt x="28" y="355"/>
                      <a:pt x="40" y="374"/>
                      <a:pt x="54" y="392"/>
                    </a:cubicBezTo>
                    <a:cubicBezTo>
                      <a:pt x="68" y="410"/>
                      <a:pt x="85" y="427"/>
                      <a:pt x="105" y="442"/>
                    </a:cubicBezTo>
                    <a:cubicBezTo>
                      <a:pt x="125" y="458"/>
                      <a:pt x="147" y="471"/>
                      <a:pt x="172" y="482"/>
                    </a:cubicBezTo>
                    <a:cubicBezTo>
                      <a:pt x="197" y="493"/>
                      <a:pt x="224" y="502"/>
                      <a:pt x="253" y="507"/>
                    </a:cubicBezTo>
                    <a:cubicBezTo>
                      <a:pt x="282" y="513"/>
                      <a:pt x="312" y="516"/>
                      <a:pt x="342" y="515"/>
                    </a:cubicBezTo>
                    <a:cubicBezTo>
                      <a:pt x="373" y="514"/>
                      <a:pt x="403" y="509"/>
                      <a:pt x="433" y="501"/>
                    </a:cubicBezTo>
                    <a:cubicBezTo>
                      <a:pt x="463" y="493"/>
                      <a:pt x="491" y="482"/>
                      <a:pt x="518" y="467"/>
                    </a:cubicBezTo>
                    <a:cubicBezTo>
                      <a:pt x="544" y="452"/>
                      <a:pt x="568" y="435"/>
                      <a:pt x="589" y="415"/>
                    </a:cubicBezTo>
                    <a:lnTo>
                      <a:pt x="409" y="241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159C2A76-091E-4017-807D-8BF4AA2EEE9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934" y="435"/>
                <a:ext cx="1078" cy="833"/>
              </a:xfrm>
              <a:custGeom>
                <a:avLst/>
                <a:gdLst>
                  <a:gd name="T0" fmla="*/ 0 w 454"/>
                  <a:gd name="T1" fmla="*/ 83 h 351"/>
                  <a:gd name="T2" fmla="*/ 298 w 454"/>
                  <a:gd name="T3" fmla="*/ 351 h 351"/>
                  <a:gd name="T4" fmla="*/ 0 w 454"/>
                  <a:gd name="T5" fmla="*/ 83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4" h="351">
                    <a:moveTo>
                      <a:pt x="0" y="83"/>
                    </a:moveTo>
                    <a:cubicBezTo>
                      <a:pt x="0" y="83"/>
                      <a:pt x="454" y="0"/>
                      <a:pt x="298" y="351"/>
                    </a:cubicBezTo>
                    <a:cubicBezTo>
                      <a:pt x="298" y="351"/>
                      <a:pt x="332" y="125"/>
                      <a:pt x="0" y="8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BF900C05-C021-47C4-B9EB-6F0AF8CFB35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74" y="1598"/>
                <a:ext cx="1287" cy="371"/>
              </a:xfrm>
              <a:custGeom>
                <a:avLst/>
                <a:gdLst>
                  <a:gd name="T0" fmla="*/ 474 w 542"/>
                  <a:gd name="T1" fmla="*/ 87 h 156"/>
                  <a:gd name="T2" fmla="*/ 389 w 542"/>
                  <a:gd name="T3" fmla="*/ 120 h 156"/>
                  <a:gd name="T4" fmla="*/ 298 w 542"/>
                  <a:gd name="T5" fmla="*/ 132 h 156"/>
                  <a:gd name="T6" fmla="*/ 208 w 542"/>
                  <a:gd name="T7" fmla="*/ 125 h 156"/>
                  <a:gd name="T8" fmla="*/ 127 w 542"/>
                  <a:gd name="T9" fmla="*/ 100 h 156"/>
                  <a:gd name="T10" fmla="*/ 59 w 542"/>
                  <a:gd name="T11" fmla="*/ 60 h 156"/>
                  <a:gd name="T12" fmla="*/ 7 w 542"/>
                  <a:gd name="T13" fmla="*/ 9 h 156"/>
                  <a:gd name="T14" fmla="*/ 0 w 542"/>
                  <a:gd name="T15" fmla="*/ 0 h 156"/>
                  <a:gd name="T16" fmla="*/ 7 w 542"/>
                  <a:gd name="T17" fmla="*/ 9 h 156"/>
                  <a:gd name="T18" fmla="*/ 54 w 542"/>
                  <a:gd name="T19" fmla="*/ 63 h 156"/>
                  <a:gd name="T20" fmla="*/ 119 w 542"/>
                  <a:gd name="T21" fmla="*/ 108 h 156"/>
                  <a:gd name="T22" fmla="*/ 198 w 542"/>
                  <a:gd name="T23" fmla="*/ 140 h 156"/>
                  <a:gd name="T24" fmla="*/ 287 w 542"/>
                  <a:gd name="T25" fmla="*/ 154 h 156"/>
                  <a:gd name="T26" fmla="*/ 379 w 542"/>
                  <a:gd name="T27" fmla="*/ 148 h 156"/>
                  <a:gd name="T28" fmla="*/ 466 w 542"/>
                  <a:gd name="T29" fmla="*/ 122 h 156"/>
                  <a:gd name="T30" fmla="*/ 540 w 542"/>
                  <a:gd name="T31" fmla="*/ 77 h 156"/>
                  <a:gd name="T32" fmla="*/ 542 w 542"/>
                  <a:gd name="T33" fmla="*/ 39 h 156"/>
                  <a:gd name="T34" fmla="*/ 474 w 542"/>
                  <a:gd name="T35" fmla="*/ 87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42" h="156">
                    <a:moveTo>
                      <a:pt x="474" y="87"/>
                    </a:moveTo>
                    <a:cubicBezTo>
                      <a:pt x="448" y="102"/>
                      <a:pt x="419" y="111"/>
                      <a:pt x="389" y="120"/>
                    </a:cubicBezTo>
                    <a:cubicBezTo>
                      <a:pt x="359" y="128"/>
                      <a:pt x="329" y="131"/>
                      <a:pt x="298" y="132"/>
                    </a:cubicBezTo>
                    <a:cubicBezTo>
                      <a:pt x="267" y="133"/>
                      <a:pt x="237" y="131"/>
                      <a:pt x="208" y="125"/>
                    </a:cubicBezTo>
                    <a:cubicBezTo>
                      <a:pt x="179" y="120"/>
                      <a:pt x="152" y="111"/>
                      <a:pt x="127" y="100"/>
                    </a:cubicBezTo>
                    <a:cubicBezTo>
                      <a:pt x="102" y="89"/>
                      <a:pt x="79" y="76"/>
                      <a:pt x="59" y="60"/>
                    </a:cubicBezTo>
                    <a:cubicBezTo>
                      <a:pt x="39" y="45"/>
                      <a:pt x="22" y="28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  <a:cubicBezTo>
                      <a:pt x="2" y="3"/>
                      <a:pt x="4" y="6"/>
                      <a:pt x="7" y="9"/>
                    </a:cubicBezTo>
                    <a:cubicBezTo>
                      <a:pt x="20" y="29"/>
                      <a:pt x="36" y="47"/>
                      <a:pt x="54" y="63"/>
                    </a:cubicBezTo>
                    <a:cubicBezTo>
                      <a:pt x="73" y="80"/>
                      <a:pt x="95" y="95"/>
                      <a:pt x="119" y="108"/>
                    </a:cubicBezTo>
                    <a:cubicBezTo>
                      <a:pt x="143" y="121"/>
                      <a:pt x="170" y="132"/>
                      <a:pt x="198" y="140"/>
                    </a:cubicBezTo>
                    <a:cubicBezTo>
                      <a:pt x="227" y="148"/>
                      <a:pt x="256" y="153"/>
                      <a:pt x="287" y="154"/>
                    </a:cubicBezTo>
                    <a:cubicBezTo>
                      <a:pt x="318" y="156"/>
                      <a:pt x="349" y="154"/>
                      <a:pt x="379" y="148"/>
                    </a:cubicBezTo>
                    <a:cubicBezTo>
                      <a:pt x="409" y="143"/>
                      <a:pt x="438" y="134"/>
                      <a:pt x="466" y="122"/>
                    </a:cubicBezTo>
                    <a:cubicBezTo>
                      <a:pt x="493" y="110"/>
                      <a:pt x="518" y="95"/>
                      <a:pt x="540" y="77"/>
                    </a:cubicBezTo>
                    <a:cubicBezTo>
                      <a:pt x="542" y="39"/>
                      <a:pt x="542" y="39"/>
                      <a:pt x="542" y="39"/>
                    </a:cubicBezTo>
                    <a:cubicBezTo>
                      <a:pt x="522" y="58"/>
                      <a:pt x="499" y="73"/>
                      <a:pt x="474" y="8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B82FE75E-7743-4F9E-B6CD-3EBD6B66C2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751" y="1100"/>
                <a:ext cx="207" cy="154"/>
              </a:xfrm>
              <a:custGeom>
                <a:avLst/>
                <a:gdLst>
                  <a:gd name="T0" fmla="*/ 0 w 207"/>
                  <a:gd name="T1" fmla="*/ 76 h 154"/>
                  <a:gd name="T2" fmla="*/ 128 w 207"/>
                  <a:gd name="T3" fmla="*/ 0 h 154"/>
                  <a:gd name="T4" fmla="*/ 207 w 207"/>
                  <a:gd name="T5" fmla="*/ 73 h 154"/>
                  <a:gd name="T6" fmla="*/ 78 w 207"/>
                  <a:gd name="T7" fmla="*/ 154 h 154"/>
                  <a:gd name="T8" fmla="*/ 0 w 207"/>
                  <a:gd name="T9" fmla="*/ 76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154">
                    <a:moveTo>
                      <a:pt x="0" y="76"/>
                    </a:moveTo>
                    <a:lnTo>
                      <a:pt x="128" y="0"/>
                    </a:lnTo>
                    <a:lnTo>
                      <a:pt x="207" y="73"/>
                    </a:lnTo>
                    <a:lnTo>
                      <a:pt x="78" y="15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13E55407-7004-4BD9-8D8E-1CCB4E410A7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233" y="394"/>
                <a:ext cx="829" cy="665"/>
              </a:xfrm>
              <a:custGeom>
                <a:avLst/>
                <a:gdLst>
                  <a:gd name="T0" fmla="*/ 0 w 349"/>
                  <a:gd name="T1" fmla="*/ 71 h 280"/>
                  <a:gd name="T2" fmla="*/ 224 w 349"/>
                  <a:gd name="T3" fmla="*/ 280 h 280"/>
                  <a:gd name="T4" fmla="*/ 0 w 349"/>
                  <a:gd name="T5" fmla="*/ 71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9" h="280">
                    <a:moveTo>
                      <a:pt x="0" y="71"/>
                    </a:moveTo>
                    <a:cubicBezTo>
                      <a:pt x="0" y="71"/>
                      <a:pt x="349" y="0"/>
                      <a:pt x="224" y="280"/>
                    </a:cubicBezTo>
                    <a:cubicBezTo>
                      <a:pt x="224" y="280"/>
                      <a:pt x="301" y="82"/>
                      <a:pt x="0" y="71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FC343B82-4D19-42F8-8055-029A7B2C3DE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138" y="2864"/>
                <a:ext cx="1264" cy="383"/>
              </a:xfrm>
              <a:custGeom>
                <a:avLst/>
                <a:gdLst>
                  <a:gd name="T0" fmla="*/ 61 w 532"/>
                  <a:gd name="T1" fmla="*/ 113 h 161"/>
                  <a:gd name="T2" fmla="*/ 138 w 532"/>
                  <a:gd name="T3" fmla="*/ 69 h 161"/>
                  <a:gd name="T4" fmla="*/ 223 w 532"/>
                  <a:gd name="T5" fmla="*/ 36 h 161"/>
                  <a:gd name="T6" fmla="*/ 311 w 532"/>
                  <a:gd name="T7" fmla="*/ 15 h 161"/>
                  <a:gd name="T8" fmla="*/ 393 w 532"/>
                  <a:gd name="T9" fmla="*/ 9 h 161"/>
                  <a:gd name="T10" fmla="*/ 466 w 532"/>
                  <a:gd name="T11" fmla="*/ 14 h 161"/>
                  <a:gd name="T12" fmla="*/ 524 w 532"/>
                  <a:gd name="T13" fmla="*/ 32 h 161"/>
                  <a:gd name="T14" fmla="*/ 532 w 532"/>
                  <a:gd name="T15" fmla="*/ 35 h 161"/>
                  <a:gd name="T16" fmla="*/ 525 w 532"/>
                  <a:gd name="T17" fmla="*/ 31 h 161"/>
                  <a:gd name="T18" fmla="*/ 470 w 532"/>
                  <a:gd name="T19" fmla="*/ 11 h 161"/>
                  <a:gd name="T20" fmla="*/ 400 w 532"/>
                  <a:gd name="T21" fmla="*/ 1 h 161"/>
                  <a:gd name="T22" fmla="*/ 318 w 532"/>
                  <a:gd name="T23" fmla="*/ 4 h 161"/>
                  <a:gd name="T24" fmla="*/ 230 w 532"/>
                  <a:gd name="T25" fmla="*/ 19 h 161"/>
                  <a:gd name="T26" fmla="*/ 143 w 532"/>
                  <a:gd name="T27" fmla="*/ 48 h 161"/>
                  <a:gd name="T28" fmla="*/ 64 w 532"/>
                  <a:gd name="T29" fmla="*/ 89 h 161"/>
                  <a:gd name="T30" fmla="*/ 0 w 532"/>
                  <a:gd name="T31" fmla="*/ 137 h 161"/>
                  <a:gd name="T32" fmla="*/ 5 w 532"/>
                  <a:gd name="T33" fmla="*/ 161 h 161"/>
                  <a:gd name="T34" fmla="*/ 61 w 532"/>
                  <a:gd name="T35" fmla="*/ 11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2" h="161">
                    <a:moveTo>
                      <a:pt x="61" y="113"/>
                    </a:moveTo>
                    <a:cubicBezTo>
                      <a:pt x="84" y="97"/>
                      <a:pt x="110" y="83"/>
                      <a:pt x="138" y="69"/>
                    </a:cubicBezTo>
                    <a:cubicBezTo>
                      <a:pt x="165" y="56"/>
                      <a:pt x="194" y="45"/>
                      <a:pt x="223" y="36"/>
                    </a:cubicBezTo>
                    <a:cubicBezTo>
                      <a:pt x="252" y="27"/>
                      <a:pt x="282" y="20"/>
                      <a:pt x="311" y="15"/>
                    </a:cubicBezTo>
                    <a:cubicBezTo>
                      <a:pt x="339" y="11"/>
                      <a:pt x="367" y="9"/>
                      <a:pt x="393" y="9"/>
                    </a:cubicBezTo>
                    <a:cubicBezTo>
                      <a:pt x="419" y="8"/>
                      <a:pt x="443" y="10"/>
                      <a:pt x="466" y="14"/>
                    </a:cubicBezTo>
                    <a:cubicBezTo>
                      <a:pt x="487" y="18"/>
                      <a:pt x="507" y="24"/>
                      <a:pt x="524" y="32"/>
                    </a:cubicBezTo>
                    <a:cubicBezTo>
                      <a:pt x="527" y="33"/>
                      <a:pt x="530" y="34"/>
                      <a:pt x="532" y="35"/>
                    </a:cubicBezTo>
                    <a:cubicBezTo>
                      <a:pt x="530" y="34"/>
                      <a:pt x="527" y="33"/>
                      <a:pt x="525" y="31"/>
                    </a:cubicBezTo>
                    <a:cubicBezTo>
                      <a:pt x="509" y="23"/>
                      <a:pt x="490" y="16"/>
                      <a:pt x="470" y="11"/>
                    </a:cubicBezTo>
                    <a:cubicBezTo>
                      <a:pt x="448" y="6"/>
                      <a:pt x="425" y="3"/>
                      <a:pt x="400" y="1"/>
                    </a:cubicBezTo>
                    <a:cubicBezTo>
                      <a:pt x="374" y="0"/>
                      <a:pt x="346" y="1"/>
                      <a:pt x="318" y="4"/>
                    </a:cubicBezTo>
                    <a:cubicBezTo>
                      <a:pt x="289" y="7"/>
                      <a:pt x="259" y="12"/>
                      <a:pt x="230" y="19"/>
                    </a:cubicBezTo>
                    <a:cubicBezTo>
                      <a:pt x="200" y="27"/>
                      <a:pt x="171" y="37"/>
                      <a:pt x="143" y="48"/>
                    </a:cubicBezTo>
                    <a:cubicBezTo>
                      <a:pt x="114" y="60"/>
                      <a:pt x="88" y="74"/>
                      <a:pt x="64" y="89"/>
                    </a:cubicBezTo>
                    <a:cubicBezTo>
                      <a:pt x="40" y="104"/>
                      <a:pt x="18" y="120"/>
                      <a:pt x="0" y="137"/>
                    </a:cubicBezTo>
                    <a:cubicBezTo>
                      <a:pt x="5" y="161"/>
                      <a:pt x="5" y="161"/>
                      <a:pt x="5" y="161"/>
                    </a:cubicBezTo>
                    <a:cubicBezTo>
                      <a:pt x="21" y="144"/>
                      <a:pt x="40" y="128"/>
                      <a:pt x="61" y="11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7" name="Freeform 12">
                <a:extLst>
                  <a:ext uri="{FF2B5EF4-FFF2-40B4-BE49-F238E27FC236}">
                    <a16:creationId xmlns:a16="http://schemas.microsoft.com/office/drawing/2014/main" id="{BC503463-C6FE-4C7F-BF58-8CEF1F5490E5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3" y="2178"/>
                <a:ext cx="411" cy="480"/>
              </a:xfrm>
              <a:custGeom>
                <a:avLst/>
                <a:gdLst>
                  <a:gd name="T0" fmla="*/ 83 w 173"/>
                  <a:gd name="T1" fmla="*/ 158 h 202"/>
                  <a:gd name="T2" fmla="*/ 67 w 173"/>
                  <a:gd name="T3" fmla="*/ 167 h 202"/>
                  <a:gd name="T4" fmla="*/ 56 w 173"/>
                  <a:gd name="T5" fmla="*/ 153 h 202"/>
                  <a:gd name="T6" fmla="*/ 87 w 173"/>
                  <a:gd name="T7" fmla="*/ 92 h 202"/>
                  <a:gd name="T8" fmla="*/ 97 w 173"/>
                  <a:gd name="T9" fmla="*/ 98 h 202"/>
                  <a:gd name="T10" fmla="*/ 83 w 173"/>
                  <a:gd name="T11" fmla="*/ 158 h 202"/>
                  <a:gd name="T12" fmla="*/ 168 w 173"/>
                  <a:gd name="T13" fmla="*/ 33 h 202"/>
                  <a:gd name="T14" fmla="*/ 173 w 173"/>
                  <a:gd name="T15" fmla="*/ 0 h 202"/>
                  <a:gd name="T16" fmla="*/ 118 w 173"/>
                  <a:gd name="T17" fmla="*/ 8 h 202"/>
                  <a:gd name="T18" fmla="*/ 109 w 173"/>
                  <a:gd name="T19" fmla="*/ 61 h 202"/>
                  <a:gd name="T20" fmla="*/ 90 w 173"/>
                  <a:gd name="T21" fmla="*/ 57 h 202"/>
                  <a:gd name="T22" fmla="*/ 1 w 173"/>
                  <a:gd name="T23" fmla="*/ 157 h 202"/>
                  <a:gd name="T24" fmla="*/ 48 w 173"/>
                  <a:gd name="T25" fmla="*/ 202 h 202"/>
                  <a:gd name="T26" fmla="*/ 85 w 173"/>
                  <a:gd name="T27" fmla="*/ 188 h 202"/>
                  <a:gd name="T28" fmla="*/ 86 w 173"/>
                  <a:gd name="T29" fmla="*/ 198 h 202"/>
                  <a:gd name="T30" fmla="*/ 132 w 173"/>
                  <a:gd name="T31" fmla="*/ 198 h 202"/>
                  <a:gd name="T32" fmla="*/ 139 w 173"/>
                  <a:gd name="T33" fmla="*/ 143 h 202"/>
                  <a:gd name="T34" fmla="*/ 168 w 173"/>
                  <a:gd name="T35" fmla="*/ 33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3" h="202">
                    <a:moveTo>
                      <a:pt x="83" y="158"/>
                    </a:moveTo>
                    <a:cubicBezTo>
                      <a:pt x="80" y="162"/>
                      <a:pt x="73" y="167"/>
                      <a:pt x="67" y="167"/>
                    </a:cubicBezTo>
                    <a:cubicBezTo>
                      <a:pt x="59" y="167"/>
                      <a:pt x="56" y="162"/>
                      <a:pt x="56" y="153"/>
                    </a:cubicBezTo>
                    <a:cubicBezTo>
                      <a:pt x="56" y="144"/>
                      <a:pt x="63" y="92"/>
                      <a:pt x="87" y="92"/>
                    </a:cubicBezTo>
                    <a:cubicBezTo>
                      <a:pt x="92" y="92"/>
                      <a:pt x="96" y="95"/>
                      <a:pt x="97" y="98"/>
                    </a:cubicBezTo>
                    <a:lnTo>
                      <a:pt x="83" y="158"/>
                    </a:lnTo>
                    <a:close/>
                    <a:moveTo>
                      <a:pt x="168" y="33"/>
                    </a:moveTo>
                    <a:cubicBezTo>
                      <a:pt x="171" y="22"/>
                      <a:pt x="173" y="7"/>
                      <a:pt x="173" y="0"/>
                    </a:cubicBezTo>
                    <a:cubicBezTo>
                      <a:pt x="118" y="8"/>
                      <a:pt x="118" y="8"/>
                      <a:pt x="118" y="8"/>
                    </a:cubicBezTo>
                    <a:cubicBezTo>
                      <a:pt x="118" y="16"/>
                      <a:pt x="117" y="29"/>
                      <a:pt x="109" y="61"/>
                    </a:cubicBezTo>
                    <a:cubicBezTo>
                      <a:pt x="104" y="60"/>
                      <a:pt x="97" y="57"/>
                      <a:pt x="90" y="57"/>
                    </a:cubicBezTo>
                    <a:cubicBezTo>
                      <a:pt x="20" y="57"/>
                      <a:pt x="0" y="122"/>
                      <a:pt x="1" y="157"/>
                    </a:cubicBezTo>
                    <a:cubicBezTo>
                      <a:pt x="2" y="185"/>
                      <a:pt x="18" y="202"/>
                      <a:pt x="48" y="202"/>
                    </a:cubicBezTo>
                    <a:cubicBezTo>
                      <a:pt x="65" y="202"/>
                      <a:pt x="78" y="196"/>
                      <a:pt x="85" y="188"/>
                    </a:cubicBezTo>
                    <a:cubicBezTo>
                      <a:pt x="85" y="191"/>
                      <a:pt x="85" y="196"/>
                      <a:pt x="86" y="198"/>
                    </a:cubicBezTo>
                    <a:cubicBezTo>
                      <a:pt x="132" y="198"/>
                      <a:pt x="132" y="198"/>
                      <a:pt x="132" y="198"/>
                    </a:cubicBezTo>
                    <a:cubicBezTo>
                      <a:pt x="130" y="188"/>
                      <a:pt x="131" y="178"/>
                      <a:pt x="139" y="143"/>
                    </a:cubicBezTo>
                    <a:lnTo>
                      <a:pt x="168" y="33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8" name="Freeform 13">
                <a:extLst>
                  <a:ext uri="{FF2B5EF4-FFF2-40B4-BE49-F238E27FC236}">
                    <a16:creationId xmlns:a16="http://schemas.microsoft.com/office/drawing/2014/main" id="{ABFDAED3-F5EA-4535-A2DE-A9C435B09D6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938" y="2311"/>
                <a:ext cx="361" cy="347"/>
              </a:xfrm>
              <a:custGeom>
                <a:avLst/>
                <a:gdLst>
                  <a:gd name="T0" fmla="*/ 63 w 152"/>
                  <a:gd name="T1" fmla="*/ 56 h 146"/>
                  <a:gd name="T2" fmla="*/ 87 w 152"/>
                  <a:gd name="T3" fmla="*/ 33 h 146"/>
                  <a:gd name="T4" fmla="*/ 99 w 152"/>
                  <a:gd name="T5" fmla="*/ 43 h 146"/>
                  <a:gd name="T6" fmla="*/ 74 w 152"/>
                  <a:gd name="T7" fmla="*/ 58 h 146"/>
                  <a:gd name="T8" fmla="*/ 63 w 152"/>
                  <a:gd name="T9" fmla="*/ 56 h 146"/>
                  <a:gd name="T10" fmla="*/ 55 w 152"/>
                  <a:gd name="T11" fmla="*/ 88 h 146"/>
                  <a:gd name="T12" fmla="*/ 73 w 152"/>
                  <a:gd name="T13" fmla="*/ 89 h 146"/>
                  <a:gd name="T14" fmla="*/ 152 w 152"/>
                  <a:gd name="T15" fmla="*/ 40 h 146"/>
                  <a:gd name="T16" fmla="*/ 93 w 152"/>
                  <a:gd name="T17" fmla="*/ 0 h 146"/>
                  <a:gd name="T18" fmla="*/ 0 w 152"/>
                  <a:gd name="T19" fmla="*/ 95 h 146"/>
                  <a:gd name="T20" fmla="*/ 66 w 152"/>
                  <a:gd name="T21" fmla="*/ 146 h 146"/>
                  <a:gd name="T22" fmla="*/ 130 w 152"/>
                  <a:gd name="T23" fmla="*/ 128 h 146"/>
                  <a:gd name="T24" fmla="*/ 120 w 152"/>
                  <a:gd name="T25" fmla="*/ 99 h 146"/>
                  <a:gd name="T26" fmla="*/ 76 w 152"/>
                  <a:gd name="T27" fmla="*/ 113 h 146"/>
                  <a:gd name="T28" fmla="*/ 54 w 152"/>
                  <a:gd name="T29" fmla="*/ 96 h 146"/>
                  <a:gd name="T30" fmla="*/ 55 w 152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2" h="146">
                    <a:moveTo>
                      <a:pt x="63" y="56"/>
                    </a:moveTo>
                    <a:cubicBezTo>
                      <a:pt x="67" y="42"/>
                      <a:pt x="74" y="33"/>
                      <a:pt x="87" y="33"/>
                    </a:cubicBezTo>
                    <a:cubicBezTo>
                      <a:pt x="95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9" y="58"/>
                      <a:pt x="65" y="57"/>
                      <a:pt x="63" y="56"/>
                    </a:cubicBezTo>
                    <a:close/>
                    <a:moveTo>
                      <a:pt x="55" y="88"/>
                    </a:moveTo>
                    <a:cubicBezTo>
                      <a:pt x="57" y="88"/>
                      <a:pt x="65" y="89"/>
                      <a:pt x="73" y="89"/>
                    </a:cubicBezTo>
                    <a:cubicBezTo>
                      <a:pt x="125" y="89"/>
                      <a:pt x="152" y="65"/>
                      <a:pt x="152" y="40"/>
                    </a:cubicBezTo>
                    <a:cubicBezTo>
                      <a:pt x="152" y="11"/>
                      <a:pt x="126" y="0"/>
                      <a:pt x="93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1" y="146"/>
                      <a:pt x="66" y="146"/>
                    </a:cubicBezTo>
                    <a:cubicBezTo>
                      <a:pt x="82" y="146"/>
                      <a:pt x="105" y="141"/>
                      <a:pt x="130" y="128"/>
                    </a:cubicBezTo>
                    <a:cubicBezTo>
                      <a:pt x="120" y="99"/>
                      <a:pt x="120" y="99"/>
                      <a:pt x="120" y="99"/>
                    </a:cubicBezTo>
                    <a:cubicBezTo>
                      <a:pt x="107" y="107"/>
                      <a:pt x="89" y="113"/>
                      <a:pt x="76" y="113"/>
                    </a:cubicBezTo>
                    <a:cubicBezTo>
                      <a:pt x="60" y="113"/>
                      <a:pt x="54" y="109"/>
                      <a:pt x="54" y="96"/>
                    </a:cubicBezTo>
                    <a:cubicBezTo>
                      <a:pt x="54" y="95"/>
                      <a:pt x="54" y="90"/>
                      <a:pt x="55" y="8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9" name="Freeform 14">
                <a:extLst>
                  <a:ext uri="{FF2B5EF4-FFF2-40B4-BE49-F238E27FC236}">
                    <a16:creationId xmlns:a16="http://schemas.microsoft.com/office/drawing/2014/main" id="{22F7B6AA-A5B9-4648-A3E7-2B85419ECCD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2" y="2183"/>
                <a:ext cx="387" cy="465"/>
              </a:xfrm>
              <a:custGeom>
                <a:avLst/>
                <a:gdLst>
                  <a:gd name="T0" fmla="*/ 41 w 163"/>
                  <a:gd name="T1" fmla="*/ 8 h 196"/>
                  <a:gd name="T2" fmla="*/ 97 w 163"/>
                  <a:gd name="T3" fmla="*/ 0 h 196"/>
                  <a:gd name="T4" fmla="*/ 92 w 163"/>
                  <a:gd name="T5" fmla="*/ 33 h 196"/>
                  <a:gd name="T6" fmla="*/ 87 w 163"/>
                  <a:gd name="T7" fmla="*/ 54 h 196"/>
                  <a:gd name="T8" fmla="*/ 84 w 163"/>
                  <a:gd name="T9" fmla="*/ 65 h 196"/>
                  <a:gd name="T10" fmla="*/ 123 w 163"/>
                  <a:gd name="T11" fmla="*/ 55 h 196"/>
                  <a:gd name="T12" fmla="*/ 163 w 163"/>
                  <a:gd name="T13" fmla="*/ 81 h 196"/>
                  <a:gd name="T14" fmla="*/ 161 w 163"/>
                  <a:gd name="T15" fmla="*/ 95 h 196"/>
                  <a:gd name="T16" fmla="*/ 136 w 163"/>
                  <a:gd name="T17" fmla="*/ 196 h 196"/>
                  <a:gd name="T18" fmla="*/ 83 w 163"/>
                  <a:gd name="T19" fmla="*/ 196 h 196"/>
                  <a:gd name="T20" fmla="*/ 105 w 163"/>
                  <a:gd name="T21" fmla="*/ 105 h 196"/>
                  <a:gd name="T22" fmla="*/ 107 w 163"/>
                  <a:gd name="T23" fmla="*/ 96 h 196"/>
                  <a:gd name="T24" fmla="*/ 97 w 163"/>
                  <a:gd name="T25" fmla="*/ 91 h 196"/>
                  <a:gd name="T26" fmla="*/ 76 w 163"/>
                  <a:gd name="T27" fmla="*/ 99 h 196"/>
                  <a:gd name="T28" fmla="*/ 53 w 163"/>
                  <a:gd name="T29" fmla="*/ 196 h 196"/>
                  <a:gd name="T30" fmla="*/ 0 w 163"/>
                  <a:gd name="T31" fmla="*/ 196 h 196"/>
                  <a:gd name="T32" fmla="*/ 33 w 163"/>
                  <a:gd name="T33" fmla="*/ 58 h 196"/>
                  <a:gd name="T34" fmla="*/ 41 w 163"/>
                  <a:gd name="T35" fmla="*/ 8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3" h="196">
                    <a:moveTo>
                      <a:pt x="41" y="8"/>
                    </a:moveTo>
                    <a:cubicBezTo>
                      <a:pt x="97" y="0"/>
                      <a:pt x="97" y="0"/>
                      <a:pt x="97" y="0"/>
                    </a:cubicBezTo>
                    <a:cubicBezTo>
                      <a:pt x="97" y="7"/>
                      <a:pt x="95" y="22"/>
                      <a:pt x="92" y="33"/>
                    </a:cubicBezTo>
                    <a:cubicBezTo>
                      <a:pt x="87" y="54"/>
                      <a:pt x="87" y="54"/>
                      <a:pt x="87" y="54"/>
                    </a:cubicBezTo>
                    <a:cubicBezTo>
                      <a:pt x="86" y="57"/>
                      <a:pt x="85" y="62"/>
                      <a:pt x="84" y="65"/>
                    </a:cubicBezTo>
                    <a:cubicBezTo>
                      <a:pt x="93" y="59"/>
                      <a:pt x="106" y="55"/>
                      <a:pt x="123" y="55"/>
                    </a:cubicBezTo>
                    <a:cubicBezTo>
                      <a:pt x="144" y="55"/>
                      <a:pt x="162" y="60"/>
                      <a:pt x="163" y="81"/>
                    </a:cubicBezTo>
                    <a:cubicBezTo>
                      <a:pt x="163" y="85"/>
                      <a:pt x="162" y="90"/>
                      <a:pt x="161" y="95"/>
                    </a:cubicBezTo>
                    <a:cubicBezTo>
                      <a:pt x="136" y="196"/>
                      <a:pt x="136" y="196"/>
                      <a:pt x="136" y="196"/>
                    </a:cubicBezTo>
                    <a:cubicBezTo>
                      <a:pt x="83" y="196"/>
                      <a:pt x="83" y="196"/>
                      <a:pt x="83" y="196"/>
                    </a:cubicBezTo>
                    <a:cubicBezTo>
                      <a:pt x="105" y="105"/>
                      <a:pt x="105" y="105"/>
                      <a:pt x="105" y="105"/>
                    </a:cubicBezTo>
                    <a:cubicBezTo>
                      <a:pt x="106" y="102"/>
                      <a:pt x="107" y="99"/>
                      <a:pt x="107" y="96"/>
                    </a:cubicBezTo>
                    <a:cubicBezTo>
                      <a:pt x="107" y="92"/>
                      <a:pt x="104" y="91"/>
                      <a:pt x="97" y="91"/>
                    </a:cubicBezTo>
                    <a:cubicBezTo>
                      <a:pt x="90" y="91"/>
                      <a:pt x="81" y="95"/>
                      <a:pt x="76" y="99"/>
                    </a:cubicBezTo>
                    <a:cubicBezTo>
                      <a:pt x="53" y="196"/>
                      <a:pt x="53" y="196"/>
                      <a:pt x="53" y="196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33" y="58"/>
                      <a:pt x="33" y="58"/>
                      <a:pt x="33" y="58"/>
                    </a:cubicBezTo>
                    <a:cubicBezTo>
                      <a:pt x="41" y="26"/>
                      <a:pt x="42" y="16"/>
                      <a:pt x="41" y="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0" name="Freeform 15">
                <a:extLst>
                  <a:ext uri="{FF2B5EF4-FFF2-40B4-BE49-F238E27FC236}">
                    <a16:creationId xmlns:a16="http://schemas.microsoft.com/office/drawing/2014/main" id="{F8C44EAC-E667-4A5A-81D7-0DC782C836D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939" y="2311"/>
                <a:ext cx="358" cy="347"/>
              </a:xfrm>
              <a:custGeom>
                <a:avLst/>
                <a:gdLst>
                  <a:gd name="T0" fmla="*/ 63 w 151"/>
                  <a:gd name="T1" fmla="*/ 56 h 146"/>
                  <a:gd name="T2" fmla="*/ 87 w 151"/>
                  <a:gd name="T3" fmla="*/ 33 h 146"/>
                  <a:gd name="T4" fmla="*/ 99 w 151"/>
                  <a:gd name="T5" fmla="*/ 43 h 146"/>
                  <a:gd name="T6" fmla="*/ 74 w 151"/>
                  <a:gd name="T7" fmla="*/ 58 h 146"/>
                  <a:gd name="T8" fmla="*/ 63 w 151"/>
                  <a:gd name="T9" fmla="*/ 56 h 146"/>
                  <a:gd name="T10" fmla="*/ 54 w 151"/>
                  <a:gd name="T11" fmla="*/ 88 h 146"/>
                  <a:gd name="T12" fmla="*/ 73 w 151"/>
                  <a:gd name="T13" fmla="*/ 89 h 146"/>
                  <a:gd name="T14" fmla="*/ 151 w 151"/>
                  <a:gd name="T15" fmla="*/ 40 h 146"/>
                  <a:gd name="T16" fmla="*/ 92 w 151"/>
                  <a:gd name="T17" fmla="*/ 0 h 146"/>
                  <a:gd name="T18" fmla="*/ 0 w 151"/>
                  <a:gd name="T19" fmla="*/ 95 h 146"/>
                  <a:gd name="T20" fmla="*/ 65 w 151"/>
                  <a:gd name="T21" fmla="*/ 146 h 146"/>
                  <a:gd name="T22" fmla="*/ 130 w 151"/>
                  <a:gd name="T23" fmla="*/ 128 h 146"/>
                  <a:gd name="T24" fmla="*/ 119 w 151"/>
                  <a:gd name="T25" fmla="*/ 99 h 146"/>
                  <a:gd name="T26" fmla="*/ 75 w 151"/>
                  <a:gd name="T27" fmla="*/ 113 h 146"/>
                  <a:gd name="T28" fmla="*/ 53 w 151"/>
                  <a:gd name="T29" fmla="*/ 96 h 146"/>
                  <a:gd name="T30" fmla="*/ 54 w 151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1" h="146">
                    <a:moveTo>
                      <a:pt x="63" y="56"/>
                    </a:moveTo>
                    <a:cubicBezTo>
                      <a:pt x="66" y="42"/>
                      <a:pt x="73" y="33"/>
                      <a:pt x="87" y="33"/>
                    </a:cubicBezTo>
                    <a:cubicBezTo>
                      <a:pt x="94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8" y="58"/>
                      <a:pt x="64" y="57"/>
                      <a:pt x="63" y="56"/>
                    </a:cubicBezTo>
                    <a:close/>
                    <a:moveTo>
                      <a:pt x="54" y="88"/>
                    </a:moveTo>
                    <a:cubicBezTo>
                      <a:pt x="57" y="88"/>
                      <a:pt x="64" y="89"/>
                      <a:pt x="73" y="89"/>
                    </a:cubicBezTo>
                    <a:cubicBezTo>
                      <a:pt x="124" y="89"/>
                      <a:pt x="151" y="65"/>
                      <a:pt x="151" y="40"/>
                    </a:cubicBezTo>
                    <a:cubicBezTo>
                      <a:pt x="151" y="11"/>
                      <a:pt x="125" y="0"/>
                      <a:pt x="92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0" y="146"/>
                      <a:pt x="65" y="146"/>
                    </a:cubicBezTo>
                    <a:cubicBezTo>
                      <a:pt x="81" y="146"/>
                      <a:pt x="105" y="141"/>
                      <a:pt x="130" y="128"/>
                    </a:cubicBezTo>
                    <a:cubicBezTo>
                      <a:pt x="119" y="99"/>
                      <a:pt x="119" y="99"/>
                      <a:pt x="119" y="99"/>
                    </a:cubicBezTo>
                    <a:cubicBezTo>
                      <a:pt x="106" y="107"/>
                      <a:pt x="89" y="113"/>
                      <a:pt x="75" y="113"/>
                    </a:cubicBezTo>
                    <a:cubicBezTo>
                      <a:pt x="59" y="113"/>
                      <a:pt x="53" y="109"/>
                      <a:pt x="53" y="96"/>
                    </a:cubicBezTo>
                    <a:cubicBezTo>
                      <a:pt x="53" y="95"/>
                      <a:pt x="54" y="90"/>
                      <a:pt x="54" y="8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1" name="Freeform 16">
                <a:extLst>
                  <a:ext uri="{FF2B5EF4-FFF2-40B4-BE49-F238E27FC236}">
                    <a16:creationId xmlns:a16="http://schemas.microsoft.com/office/drawing/2014/main" id="{DF153FEF-BF79-4610-822F-CAF504D5A51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349" y="2313"/>
                <a:ext cx="388" cy="349"/>
              </a:xfrm>
              <a:custGeom>
                <a:avLst/>
                <a:gdLst>
                  <a:gd name="T0" fmla="*/ 163 w 163"/>
                  <a:gd name="T1" fmla="*/ 0 h 147"/>
                  <a:gd name="T2" fmla="*/ 141 w 163"/>
                  <a:gd name="T3" fmla="*/ 90 h 147"/>
                  <a:gd name="T4" fmla="*/ 141 w 163"/>
                  <a:gd name="T5" fmla="*/ 132 h 147"/>
                  <a:gd name="T6" fmla="*/ 91 w 163"/>
                  <a:gd name="T7" fmla="*/ 147 h 147"/>
                  <a:gd name="T8" fmla="*/ 86 w 163"/>
                  <a:gd name="T9" fmla="*/ 130 h 147"/>
                  <a:gd name="T10" fmla="*/ 39 w 163"/>
                  <a:gd name="T11" fmla="*/ 145 h 147"/>
                  <a:gd name="T12" fmla="*/ 0 w 163"/>
                  <a:gd name="T13" fmla="*/ 117 h 147"/>
                  <a:gd name="T14" fmla="*/ 5 w 163"/>
                  <a:gd name="T15" fmla="*/ 87 h 147"/>
                  <a:gd name="T16" fmla="*/ 25 w 163"/>
                  <a:gd name="T17" fmla="*/ 6 h 147"/>
                  <a:gd name="T18" fmla="*/ 79 w 163"/>
                  <a:gd name="T19" fmla="*/ 0 h 147"/>
                  <a:gd name="T20" fmla="*/ 57 w 163"/>
                  <a:gd name="T21" fmla="*/ 92 h 147"/>
                  <a:gd name="T22" fmla="*/ 65 w 163"/>
                  <a:gd name="T23" fmla="*/ 107 h 147"/>
                  <a:gd name="T24" fmla="*/ 87 w 163"/>
                  <a:gd name="T25" fmla="*/ 94 h 147"/>
                  <a:gd name="T26" fmla="*/ 108 w 163"/>
                  <a:gd name="T27" fmla="*/ 6 h 147"/>
                  <a:gd name="T28" fmla="*/ 163 w 163"/>
                  <a:gd name="T29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3" h="147">
                    <a:moveTo>
                      <a:pt x="163" y="0"/>
                    </a:moveTo>
                    <a:cubicBezTo>
                      <a:pt x="141" y="90"/>
                      <a:pt x="141" y="90"/>
                      <a:pt x="141" y="90"/>
                    </a:cubicBezTo>
                    <a:cubicBezTo>
                      <a:pt x="137" y="105"/>
                      <a:pt x="137" y="117"/>
                      <a:pt x="141" y="132"/>
                    </a:cubicBezTo>
                    <a:cubicBezTo>
                      <a:pt x="91" y="147"/>
                      <a:pt x="91" y="147"/>
                      <a:pt x="91" y="147"/>
                    </a:cubicBezTo>
                    <a:cubicBezTo>
                      <a:pt x="89" y="143"/>
                      <a:pt x="87" y="133"/>
                      <a:pt x="86" y="130"/>
                    </a:cubicBezTo>
                    <a:cubicBezTo>
                      <a:pt x="73" y="139"/>
                      <a:pt x="57" y="145"/>
                      <a:pt x="39" y="145"/>
                    </a:cubicBezTo>
                    <a:cubicBezTo>
                      <a:pt x="19" y="145"/>
                      <a:pt x="0" y="139"/>
                      <a:pt x="0" y="117"/>
                    </a:cubicBezTo>
                    <a:cubicBezTo>
                      <a:pt x="0" y="111"/>
                      <a:pt x="2" y="102"/>
                      <a:pt x="5" y="87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7" y="92"/>
                      <a:pt x="57" y="92"/>
                      <a:pt x="57" y="92"/>
                    </a:cubicBezTo>
                    <a:cubicBezTo>
                      <a:pt x="54" y="103"/>
                      <a:pt x="56" y="107"/>
                      <a:pt x="65" y="107"/>
                    </a:cubicBezTo>
                    <a:cubicBezTo>
                      <a:pt x="73" y="107"/>
                      <a:pt x="80" y="104"/>
                      <a:pt x="87" y="94"/>
                    </a:cubicBezTo>
                    <a:cubicBezTo>
                      <a:pt x="108" y="6"/>
                      <a:pt x="108" y="6"/>
                      <a:pt x="108" y="6"/>
                    </a:cubicBez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2" name="Freeform 17">
                <a:extLst>
                  <a:ext uri="{FF2B5EF4-FFF2-40B4-BE49-F238E27FC236}">
                    <a16:creationId xmlns:a16="http://schemas.microsoft.com/office/drawing/2014/main" id="{457E9E1F-3B94-438D-A109-CE7A6D64D76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46" y="2313"/>
                <a:ext cx="385" cy="345"/>
              </a:xfrm>
              <a:custGeom>
                <a:avLst/>
                <a:gdLst>
                  <a:gd name="T0" fmla="*/ 0 w 162"/>
                  <a:gd name="T1" fmla="*/ 127 h 145"/>
                  <a:gd name="T2" fmla="*/ 25 w 162"/>
                  <a:gd name="T3" fmla="*/ 97 h 145"/>
                  <a:gd name="T4" fmla="*/ 73 w 162"/>
                  <a:gd name="T5" fmla="*/ 111 h 145"/>
                  <a:gd name="T6" fmla="*/ 92 w 162"/>
                  <a:gd name="T7" fmla="*/ 99 h 145"/>
                  <a:gd name="T8" fmla="*/ 71 w 162"/>
                  <a:gd name="T9" fmla="*/ 88 h 145"/>
                  <a:gd name="T10" fmla="*/ 58 w 162"/>
                  <a:gd name="T11" fmla="*/ 85 h 145"/>
                  <a:gd name="T12" fmla="*/ 26 w 162"/>
                  <a:gd name="T13" fmla="*/ 51 h 145"/>
                  <a:gd name="T14" fmla="*/ 103 w 162"/>
                  <a:gd name="T15" fmla="*/ 0 h 145"/>
                  <a:gd name="T16" fmla="*/ 162 w 162"/>
                  <a:gd name="T17" fmla="*/ 12 h 145"/>
                  <a:gd name="T18" fmla="*/ 139 w 162"/>
                  <a:gd name="T19" fmla="*/ 41 h 145"/>
                  <a:gd name="T20" fmla="*/ 102 w 162"/>
                  <a:gd name="T21" fmla="*/ 32 h 145"/>
                  <a:gd name="T22" fmla="*/ 86 w 162"/>
                  <a:gd name="T23" fmla="*/ 43 h 145"/>
                  <a:gd name="T24" fmla="*/ 103 w 162"/>
                  <a:gd name="T25" fmla="*/ 52 h 145"/>
                  <a:gd name="T26" fmla="*/ 117 w 162"/>
                  <a:gd name="T27" fmla="*/ 55 h 145"/>
                  <a:gd name="T28" fmla="*/ 149 w 162"/>
                  <a:gd name="T29" fmla="*/ 88 h 145"/>
                  <a:gd name="T30" fmla="*/ 66 w 162"/>
                  <a:gd name="T31" fmla="*/ 145 h 145"/>
                  <a:gd name="T32" fmla="*/ 0 w 162"/>
                  <a:gd name="T33" fmla="*/ 127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2" h="145">
                    <a:moveTo>
                      <a:pt x="0" y="127"/>
                    </a:moveTo>
                    <a:cubicBezTo>
                      <a:pt x="25" y="97"/>
                      <a:pt x="25" y="97"/>
                      <a:pt x="25" y="97"/>
                    </a:cubicBezTo>
                    <a:cubicBezTo>
                      <a:pt x="35" y="103"/>
                      <a:pt x="55" y="111"/>
                      <a:pt x="73" y="111"/>
                    </a:cubicBezTo>
                    <a:cubicBezTo>
                      <a:pt x="82" y="111"/>
                      <a:pt x="92" y="107"/>
                      <a:pt x="92" y="99"/>
                    </a:cubicBezTo>
                    <a:cubicBezTo>
                      <a:pt x="92" y="93"/>
                      <a:pt x="87" y="91"/>
                      <a:pt x="71" y="88"/>
                    </a:cubicBezTo>
                    <a:cubicBezTo>
                      <a:pt x="58" y="85"/>
                      <a:pt x="58" y="85"/>
                      <a:pt x="58" y="85"/>
                    </a:cubicBezTo>
                    <a:cubicBezTo>
                      <a:pt x="37" y="81"/>
                      <a:pt x="26" y="69"/>
                      <a:pt x="26" y="51"/>
                    </a:cubicBezTo>
                    <a:cubicBezTo>
                      <a:pt x="26" y="25"/>
                      <a:pt x="52" y="0"/>
                      <a:pt x="103" y="0"/>
                    </a:cubicBezTo>
                    <a:cubicBezTo>
                      <a:pt x="125" y="0"/>
                      <a:pt x="142" y="4"/>
                      <a:pt x="162" y="12"/>
                    </a:cubicBezTo>
                    <a:cubicBezTo>
                      <a:pt x="139" y="41"/>
                      <a:pt x="139" y="41"/>
                      <a:pt x="139" y="41"/>
                    </a:cubicBezTo>
                    <a:cubicBezTo>
                      <a:pt x="126" y="35"/>
                      <a:pt x="112" y="32"/>
                      <a:pt x="102" y="32"/>
                    </a:cubicBezTo>
                    <a:cubicBezTo>
                      <a:pt x="98" y="32"/>
                      <a:pt x="86" y="33"/>
                      <a:pt x="86" y="43"/>
                    </a:cubicBezTo>
                    <a:cubicBezTo>
                      <a:pt x="86" y="46"/>
                      <a:pt x="90" y="49"/>
                      <a:pt x="103" y="52"/>
                    </a:cubicBezTo>
                    <a:cubicBezTo>
                      <a:pt x="117" y="55"/>
                      <a:pt x="117" y="55"/>
                      <a:pt x="117" y="55"/>
                    </a:cubicBezTo>
                    <a:cubicBezTo>
                      <a:pt x="137" y="60"/>
                      <a:pt x="149" y="68"/>
                      <a:pt x="149" y="88"/>
                    </a:cubicBezTo>
                    <a:cubicBezTo>
                      <a:pt x="149" y="111"/>
                      <a:pt x="122" y="145"/>
                      <a:pt x="66" y="145"/>
                    </a:cubicBezTo>
                    <a:cubicBezTo>
                      <a:pt x="43" y="145"/>
                      <a:pt x="20" y="138"/>
                      <a:pt x="0" y="12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3" name="Freeform 18">
                <a:extLst>
                  <a:ext uri="{FF2B5EF4-FFF2-40B4-BE49-F238E27FC236}">
                    <a16:creationId xmlns:a16="http://schemas.microsoft.com/office/drawing/2014/main" id="{DAD41312-6A8D-4F58-B11C-419E3F7980B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5" y="2045"/>
                <a:ext cx="45" cy="33"/>
              </a:xfrm>
              <a:custGeom>
                <a:avLst/>
                <a:gdLst>
                  <a:gd name="T0" fmla="*/ 3 w 19"/>
                  <a:gd name="T1" fmla="*/ 12 h 14"/>
                  <a:gd name="T2" fmla="*/ 9 w 19"/>
                  <a:gd name="T3" fmla="*/ 14 h 14"/>
                  <a:gd name="T4" fmla="*/ 9 w 19"/>
                  <a:gd name="T5" fmla="*/ 14 h 14"/>
                  <a:gd name="T6" fmla="*/ 18 w 19"/>
                  <a:gd name="T7" fmla="*/ 7 h 14"/>
                  <a:gd name="T8" fmla="*/ 9 w 19"/>
                  <a:gd name="T9" fmla="*/ 0 h 14"/>
                  <a:gd name="T10" fmla="*/ 0 w 19"/>
                  <a:gd name="T11" fmla="*/ 7 h 14"/>
                  <a:gd name="T12" fmla="*/ 3 w 19"/>
                  <a:gd name="T1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14">
                    <a:moveTo>
                      <a:pt x="3" y="12"/>
                    </a:moveTo>
                    <a:cubicBezTo>
                      <a:pt x="4" y="13"/>
                      <a:pt x="7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4" y="14"/>
                      <a:pt x="18" y="11"/>
                      <a:pt x="18" y="7"/>
                    </a:cubicBezTo>
                    <a:cubicBezTo>
                      <a:pt x="19" y="3"/>
                      <a:pt x="14" y="0"/>
                      <a:pt x="9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9"/>
                      <a:pt x="1" y="10"/>
                      <a:pt x="3" y="12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4" name="Freeform 19">
                <a:extLst>
                  <a:ext uri="{FF2B5EF4-FFF2-40B4-BE49-F238E27FC236}">
                    <a16:creationId xmlns:a16="http://schemas.microsoft.com/office/drawing/2014/main" id="{AE29897F-00D8-4C5A-8E28-7C894650440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0" y="2230"/>
                <a:ext cx="232" cy="41"/>
              </a:xfrm>
              <a:custGeom>
                <a:avLst/>
                <a:gdLst>
                  <a:gd name="T0" fmla="*/ 95 w 98"/>
                  <a:gd name="T1" fmla="*/ 0 h 17"/>
                  <a:gd name="T2" fmla="*/ 4 w 98"/>
                  <a:gd name="T3" fmla="*/ 0 h 17"/>
                  <a:gd name="T4" fmla="*/ 0 w 98"/>
                  <a:gd name="T5" fmla="*/ 3 h 17"/>
                  <a:gd name="T6" fmla="*/ 0 w 98"/>
                  <a:gd name="T7" fmla="*/ 13 h 17"/>
                  <a:gd name="T8" fmla="*/ 4 w 98"/>
                  <a:gd name="T9" fmla="*/ 17 h 17"/>
                  <a:gd name="T10" fmla="*/ 95 w 98"/>
                  <a:gd name="T11" fmla="*/ 17 h 17"/>
                  <a:gd name="T12" fmla="*/ 98 w 98"/>
                  <a:gd name="T13" fmla="*/ 13 h 17"/>
                  <a:gd name="T14" fmla="*/ 98 w 98"/>
                  <a:gd name="T15" fmla="*/ 3 h 17"/>
                  <a:gd name="T16" fmla="*/ 95 w 98"/>
                  <a:gd name="T1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17">
                    <a:moveTo>
                      <a:pt x="95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5"/>
                      <a:pt x="2" y="17"/>
                      <a:pt x="4" y="17"/>
                    </a:cubicBezTo>
                    <a:cubicBezTo>
                      <a:pt x="95" y="17"/>
                      <a:pt x="95" y="17"/>
                      <a:pt x="95" y="17"/>
                    </a:cubicBezTo>
                    <a:cubicBezTo>
                      <a:pt x="97" y="17"/>
                      <a:pt x="98" y="15"/>
                      <a:pt x="98" y="13"/>
                    </a:cubicBezTo>
                    <a:cubicBezTo>
                      <a:pt x="98" y="3"/>
                      <a:pt x="98" y="3"/>
                      <a:pt x="98" y="3"/>
                    </a:cubicBezTo>
                    <a:cubicBezTo>
                      <a:pt x="98" y="1"/>
                      <a:pt x="97" y="0"/>
                      <a:pt x="95" y="0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5" name="Freeform 20">
                <a:extLst>
                  <a:ext uri="{FF2B5EF4-FFF2-40B4-BE49-F238E27FC236}">
                    <a16:creationId xmlns:a16="http://schemas.microsoft.com/office/drawing/2014/main" id="{0FD8E581-BFA1-4C81-8BEE-8FACB6287FD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76" y="2083"/>
                <a:ext cx="400" cy="140"/>
              </a:xfrm>
              <a:custGeom>
                <a:avLst/>
                <a:gdLst>
                  <a:gd name="T0" fmla="*/ 164 w 168"/>
                  <a:gd name="T1" fmla="*/ 18 h 59"/>
                  <a:gd name="T2" fmla="*/ 109 w 168"/>
                  <a:gd name="T3" fmla="*/ 0 h 59"/>
                  <a:gd name="T4" fmla="*/ 109 w 168"/>
                  <a:gd name="T5" fmla="*/ 0 h 59"/>
                  <a:gd name="T6" fmla="*/ 89 w 168"/>
                  <a:gd name="T7" fmla="*/ 0 h 59"/>
                  <a:gd name="T8" fmla="*/ 89 w 168"/>
                  <a:gd name="T9" fmla="*/ 0 h 59"/>
                  <a:gd name="T10" fmla="*/ 86 w 168"/>
                  <a:gd name="T11" fmla="*/ 0 h 59"/>
                  <a:gd name="T12" fmla="*/ 86 w 168"/>
                  <a:gd name="T13" fmla="*/ 0 h 59"/>
                  <a:gd name="T14" fmla="*/ 82 w 168"/>
                  <a:gd name="T15" fmla="*/ 0 h 59"/>
                  <a:gd name="T16" fmla="*/ 82 w 168"/>
                  <a:gd name="T17" fmla="*/ 0 h 59"/>
                  <a:gd name="T18" fmla="*/ 81 w 168"/>
                  <a:gd name="T19" fmla="*/ 0 h 59"/>
                  <a:gd name="T20" fmla="*/ 80 w 168"/>
                  <a:gd name="T21" fmla="*/ 0 h 59"/>
                  <a:gd name="T22" fmla="*/ 80 w 168"/>
                  <a:gd name="T23" fmla="*/ 0 h 59"/>
                  <a:gd name="T24" fmla="*/ 79 w 168"/>
                  <a:gd name="T25" fmla="*/ 0 h 59"/>
                  <a:gd name="T26" fmla="*/ 79 w 168"/>
                  <a:gd name="T27" fmla="*/ 0 h 59"/>
                  <a:gd name="T28" fmla="*/ 59 w 168"/>
                  <a:gd name="T29" fmla="*/ 0 h 59"/>
                  <a:gd name="T30" fmla="*/ 59 w 168"/>
                  <a:gd name="T31" fmla="*/ 0 h 59"/>
                  <a:gd name="T32" fmla="*/ 4 w 168"/>
                  <a:gd name="T33" fmla="*/ 18 h 59"/>
                  <a:gd name="T34" fmla="*/ 33 w 168"/>
                  <a:gd name="T35" fmla="*/ 59 h 59"/>
                  <a:gd name="T36" fmla="*/ 34 w 168"/>
                  <a:gd name="T37" fmla="*/ 59 h 59"/>
                  <a:gd name="T38" fmla="*/ 34 w 168"/>
                  <a:gd name="T39" fmla="*/ 59 h 59"/>
                  <a:gd name="T40" fmla="*/ 35 w 168"/>
                  <a:gd name="T41" fmla="*/ 58 h 59"/>
                  <a:gd name="T42" fmla="*/ 34 w 168"/>
                  <a:gd name="T43" fmla="*/ 57 h 59"/>
                  <a:gd name="T44" fmla="*/ 20 w 168"/>
                  <a:gd name="T45" fmla="*/ 20 h 59"/>
                  <a:gd name="T46" fmla="*/ 48 w 168"/>
                  <a:gd name="T47" fmla="*/ 3 h 59"/>
                  <a:gd name="T48" fmla="*/ 29 w 168"/>
                  <a:gd name="T49" fmla="*/ 17 h 59"/>
                  <a:gd name="T50" fmla="*/ 56 w 168"/>
                  <a:gd name="T51" fmla="*/ 59 h 59"/>
                  <a:gd name="T52" fmla="*/ 56 w 168"/>
                  <a:gd name="T53" fmla="*/ 59 h 59"/>
                  <a:gd name="T54" fmla="*/ 56 w 168"/>
                  <a:gd name="T55" fmla="*/ 59 h 59"/>
                  <a:gd name="T56" fmla="*/ 57 w 168"/>
                  <a:gd name="T57" fmla="*/ 58 h 59"/>
                  <a:gd name="T58" fmla="*/ 57 w 168"/>
                  <a:gd name="T59" fmla="*/ 57 h 59"/>
                  <a:gd name="T60" fmla="*/ 49 w 168"/>
                  <a:gd name="T61" fmla="*/ 23 h 59"/>
                  <a:gd name="T62" fmla="*/ 80 w 168"/>
                  <a:gd name="T63" fmla="*/ 2 h 59"/>
                  <a:gd name="T64" fmla="*/ 81 w 168"/>
                  <a:gd name="T65" fmla="*/ 2 h 59"/>
                  <a:gd name="T66" fmla="*/ 82 w 168"/>
                  <a:gd name="T67" fmla="*/ 2 h 59"/>
                  <a:gd name="T68" fmla="*/ 82 w 168"/>
                  <a:gd name="T69" fmla="*/ 2 h 59"/>
                  <a:gd name="T70" fmla="*/ 83 w 168"/>
                  <a:gd name="T71" fmla="*/ 2 h 59"/>
                  <a:gd name="T72" fmla="*/ 83 w 168"/>
                  <a:gd name="T73" fmla="*/ 58 h 59"/>
                  <a:gd name="T74" fmla="*/ 84 w 168"/>
                  <a:gd name="T75" fmla="*/ 59 h 59"/>
                  <a:gd name="T76" fmla="*/ 84 w 168"/>
                  <a:gd name="T77" fmla="*/ 59 h 59"/>
                  <a:gd name="T78" fmla="*/ 85 w 168"/>
                  <a:gd name="T79" fmla="*/ 58 h 59"/>
                  <a:gd name="T80" fmla="*/ 85 w 168"/>
                  <a:gd name="T81" fmla="*/ 2 h 59"/>
                  <a:gd name="T82" fmla="*/ 86 w 168"/>
                  <a:gd name="T83" fmla="*/ 2 h 59"/>
                  <a:gd name="T84" fmla="*/ 119 w 168"/>
                  <a:gd name="T85" fmla="*/ 23 h 59"/>
                  <a:gd name="T86" fmla="*/ 111 w 168"/>
                  <a:gd name="T87" fmla="*/ 57 h 59"/>
                  <a:gd name="T88" fmla="*/ 111 w 168"/>
                  <a:gd name="T89" fmla="*/ 58 h 59"/>
                  <a:gd name="T90" fmla="*/ 112 w 168"/>
                  <a:gd name="T91" fmla="*/ 59 h 59"/>
                  <a:gd name="T92" fmla="*/ 112 w 168"/>
                  <a:gd name="T93" fmla="*/ 59 h 59"/>
                  <a:gd name="T94" fmla="*/ 112 w 168"/>
                  <a:gd name="T95" fmla="*/ 59 h 59"/>
                  <a:gd name="T96" fmla="*/ 140 w 168"/>
                  <a:gd name="T97" fmla="*/ 17 h 59"/>
                  <a:gd name="T98" fmla="*/ 120 w 168"/>
                  <a:gd name="T99" fmla="*/ 3 h 59"/>
                  <a:gd name="T100" fmla="*/ 148 w 168"/>
                  <a:gd name="T101" fmla="*/ 20 h 59"/>
                  <a:gd name="T102" fmla="*/ 134 w 168"/>
                  <a:gd name="T103" fmla="*/ 57 h 59"/>
                  <a:gd name="T104" fmla="*/ 134 w 168"/>
                  <a:gd name="T105" fmla="*/ 58 h 59"/>
                  <a:gd name="T106" fmla="*/ 135 w 168"/>
                  <a:gd name="T107" fmla="*/ 59 h 59"/>
                  <a:gd name="T108" fmla="*/ 135 w 168"/>
                  <a:gd name="T109" fmla="*/ 59 h 59"/>
                  <a:gd name="T110" fmla="*/ 135 w 168"/>
                  <a:gd name="T111" fmla="*/ 59 h 59"/>
                  <a:gd name="T112" fmla="*/ 164 w 168"/>
                  <a:gd name="T113" fmla="*/ 1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8" h="59">
                    <a:moveTo>
                      <a:pt x="164" y="18"/>
                    </a:moveTo>
                    <a:cubicBezTo>
                      <a:pt x="161" y="6"/>
                      <a:pt x="143" y="0"/>
                      <a:pt x="109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8" y="0"/>
                      <a:pt x="87" y="0"/>
                      <a:pt x="86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1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79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26" y="0"/>
                      <a:pt x="7" y="6"/>
                      <a:pt x="4" y="18"/>
                    </a:cubicBezTo>
                    <a:cubicBezTo>
                      <a:pt x="0" y="35"/>
                      <a:pt x="32" y="58"/>
                      <a:pt x="33" y="59"/>
                    </a:cubicBezTo>
                    <a:cubicBezTo>
                      <a:pt x="33" y="59"/>
                      <a:pt x="34" y="59"/>
                      <a:pt x="34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9"/>
                      <a:pt x="35" y="59"/>
                      <a:pt x="35" y="58"/>
                    </a:cubicBezTo>
                    <a:cubicBezTo>
                      <a:pt x="35" y="58"/>
                      <a:pt x="35" y="57"/>
                      <a:pt x="34" y="57"/>
                    </a:cubicBezTo>
                    <a:cubicBezTo>
                      <a:pt x="21" y="42"/>
                      <a:pt x="17" y="29"/>
                      <a:pt x="20" y="20"/>
                    </a:cubicBezTo>
                    <a:cubicBezTo>
                      <a:pt x="24" y="9"/>
                      <a:pt x="38" y="5"/>
                      <a:pt x="48" y="3"/>
                    </a:cubicBezTo>
                    <a:cubicBezTo>
                      <a:pt x="37" y="6"/>
                      <a:pt x="30" y="10"/>
                      <a:pt x="29" y="17"/>
                    </a:cubicBezTo>
                    <a:cubicBezTo>
                      <a:pt x="24" y="34"/>
                      <a:pt x="55" y="58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7" y="59"/>
                      <a:pt x="57" y="59"/>
                      <a:pt x="57" y="58"/>
                    </a:cubicBezTo>
                    <a:cubicBezTo>
                      <a:pt x="57" y="58"/>
                      <a:pt x="57" y="58"/>
                      <a:pt x="57" y="57"/>
                    </a:cubicBezTo>
                    <a:cubicBezTo>
                      <a:pt x="48" y="44"/>
                      <a:pt x="46" y="33"/>
                      <a:pt x="49" y="23"/>
                    </a:cubicBezTo>
                    <a:cubicBezTo>
                      <a:pt x="55" y="9"/>
                      <a:pt x="73" y="4"/>
                      <a:pt x="80" y="2"/>
                    </a:cubicBezTo>
                    <a:cubicBezTo>
                      <a:pt x="80" y="2"/>
                      <a:pt x="80" y="2"/>
                      <a:pt x="81" y="2"/>
                    </a:cubicBezTo>
                    <a:cubicBezTo>
                      <a:pt x="81" y="2"/>
                      <a:pt x="81" y="2"/>
                      <a:pt x="82" y="2"/>
                    </a:cubicBezTo>
                    <a:cubicBezTo>
                      <a:pt x="82" y="2"/>
                      <a:pt x="82" y="2"/>
                      <a:pt x="82" y="2"/>
                    </a:cubicBezTo>
                    <a:cubicBezTo>
                      <a:pt x="82" y="2"/>
                      <a:pt x="83" y="2"/>
                      <a:pt x="83" y="2"/>
                    </a:cubicBezTo>
                    <a:cubicBezTo>
                      <a:pt x="82" y="4"/>
                      <a:pt x="68" y="26"/>
                      <a:pt x="83" y="58"/>
                    </a:cubicBezTo>
                    <a:cubicBezTo>
                      <a:pt x="83" y="59"/>
                      <a:pt x="84" y="59"/>
                      <a:pt x="84" y="59"/>
                    </a:cubicBezTo>
                    <a:cubicBezTo>
                      <a:pt x="84" y="59"/>
                      <a:pt x="84" y="59"/>
                      <a:pt x="84" y="59"/>
                    </a:cubicBezTo>
                    <a:cubicBezTo>
                      <a:pt x="84" y="59"/>
                      <a:pt x="85" y="59"/>
                      <a:pt x="85" y="58"/>
                    </a:cubicBezTo>
                    <a:cubicBezTo>
                      <a:pt x="100" y="27"/>
                      <a:pt x="87" y="4"/>
                      <a:pt x="85" y="2"/>
                    </a:cubicBezTo>
                    <a:cubicBezTo>
                      <a:pt x="85" y="2"/>
                      <a:pt x="86" y="2"/>
                      <a:pt x="86" y="2"/>
                    </a:cubicBezTo>
                    <a:cubicBezTo>
                      <a:pt x="89" y="2"/>
                      <a:pt x="113" y="7"/>
                      <a:pt x="119" y="23"/>
                    </a:cubicBezTo>
                    <a:cubicBezTo>
                      <a:pt x="123" y="33"/>
                      <a:pt x="120" y="44"/>
                      <a:pt x="111" y="57"/>
                    </a:cubicBezTo>
                    <a:cubicBezTo>
                      <a:pt x="111" y="58"/>
                      <a:pt x="111" y="58"/>
                      <a:pt x="111" y="58"/>
                    </a:cubicBezTo>
                    <a:cubicBezTo>
                      <a:pt x="111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4" y="58"/>
                      <a:pt x="145" y="34"/>
                      <a:pt x="140" y="17"/>
                    </a:cubicBezTo>
                    <a:cubicBezTo>
                      <a:pt x="138" y="10"/>
                      <a:pt x="131" y="6"/>
                      <a:pt x="120" y="3"/>
                    </a:cubicBezTo>
                    <a:cubicBezTo>
                      <a:pt x="130" y="5"/>
                      <a:pt x="144" y="9"/>
                      <a:pt x="148" y="20"/>
                    </a:cubicBezTo>
                    <a:cubicBezTo>
                      <a:pt x="152" y="29"/>
                      <a:pt x="147" y="42"/>
                      <a:pt x="134" y="57"/>
                    </a:cubicBezTo>
                    <a:cubicBezTo>
                      <a:pt x="134" y="57"/>
                      <a:pt x="134" y="58"/>
                      <a:pt x="134" y="58"/>
                    </a:cubicBezTo>
                    <a:cubicBezTo>
                      <a:pt x="134" y="59"/>
                      <a:pt x="134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6" y="58"/>
                      <a:pt x="168" y="35"/>
                      <a:pt x="164" y="18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6" name="Freeform 21">
                <a:extLst>
                  <a:ext uri="{FF2B5EF4-FFF2-40B4-BE49-F238E27FC236}">
                    <a16:creationId xmlns:a16="http://schemas.microsoft.com/office/drawing/2014/main" id="{3FAC5F8D-49D3-4B6B-8245-2587A515009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124" y="3411"/>
                <a:ext cx="3432" cy="363"/>
              </a:xfrm>
              <a:custGeom>
                <a:avLst/>
                <a:gdLst>
                  <a:gd name="T0" fmla="*/ 1412 w 1445"/>
                  <a:gd name="T1" fmla="*/ 48 h 153"/>
                  <a:gd name="T2" fmla="*/ 1402 w 1445"/>
                  <a:gd name="T3" fmla="*/ 84 h 153"/>
                  <a:gd name="T4" fmla="*/ 1396 w 1445"/>
                  <a:gd name="T5" fmla="*/ 121 h 153"/>
                  <a:gd name="T6" fmla="*/ 1330 w 1445"/>
                  <a:gd name="T7" fmla="*/ 48 h 153"/>
                  <a:gd name="T8" fmla="*/ 1320 w 1445"/>
                  <a:gd name="T9" fmla="*/ 84 h 153"/>
                  <a:gd name="T10" fmla="*/ 1314 w 1445"/>
                  <a:gd name="T11" fmla="*/ 121 h 153"/>
                  <a:gd name="T12" fmla="*/ 1257 w 1445"/>
                  <a:gd name="T13" fmla="*/ 69 h 153"/>
                  <a:gd name="T14" fmla="*/ 1233 w 1445"/>
                  <a:gd name="T15" fmla="*/ 105 h 153"/>
                  <a:gd name="T16" fmla="*/ 1249 w 1445"/>
                  <a:gd name="T17" fmla="*/ 33 h 153"/>
                  <a:gd name="T18" fmla="*/ 1143 w 1445"/>
                  <a:gd name="T19" fmla="*/ 119 h 153"/>
                  <a:gd name="T20" fmla="*/ 1194 w 1445"/>
                  <a:gd name="T21" fmla="*/ 33 h 153"/>
                  <a:gd name="T22" fmla="*/ 1123 w 1445"/>
                  <a:gd name="T23" fmla="*/ 119 h 153"/>
                  <a:gd name="T24" fmla="*/ 1097 w 1445"/>
                  <a:gd name="T25" fmla="*/ 63 h 153"/>
                  <a:gd name="T26" fmla="*/ 1124 w 1445"/>
                  <a:gd name="T27" fmla="*/ 34 h 153"/>
                  <a:gd name="T28" fmla="*/ 1038 w 1445"/>
                  <a:gd name="T29" fmla="*/ 65 h 153"/>
                  <a:gd name="T30" fmla="*/ 1086 w 1445"/>
                  <a:gd name="T31" fmla="*/ 107 h 153"/>
                  <a:gd name="T32" fmla="*/ 1053 w 1445"/>
                  <a:gd name="T33" fmla="*/ 153 h 153"/>
                  <a:gd name="T34" fmla="*/ 986 w 1445"/>
                  <a:gd name="T35" fmla="*/ 50 h 153"/>
                  <a:gd name="T36" fmla="*/ 969 w 1445"/>
                  <a:gd name="T37" fmla="*/ 121 h 153"/>
                  <a:gd name="T38" fmla="*/ 942 w 1445"/>
                  <a:gd name="T39" fmla="*/ 68 h 153"/>
                  <a:gd name="T40" fmla="*/ 885 w 1445"/>
                  <a:gd name="T41" fmla="*/ 119 h 153"/>
                  <a:gd name="T42" fmla="*/ 935 w 1445"/>
                  <a:gd name="T43" fmla="*/ 33 h 153"/>
                  <a:gd name="T44" fmla="*/ 865 w 1445"/>
                  <a:gd name="T45" fmla="*/ 119 h 153"/>
                  <a:gd name="T46" fmla="*/ 826 w 1445"/>
                  <a:gd name="T47" fmla="*/ 49 h 153"/>
                  <a:gd name="T48" fmla="*/ 761 w 1445"/>
                  <a:gd name="T49" fmla="*/ 152 h 153"/>
                  <a:gd name="T50" fmla="*/ 856 w 1445"/>
                  <a:gd name="T51" fmla="*/ 87 h 153"/>
                  <a:gd name="T52" fmla="*/ 808 w 1445"/>
                  <a:gd name="T53" fmla="*/ 44 h 153"/>
                  <a:gd name="T54" fmla="*/ 661 w 1445"/>
                  <a:gd name="T55" fmla="*/ 89 h 153"/>
                  <a:gd name="T56" fmla="*/ 676 w 1445"/>
                  <a:gd name="T57" fmla="*/ 102 h 153"/>
                  <a:gd name="T58" fmla="*/ 709 w 1445"/>
                  <a:gd name="T59" fmla="*/ 44 h 153"/>
                  <a:gd name="T60" fmla="*/ 639 w 1445"/>
                  <a:gd name="T61" fmla="*/ 93 h 153"/>
                  <a:gd name="T62" fmla="*/ 666 w 1445"/>
                  <a:gd name="T63" fmla="*/ 137 h 153"/>
                  <a:gd name="T64" fmla="*/ 558 w 1445"/>
                  <a:gd name="T65" fmla="*/ 119 h 153"/>
                  <a:gd name="T66" fmla="*/ 592 w 1445"/>
                  <a:gd name="T67" fmla="*/ 119 h 153"/>
                  <a:gd name="T68" fmla="*/ 577 w 1445"/>
                  <a:gd name="T69" fmla="*/ 45 h 153"/>
                  <a:gd name="T70" fmla="*/ 518 w 1445"/>
                  <a:gd name="T71" fmla="*/ 21 h 153"/>
                  <a:gd name="T72" fmla="*/ 493 w 1445"/>
                  <a:gd name="T73" fmla="*/ 119 h 153"/>
                  <a:gd name="T74" fmla="*/ 424 w 1445"/>
                  <a:gd name="T75" fmla="*/ 119 h 153"/>
                  <a:gd name="T76" fmla="*/ 501 w 1445"/>
                  <a:gd name="T77" fmla="*/ 33 h 153"/>
                  <a:gd name="T78" fmla="*/ 445 w 1445"/>
                  <a:gd name="T79" fmla="*/ 34 h 153"/>
                  <a:gd name="T80" fmla="*/ 397 w 1445"/>
                  <a:gd name="T81" fmla="*/ 62 h 153"/>
                  <a:gd name="T82" fmla="*/ 401 w 1445"/>
                  <a:gd name="T83" fmla="*/ 97 h 153"/>
                  <a:gd name="T84" fmla="*/ 418 w 1445"/>
                  <a:gd name="T85" fmla="*/ 59 h 153"/>
                  <a:gd name="T86" fmla="*/ 217 w 1445"/>
                  <a:gd name="T87" fmla="*/ 119 h 153"/>
                  <a:gd name="T88" fmla="*/ 291 w 1445"/>
                  <a:gd name="T89" fmla="*/ 119 h 153"/>
                  <a:gd name="T90" fmla="*/ 284 w 1445"/>
                  <a:gd name="T91" fmla="*/ 34 h 153"/>
                  <a:gd name="T92" fmla="*/ 211 w 1445"/>
                  <a:gd name="T93" fmla="*/ 34 h 153"/>
                  <a:gd name="T94" fmla="*/ 137 w 1445"/>
                  <a:gd name="T95" fmla="*/ 67 h 153"/>
                  <a:gd name="T96" fmla="*/ 147 w 1445"/>
                  <a:gd name="T97" fmla="*/ 105 h 153"/>
                  <a:gd name="T98" fmla="*/ 164 w 1445"/>
                  <a:gd name="T99" fmla="*/ 33 h 153"/>
                  <a:gd name="T100" fmla="*/ 52 w 1445"/>
                  <a:gd name="T101" fmla="*/ 105 h 153"/>
                  <a:gd name="T102" fmla="*/ 81 w 1445"/>
                  <a:gd name="T103" fmla="*/ 63 h 153"/>
                  <a:gd name="T104" fmla="*/ 21 w 1445"/>
                  <a:gd name="T105" fmla="*/ 152 h 153"/>
                  <a:gd name="T106" fmla="*/ 101 w 1445"/>
                  <a:gd name="T107" fmla="*/ 66 h 153"/>
                  <a:gd name="T108" fmla="*/ 50 w 1445"/>
                  <a:gd name="T109" fmla="*/ 34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45" h="153">
                    <a:moveTo>
                      <a:pt x="1396" y="121"/>
                    </a:moveTo>
                    <a:cubicBezTo>
                      <a:pt x="1415" y="121"/>
                      <a:pt x="1436" y="114"/>
                      <a:pt x="1437" y="91"/>
                    </a:cubicBezTo>
                    <a:cubicBezTo>
                      <a:pt x="1438" y="74"/>
                      <a:pt x="1414" y="70"/>
                      <a:pt x="1402" y="65"/>
                    </a:cubicBezTo>
                    <a:cubicBezTo>
                      <a:pt x="1397" y="63"/>
                      <a:pt x="1395" y="62"/>
                      <a:pt x="1395" y="58"/>
                    </a:cubicBezTo>
                    <a:cubicBezTo>
                      <a:pt x="1396" y="50"/>
                      <a:pt x="1405" y="48"/>
                      <a:pt x="1412" y="48"/>
                    </a:cubicBezTo>
                    <a:cubicBezTo>
                      <a:pt x="1420" y="48"/>
                      <a:pt x="1428" y="51"/>
                      <a:pt x="1432" y="55"/>
                    </a:cubicBezTo>
                    <a:cubicBezTo>
                      <a:pt x="1445" y="43"/>
                      <a:pt x="1445" y="43"/>
                      <a:pt x="1445" y="43"/>
                    </a:cubicBezTo>
                    <a:cubicBezTo>
                      <a:pt x="1437" y="35"/>
                      <a:pt x="1427" y="32"/>
                      <a:pt x="1415" y="32"/>
                    </a:cubicBezTo>
                    <a:cubicBezTo>
                      <a:pt x="1395" y="32"/>
                      <a:pt x="1378" y="42"/>
                      <a:pt x="1376" y="60"/>
                    </a:cubicBezTo>
                    <a:cubicBezTo>
                      <a:pt x="1375" y="77"/>
                      <a:pt x="1390" y="80"/>
                      <a:pt x="1402" y="84"/>
                    </a:cubicBezTo>
                    <a:cubicBezTo>
                      <a:pt x="1410" y="86"/>
                      <a:pt x="1418" y="88"/>
                      <a:pt x="1417" y="95"/>
                    </a:cubicBezTo>
                    <a:cubicBezTo>
                      <a:pt x="1416" y="105"/>
                      <a:pt x="1405" y="105"/>
                      <a:pt x="1398" y="105"/>
                    </a:cubicBezTo>
                    <a:cubicBezTo>
                      <a:pt x="1389" y="105"/>
                      <a:pt x="1380" y="101"/>
                      <a:pt x="1375" y="95"/>
                    </a:cubicBezTo>
                    <a:cubicBezTo>
                      <a:pt x="1361" y="107"/>
                      <a:pt x="1361" y="107"/>
                      <a:pt x="1361" y="107"/>
                    </a:cubicBezTo>
                    <a:cubicBezTo>
                      <a:pt x="1368" y="117"/>
                      <a:pt x="1382" y="121"/>
                      <a:pt x="1396" y="121"/>
                    </a:cubicBezTo>
                    <a:moveTo>
                      <a:pt x="1314" y="121"/>
                    </a:moveTo>
                    <a:cubicBezTo>
                      <a:pt x="1333" y="121"/>
                      <a:pt x="1354" y="114"/>
                      <a:pt x="1355" y="91"/>
                    </a:cubicBezTo>
                    <a:cubicBezTo>
                      <a:pt x="1356" y="74"/>
                      <a:pt x="1332" y="70"/>
                      <a:pt x="1320" y="65"/>
                    </a:cubicBezTo>
                    <a:cubicBezTo>
                      <a:pt x="1316" y="63"/>
                      <a:pt x="1313" y="62"/>
                      <a:pt x="1313" y="58"/>
                    </a:cubicBezTo>
                    <a:cubicBezTo>
                      <a:pt x="1314" y="50"/>
                      <a:pt x="1323" y="48"/>
                      <a:pt x="1330" y="48"/>
                    </a:cubicBezTo>
                    <a:cubicBezTo>
                      <a:pt x="1338" y="48"/>
                      <a:pt x="1346" y="51"/>
                      <a:pt x="1350" y="55"/>
                    </a:cubicBezTo>
                    <a:cubicBezTo>
                      <a:pt x="1364" y="43"/>
                      <a:pt x="1364" y="43"/>
                      <a:pt x="1364" y="43"/>
                    </a:cubicBezTo>
                    <a:cubicBezTo>
                      <a:pt x="1355" y="35"/>
                      <a:pt x="1345" y="32"/>
                      <a:pt x="1333" y="32"/>
                    </a:cubicBezTo>
                    <a:cubicBezTo>
                      <a:pt x="1314" y="32"/>
                      <a:pt x="1296" y="42"/>
                      <a:pt x="1294" y="60"/>
                    </a:cubicBezTo>
                    <a:cubicBezTo>
                      <a:pt x="1293" y="77"/>
                      <a:pt x="1308" y="80"/>
                      <a:pt x="1320" y="84"/>
                    </a:cubicBezTo>
                    <a:cubicBezTo>
                      <a:pt x="1328" y="86"/>
                      <a:pt x="1336" y="88"/>
                      <a:pt x="1335" y="95"/>
                    </a:cubicBezTo>
                    <a:cubicBezTo>
                      <a:pt x="1335" y="105"/>
                      <a:pt x="1323" y="105"/>
                      <a:pt x="1316" y="105"/>
                    </a:cubicBezTo>
                    <a:cubicBezTo>
                      <a:pt x="1307" y="105"/>
                      <a:pt x="1298" y="101"/>
                      <a:pt x="1293" y="95"/>
                    </a:cubicBezTo>
                    <a:cubicBezTo>
                      <a:pt x="1280" y="107"/>
                      <a:pt x="1280" y="107"/>
                      <a:pt x="1280" y="107"/>
                    </a:cubicBezTo>
                    <a:cubicBezTo>
                      <a:pt x="1287" y="117"/>
                      <a:pt x="1300" y="121"/>
                      <a:pt x="1314" y="121"/>
                    </a:cubicBezTo>
                    <a:moveTo>
                      <a:pt x="1222" y="69"/>
                    </a:moveTo>
                    <a:cubicBezTo>
                      <a:pt x="1222" y="67"/>
                      <a:pt x="1223" y="66"/>
                      <a:pt x="1223" y="64"/>
                    </a:cubicBezTo>
                    <a:cubicBezTo>
                      <a:pt x="1227" y="55"/>
                      <a:pt x="1234" y="49"/>
                      <a:pt x="1245" y="49"/>
                    </a:cubicBezTo>
                    <a:cubicBezTo>
                      <a:pt x="1253" y="49"/>
                      <a:pt x="1259" y="54"/>
                      <a:pt x="1259" y="62"/>
                    </a:cubicBezTo>
                    <a:cubicBezTo>
                      <a:pt x="1259" y="64"/>
                      <a:pt x="1258" y="66"/>
                      <a:pt x="1257" y="69"/>
                    </a:cubicBezTo>
                    <a:lnTo>
                      <a:pt x="1222" y="69"/>
                    </a:lnTo>
                    <a:close/>
                    <a:moveTo>
                      <a:pt x="1228" y="121"/>
                    </a:moveTo>
                    <a:cubicBezTo>
                      <a:pt x="1244" y="121"/>
                      <a:pt x="1260" y="117"/>
                      <a:pt x="1268" y="110"/>
                    </a:cubicBezTo>
                    <a:cubicBezTo>
                      <a:pt x="1263" y="97"/>
                      <a:pt x="1263" y="97"/>
                      <a:pt x="1263" y="97"/>
                    </a:cubicBezTo>
                    <a:cubicBezTo>
                      <a:pt x="1257" y="99"/>
                      <a:pt x="1246" y="105"/>
                      <a:pt x="1233" y="105"/>
                    </a:cubicBezTo>
                    <a:cubicBezTo>
                      <a:pt x="1224" y="105"/>
                      <a:pt x="1216" y="100"/>
                      <a:pt x="1217" y="91"/>
                    </a:cubicBezTo>
                    <a:cubicBezTo>
                      <a:pt x="1217" y="88"/>
                      <a:pt x="1218" y="85"/>
                      <a:pt x="1218" y="82"/>
                    </a:cubicBezTo>
                    <a:cubicBezTo>
                      <a:pt x="1274" y="82"/>
                      <a:pt x="1274" y="82"/>
                      <a:pt x="1274" y="82"/>
                    </a:cubicBezTo>
                    <a:cubicBezTo>
                      <a:pt x="1276" y="76"/>
                      <a:pt x="1279" y="66"/>
                      <a:pt x="1279" y="59"/>
                    </a:cubicBezTo>
                    <a:cubicBezTo>
                      <a:pt x="1280" y="41"/>
                      <a:pt x="1266" y="33"/>
                      <a:pt x="1249" y="33"/>
                    </a:cubicBezTo>
                    <a:cubicBezTo>
                      <a:pt x="1226" y="33"/>
                      <a:pt x="1206" y="47"/>
                      <a:pt x="1200" y="70"/>
                    </a:cubicBezTo>
                    <a:cubicBezTo>
                      <a:pt x="1199" y="77"/>
                      <a:pt x="1196" y="87"/>
                      <a:pt x="1195" y="93"/>
                    </a:cubicBezTo>
                    <a:cubicBezTo>
                      <a:pt x="1194" y="113"/>
                      <a:pt x="1210" y="121"/>
                      <a:pt x="1228" y="121"/>
                    </a:cubicBezTo>
                    <a:moveTo>
                      <a:pt x="1123" y="119"/>
                    </a:moveTo>
                    <a:cubicBezTo>
                      <a:pt x="1143" y="119"/>
                      <a:pt x="1143" y="119"/>
                      <a:pt x="1143" y="119"/>
                    </a:cubicBezTo>
                    <a:cubicBezTo>
                      <a:pt x="1154" y="76"/>
                      <a:pt x="1154" y="76"/>
                      <a:pt x="1154" y="76"/>
                    </a:cubicBezTo>
                    <a:cubicBezTo>
                      <a:pt x="1158" y="60"/>
                      <a:pt x="1170" y="51"/>
                      <a:pt x="1186" y="51"/>
                    </a:cubicBezTo>
                    <a:cubicBezTo>
                      <a:pt x="1189" y="51"/>
                      <a:pt x="1193" y="51"/>
                      <a:pt x="1195" y="51"/>
                    </a:cubicBezTo>
                    <a:cubicBezTo>
                      <a:pt x="1200" y="33"/>
                      <a:pt x="1200" y="33"/>
                      <a:pt x="1200" y="33"/>
                    </a:cubicBezTo>
                    <a:cubicBezTo>
                      <a:pt x="1198" y="33"/>
                      <a:pt x="1196" y="33"/>
                      <a:pt x="1194" y="33"/>
                    </a:cubicBezTo>
                    <a:cubicBezTo>
                      <a:pt x="1183" y="33"/>
                      <a:pt x="1169" y="39"/>
                      <a:pt x="1161" y="48"/>
                    </a:cubicBezTo>
                    <a:cubicBezTo>
                      <a:pt x="1161" y="48"/>
                      <a:pt x="1161" y="48"/>
                      <a:pt x="1161" y="48"/>
                    </a:cubicBezTo>
                    <a:cubicBezTo>
                      <a:pt x="1164" y="34"/>
                      <a:pt x="1164" y="34"/>
                      <a:pt x="1164" y="34"/>
                    </a:cubicBezTo>
                    <a:cubicBezTo>
                      <a:pt x="1144" y="34"/>
                      <a:pt x="1144" y="34"/>
                      <a:pt x="1144" y="34"/>
                    </a:cubicBezTo>
                    <a:lnTo>
                      <a:pt x="1123" y="119"/>
                    </a:lnTo>
                    <a:close/>
                    <a:moveTo>
                      <a:pt x="1069" y="102"/>
                    </a:moveTo>
                    <a:cubicBezTo>
                      <a:pt x="1060" y="102"/>
                      <a:pt x="1053" y="98"/>
                      <a:pt x="1054" y="89"/>
                    </a:cubicBezTo>
                    <a:cubicBezTo>
                      <a:pt x="1054" y="88"/>
                      <a:pt x="1054" y="87"/>
                      <a:pt x="1059" y="67"/>
                    </a:cubicBezTo>
                    <a:cubicBezTo>
                      <a:pt x="1062" y="55"/>
                      <a:pt x="1069" y="49"/>
                      <a:pt x="1080" y="49"/>
                    </a:cubicBezTo>
                    <a:cubicBezTo>
                      <a:pt x="1091" y="49"/>
                      <a:pt x="1098" y="54"/>
                      <a:pt x="1097" y="63"/>
                    </a:cubicBezTo>
                    <a:cubicBezTo>
                      <a:pt x="1097" y="64"/>
                      <a:pt x="1097" y="65"/>
                      <a:pt x="1092" y="85"/>
                    </a:cubicBezTo>
                    <a:cubicBezTo>
                      <a:pt x="1089" y="96"/>
                      <a:pt x="1080" y="102"/>
                      <a:pt x="1069" y="102"/>
                    </a:cubicBezTo>
                    <a:moveTo>
                      <a:pt x="1053" y="153"/>
                    </a:moveTo>
                    <a:cubicBezTo>
                      <a:pt x="1078" y="153"/>
                      <a:pt x="1097" y="140"/>
                      <a:pt x="1104" y="116"/>
                    </a:cubicBezTo>
                    <a:cubicBezTo>
                      <a:pt x="1124" y="34"/>
                      <a:pt x="1124" y="34"/>
                      <a:pt x="1124" y="34"/>
                    </a:cubicBezTo>
                    <a:cubicBezTo>
                      <a:pt x="1104" y="34"/>
                      <a:pt x="1104" y="34"/>
                      <a:pt x="1104" y="34"/>
                    </a:cubicBezTo>
                    <a:cubicBezTo>
                      <a:pt x="1102" y="44"/>
                      <a:pt x="1102" y="44"/>
                      <a:pt x="1102" y="44"/>
                    </a:cubicBezTo>
                    <a:cubicBezTo>
                      <a:pt x="1101" y="44"/>
                      <a:pt x="1101" y="44"/>
                      <a:pt x="1101" y="44"/>
                    </a:cubicBezTo>
                    <a:cubicBezTo>
                      <a:pt x="1098" y="36"/>
                      <a:pt x="1087" y="33"/>
                      <a:pt x="1079" y="33"/>
                    </a:cubicBezTo>
                    <a:cubicBezTo>
                      <a:pt x="1057" y="33"/>
                      <a:pt x="1044" y="45"/>
                      <a:pt x="1038" y="65"/>
                    </a:cubicBezTo>
                    <a:cubicBezTo>
                      <a:pt x="1037" y="70"/>
                      <a:pt x="1035" y="77"/>
                      <a:pt x="1034" y="84"/>
                    </a:cubicBezTo>
                    <a:cubicBezTo>
                      <a:pt x="1033" y="87"/>
                      <a:pt x="1032" y="90"/>
                      <a:pt x="1032" y="93"/>
                    </a:cubicBezTo>
                    <a:cubicBezTo>
                      <a:pt x="1031" y="111"/>
                      <a:pt x="1043" y="118"/>
                      <a:pt x="1060" y="118"/>
                    </a:cubicBezTo>
                    <a:cubicBezTo>
                      <a:pt x="1069" y="118"/>
                      <a:pt x="1079" y="114"/>
                      <a:pt x="1085" y="107"/>
                    </a:cubicBezTo>
                    <a:cubicBezTo>
                      <a:pt x="1086" y="107"/>
                      <a:pt x="1086" y="107"/>
                      <a:pt x="1086" y="107"/>
                    </a:cubicBezTo>
                    <a:cubicBezTo>
                      <a:pt x="1085" y="110"/>
                      <a:pt x="1084" y="114"/>
                      <a:pt x="1084" y="117"/>
                    </a:cubicBezTo>
                    <a:cubicBezTo>
                      <a:pt x="1080" y="129"/>
                      <a:pt x="1072" y="137"/>
                      <a:pt x="1059" y="137"/>
                    </a:cubicBezTo>
                    <a:cubicBezTo>
                      <a:pt x="1051" y="137"/>
                      <a:pt x="1044" y="135"/>
                      <a:pt x="1039" y="129"/>
                    </a:cubicBezTo>
                    <a:cubicBezTo>
                      <a:pt x="1024" y="139"/>
                      <a:pt x="1024" y="139"/>
                      <a:pt x="1024" y="139"/>
                    </a:cubicBezTo>
                    <a:cubicBezTo>
                      <a:pt x="1028" y="148"/>
                      <a:pt x="1040" y="153"/>
                      <a:pt x="1053" y="153"/>
                    </a:cubicBezTo>
                    <a:moveTo>
                      <a:pt x="973" y="105"/>
                    </a:moveTo>
                    <a:cubicBezTo>
                      <a:pt x="964" y="105"/>
                      <a:pt x="957" y="100"/>
                      <a:pt x="958" y="91"/>
                    </a:cubicBezTo>
                    <a:cubicBezTo>
                      <a:pt x="958" y="90"/>
                      <a:pt x="958" y="89"/>
                      <a:pt x="958" y="88"/>
                    </a:cubicBezTo>
                    <a:cubicBezTo>
                      <a:pt x="963" y="67"/>
                      <a:pt x="963" y="67"/>
                      <a:pt x="963" y="67"/>
                    </a:cubicBezTo>
                    <a:cubicBezTo>
                      <a:pt x="966" y="56"/>
                      <a:pt x="975" y="50"/>
                      <a:pt x="986" y="50"/>
                    </a:cubicBezTo>
                    <a:cubicBezTo>
                      <a:pt x="995" y="50"/>
                      <a:pt x="1002" y="54"/>
                      <a:pt x="1002" y="63"/>
                    </a:cubicBezTo>
                    <a:cubicBezTo>
                      <a:pt x="1001" y="64"/>
                      <a:pt x="1001" y="65"/>
                      <a:pt x="1001" y="66"/>
                    </a:cubicBezTo>
                    <a:cubicBezTo>
                      <a:pt x="996" y="87"/>
                      <a:pt x="996" y="87"/>
                      <a:pt x="996" y="87"/>
                    </a:cubicBezTo>
                    <a:cubicBezTo>
                      <a:pt x="993" y="98"/>
                      <a:pt x="984" y="105"/>
                      <a:pt x="973" y="105"/>
                    </a:cubicBezTo>
                    <a:moveTo>
                      <a:pt x="969" y="121"/>
                    </a:moveTo>
                    <a:cubicBezTo>
                      <a:pt x="990" y="121"/>
                      <a:pt x="1011" y="107"/>
                      <a:pt x="1017" y="86"/>
                    </a:cubicBezTo>
                    <a:cubicBezTo>
                      <a:pt x="1018" y="80"/>
                      <a:pt x="1020" y="74"/>
                      <a:pt x="1021" y="68"/>
                    </a:cubicBezTo>
                    <a:cubicBezTo>
                      <a:pt x="1022" y="66"/>
                      <a:pt x="1022" y="64"/>
                      <a:pt x="1022" y="62"/>
                    </a:cubicBezTo>
                    <a:cubicBezTo>
                      <a:pt x="1023" y="43"/>
                      <a:pt x="1008" y="33"/>
                      <a:pt x="990" y="33"/>
                    </a:cubicBezTo>
                    <a:cubicBezTo>
                      <a:pt x="969" y="33"/>
                      <a:pt x="948" y="47"/>
                      <a:pt x="942" y="68"/>
                    </a:cubicBezTo>
                    <a:cubicBezTo>
                      <a:pt x="941" y="75"/>
                      <a:pt x="939" y="81"/>
                      <a:pt x="937" y="88"/>
                    </a:cubicBezTo>
                    <a:cubicBezTo>
                      <a:pt x="937" y="90"/>
                      <a:pt x="937" y="92"/>
                      <a:pt x="937" y="94"/>
                    </a:cubicBezTo>
                    <a:cubicBezTo>
                      <a:pt x="935" y="113"/>
                      <a:pt x="952" y="121"/>
                      <a:pt x="969" y="121"/>
                    </a:cubicBezTo>
                    <a:moveTo>
                      <a:pt x="865" y="119"/>
                    </a:moveTo>
                    <a:cubicBezTo>
                      <a:pt x="885" y="119"/>
                      <a:pt x="885" y="119"/>
                      <a:pt x="885" y="119"/>
                    </a:cubicBezTo>
                    <a:cubicBezTo>
                      <a:pt x="896" y="76"/>
                      <a:pt x="896" y="76"/>
                      <a:pt x="896" y="76"/>
                    </a:cubicBezTo>
                    <a:cubicBezTo>
                      <a:pt x="899" y="60"/>
                      <a:pt x="911" y="51"/>
                      <a:pt x="928" y="51"/>
                    </a:cubicBezTo>
                    <a:cubicBezTo>
                      <a:pt x="930" y="51"/>
                      <a:pt x="934" y="51"/>
                      <a:pt x="937" y="51"/>
                    </a:cubicBezTo>
                    <a:cubicBezTo>
                      <a:pt x="942" y="33"/>
                      <a:pt x="942" y="33"/>
                      <a:pt x="942" y="33"/>
                    </a:cubicBezTo>
                    <a:cubicBezTo>
                      <a:pt x="940" y="33"/>
                      <a:pt x="937" y="33"/>
                      <a:pt x="935" y="33"/>
                    </a:cubicBezTo>
                    <a:cubicBezTo>
                      <a:pt x="925" y="33"/>
                      <a:pt x="910" y="39"/>
                      <a:pt x="903" y="48"/>
                    </a:cubicBezTo>
                    <a:cubicBezTo>
                      <a:pt x="902" y="48"/>
                      <a:pt x="902" y="48"/>
                      <a:pt x="902" y="48"/>
                    </a:cubicBezTo>
                    <a:cubicBezTo>
                      <a:pt x="906" y="34"/>
                      <a:pt x="906" y="34"/>
                      <a:pt x="906" y="34"/>
                    </a:cubicBezTo>
                    <a:cubicBezTo>
                      <a:pt x="886" y="34"/>
                      <a:pt x="886" y="34"/>
                      <a:pt x="886" y="34"/>
                    </a:cubicBezTo>
                    <a:lnTo>
                      <a:pt x="865" y="119"/>
                    </a:lnTo>
                    <a:close/>
                    <a:moveTo>
                      <a:pt x="813" y="105"/>
                    </a:moveTo>
                    <a:cubicBezTo>
                      <a:pt x="804" y="105"/>
                      <a:pt x="796" y="100"/>
                      <a:pt x="797" y="91"/>
                    </a:cubicBezTo>
                    <a:cubicBezTo>
                      <a:pt x="797" y="90"/>
                      <a:pt x="797" y="89"/>
                      <a:pt x="797" y="88"/>
                    </a:cubicBezTo>
                    <a:cubicBezTo>
                      <a:pt x="802" y="68"/>
                      <a:pt x="802" y="68"/>
                      <a:pt x="802" y="68"/>
                    </a:cubicBezTo>
                    <a:cubicBezTo>
                      <a:pt x="805" y="57"/>
                      <a:pt x="815" y="49"/>
                      <a:pt x="826" y="49"/>
                    </a:cubicBezTo>
                    <a:cubicBezTo>
                      <a:pt x="834" y="49"/>
                      <a:pt x="842" y="54"/>
                      <a:pt x="841" y="63"/>
                    </a:cubicBezTo>
                    <a:cubicBezTo>
                      <a:pt x="841" y="64"/>
                      <a:pt x="841" y="65"/>
                      <a:pt x="841" y="66"/>
                    </a:cubicBezTo>
                    <a:cubicBezTo>
                      <a:pt x="835" y="87"/>
                      <a:pt x="835" y="87"/>
                      <a:pt x="835" y="87"/>
                    </a:cubicBezTo>
                    <a:cubicBezTo>
                      <a:pt x="832" y="98"/>
                      <a:pt x="824" y="105"/>
                      <a:pt x="813" y="105"/>
                    </a:cubicBezTo>
                    <a:moveTo>
                      <a:pt x="761" y="152"/>
                    </a:moveTo>
                    <a:cubicBezTo>
                      <a:pt x="781" y="152"/>
                      <a:pt x="781" y="152"/>
                      <a:pt x="781" y="152"/>
                    </a:cubicBezTo>
                    <a:cubicBezTo>
                      <a:pt x="792" y="111"/>
                      <a:pt x="792" y="111"/>
                      <a:pt x="792" y="111"/>
                    </a:cubicBezTo>
                    <a:cubicBezTo>
                      <a:pt x="793" y="111"/>
                      <a:pt x="793" y="111"/>
                      <a:pt x="793" y="111"/>
                    </a:cubicBezTo>
                    <a:cubicBezTo>
                      <a:pt x="796" y="118"/>
                      <a:pt x="804" y="121"/>
                      <a:pt x="812" y="121"/>
                    </a:cubicBezTo>
                    <a:cubicBezTo>
                      <a:pt x="834" y="121"/>
                      <a:pt x="851" y="108"/>
                      <a:pt x="856" y="87"/>
                    </a:cubicBezTo>
                    <a:cubicBezTo>
                      <a:pt x="858" y="80"/>
                      <a:pt x="860" y="73"/>
                      <a:pt x="861" y="66"/>
                    </a:cubicBezTo>
                    <a:cubicBezTo>
                      <a:pt x="862" y="63"/>
                      <a:pt x="862" y="61"/>
                      <a:pt x="862" y="59"/>
                    </a:cubicBezTo>
                    <a:cubicBezTo>
                      <a:pt x="864" y="42"/>
                      <a:pt x="852" y="33"/>
                      <a:pt x="836" y="33"/>
                    </a:cubicBezTo>
                    <a:cubicBezTo>
                      <a:pt x="826" y="33"/>
                      <a:pt x="816" y="37"/>
                      <a:pt x="808" y="44"/>
                    </a:cubicBezTo>
                    <a:cubicBezTo>
                      <a:pt x="808" y="44"/>
                      <a:pt x="808" y="44"/>
                      <a:pt x="808" y="44"/>
                    </a:cubicBezTo>
                    <a:cubicBezTo>
                      <a:pt x="810" y="34"/>
                      <a:pt x="810" y="34"/>
                      <a:pt x="810" y="34"/>
                    </a:cubicBezTo>
                    <a:cubicBezTo>
                      <a:pt x="791" y="34"/>
                      <a:pt x="791" y="34"/>
                      <a:pt x="791" y="34"/>
                    </a:cubicBezTo>
                    <a:lnTo>
                      <a:pt x="761" y="152"/>
                    </a:lnTo>
                    <a:close/>
                    <a:moveTo>
                      <a:pt x="676" y="102"/>
                    </a:moveTo>
                    <a:cubicBezTo>
                      <a:pt x="667" y="102"/>
                      <a:pt x="660" y="98"/>
                      <a:pt x="661" y="89"/>
                    </a:cubicBezTo>
                    <a:cubicBezTo>
                      <a:pt x="661" y="88"/>
                      <a:pt x="661" y="87"/>
                      <a:pt x="666" y="67"/>
                    </a:cubicBezTo>
                    <a:cubicBezTo>
                      <a:pt x="668" y="55"/>
                      <a:pt x="676" y="49"/>
                      <a:pt x="687" y="49"/>
                    </a:cubicBezTo>
                    <a:cubicBezTo>
                      <a:pt x="698" y="49"/>
                      <a:pt x="704" y="54"/>
                      <a:pt x="704" y="63"/>
                    </a:cubicBezTo>
                    <a:cubicBezTo>
                      <a:pt x="704" y="64"/>
                      <a:pt x="703" y="65"/>
                      <a:pt x="698" y="85"/>
                    </a:cubicBezTo>
                    <a:cubicBezTo>
                      <a:pt x="696" y="96"/>
                      <a:pt x="687" y="102"/>
                      <a:pt x="676" y="102"/>
                    </a:cubicBezTo>
                    <a:moveTo>
                      <a:pt x="660" y="153"/>
                    </a:moveTo>
                    <a:cubicBezTo>
                      <a:pt x="685" y="153"/>
                      <a:pt x="704" y="140"/>
                      <a:pt x="710" y="116"/>
                    </a:cubicBezTo>
                    <a:cubicBezTo>
                      <a:pt x="731" y="34"/>
                      <a:pt x="731" y="34"/>
                      <a:pt x="731" y="34"/>
                    </a:cubicBezTo>
                    <a:cubicBezTo>
                      <a:pt x="711" y="34"/>
                      <a:pt x="711" y="34"/>
                      <a:pt x="711" y="34"/>
                    </a:cubicBezTo>
                    <a:cubicBezTo>
                      <a:pt x="709" y="44"/>
                      <a:pt x="709" y="44"/>
                      <a:pt x="709" y="44"/>
                    </a:cubicBezTo>
                    <a:cubicBezTo>
                      <a:pt x="708" y="44"/>
                      <a:pt x="708" y="44"/>
                      <a:pt x="708" y="44"/>
                    </a:cubicBezTo>
                    <a:cubicBezTo>
                      <a:pt x="705" y="36"/>
                      <a:pt x="694" y="33"/>
                      <a:pt x="686" y="33"/>
                    </a:cubicBezTo>
                    <a:cubicBezTo>
                      <a:pt x="664" y="33"/>
                      <a:pt x="650" y="45"/>
                      <a:pt x="645" y="65"/>
                    </a:cubicBezTo>
                    <a:cubicBezTo>
                      <a:pt x="644" y="70"/>
                      <a:pt x="642" y="77"/>
                      <a:pt x="641" y="84"/>
                    </a:cubicBezTo>
                    <a:cubicBezTo>
                      <a:pt x="640" y="87"/>
                      <a:pt x="639" y="90"/>
                      <a:pt x="639" y="93"/>
                    </a:cubicBezTo>
                    <a:cubicBezTo>
                      <a:pt x="638" y="111"/>
                      <a:pt x="650" y="118"/>
                      <a:pt x="666" y="118"/>
                    </a:cubicBezTo>
                    <a:cubicBezTo>
                      <a:pt x="676" y="118"/>
                      <a:pt x="685" y="114"/>
                      <a:pt x="692" y="107"/>
                    </a:cubicBezTo>
                    <a:cubicBezTo>
                      <a:pt x="693" y="107"/>
                      <a:pt x="693" y="107"/>
                      <a:pt x="693" y="107"/>
                    </a:cubicBezTo>
                    <a:cubicBezTo>
                      <a:pt x="692" y="110"/>
                      <a:pt x="691" y="114"/>
                      <a:pt x="690" y="117"/>
                    </a:cubicBezTo>
                    <a:cubicBezTo>
                      <a:pt x="687" y="129"/>
                      <a:pt x="678" y="137"/>
                      <a:pt x="666" y="137"/>
                    </a:cubicBezTo>
                    <a:cubicBezTo>
                      <a:pt x="658" y="137"/>
                      <a:pt x="651" y="135"/>
                      <a:pt x="646" y="129"/>
                    </a:cubicBezTo>
                    <a:cubicBezTo>
                      <a:pt x="631" y="139"/>
                      <a:pt x="631" y="139"/>
                      <a:pt x="631" y="139"/>
                    </a:cubicBezTo>
                    <a:cubicBezTo>
                      <a:pt x="635" y="148"/>
                      <a:pt x="647" y="153"/>
                      <a:pt x="660" y="153"/>
                    </a:cubicBezTo>
                    <a:moveTo>
                      <a:pt x="538" y="119"/>
                    </a:moveTo>
                    <a:cubicBezTo>
                      <a:pt x="558" y="119"/>
                      <a:pt x="558" y="119"/>
                      <a:pt x="558" y="119"/>
                    </a:cubicBezTo>
                    <a:cubicBezTo>
                      <a:pt x="570" y="72"/>
                      <a:pt x="570" y="72"/>
                      <a:pt x="570" y="72"/>
                    </a:cubicBezTo>
                    <a:cubicBezTo>
                      <a:pt x="573" y="59"/>
                      <a:pt x="580" y="50"/>
                      <a:pt x="593" y="50"/>
                    </a:cubicBezTo>
                    <a:cubicBezTo>
                      <a:pt x="602" y="50"/>
                      <a:pt x="607" y="55"/>
                      <a:pt x="606" y="62"/>
                    </a:cubicBezTo>
                    <a:cubicBezTo>
                      <a:pt x="606" y="64"/>
                      <a:pt x="605" y="68"/>
                      <a:pt x="605" y="70"/>
                    </a:cubicBezTo>
                    <a:cubicBezTo>
                      <a:pt x="592" y="119"/>
                      <a:pt x="592" y="119"/>
                      <a:pt x="592" y="119"/>
                    </a:cubicBezTo>
                    <a:cubicBezTo>
                      <a:pt x="613" y="119"/>
                      <a:pt x="613" y="119"/>
                      <a:pt x="613" y="119"/>
                    </a:cubicBezTo>
                    <a:cubicBezTo>
                      <a:pt x="626" y="65"/>
                      <a:pt x="626" y="65"/>
                      <a:pt x="626" y="65"/>
                    </a:cubicBezTo>
                    <a:cubicBezTo>
                      <a:pt x="627" y="62"/>
                      <a:pt x="628" y="57"/>
                      <a:pt x="628" y="55"/>
                    </a:cubicBezTo>
                    <a:cubicBezTo>
                      <a:pt x="629" y="43"/>
                      <a:pt x="620" y="33"/>
                      <a:pt x="604" y="33"/>
                    </a:cubicBezTo>
                    <a:cubicBezTo>
                      <a:pt x="594" y="33"/>
                      <a:pt x="584" y="37"/>
                      <a:pt x="577" y="45"/>
                    </a:cubicBezTo>
                    <a:cubicBezTo>
                      <a:pt x="576" y="45"/>
                      <a:pt x="576" y="45"/>
                      <a:pt x="576" y="45"/>
                    </a:cubicBezTo>
                    <a:cubicBezTo>
                      <a:pt x="578" y="34"/>
                      <a:pt x="578" y="34"/>
                      <a:pt x="578" y="34"/>
                    </a:cubicBezTo>
                    <a:cubicBezTo>
                      <a:pt x="559" y="34"/>
                      <a:pt x="559" y="34"/>
                      <a:pt x="559" y="34"/>
                    </a:cubicBezTo>
                    <a:lnTo>
                      <a:pt x="538" y="119"/>
                    </a:lnTo>
                    <a:close/>
                    <a:moveTo>
                      <a:pt x="518" y="21"/>
                    </a:moveTo>
                    <a:cubicBezTo>
                      <a:pt x="538" y="21"/>
                      <a:pt x="538" y="21"/>
                      <a:pt x="538" y="21"/>
                    </a:cubicBezTo>
                    <a:cubicBezTo>
                      <a:pt x="544" y="0"/>
                      <a:pt x="544" y="0"/>
                      <a:pt x="544" y="0"/>
                    </a:cubicBezTo>
                    <a:cubicBezTo>
                      <a:pt x="523" y="0"/>
                      <a:pt x="523" y="0"/>
                      <a:pt x="523" y="0"/>
                    </a:cubicBezTo>
                    <a:lnTo>
                      <a:pt x="518" y="21"/>
                    </a:lnTo>
                    <a:close/>
                    <a:moveTo>
                      <a:pt x="493" y="119"/>
                    </a:moveTo>
                    <a:cubicBezTo>
                      <a:pt x="514" y="119"/>
                      <a:pt x="514" y="119"/>
                      <a:pt x="514" y="119"/>
                    </a:cubicBezTo>
                    <a:cubicBezTo>
                      <a:pt x="535" y="34"/>
                      <a:pt x="535" y="34"/>
                      <a:pt x="535" y="34"/>
                    </a:cubicBezTo>
                    <a:cubicBezTo>
                      <a:pt x="515" y="34"/>
                      <a:pt x="515" y="34"/>
                      <a:pt x="515" y="34"/>
                    </a:cubicBezTo>
                    <a:lnTo>
                      <a:pt x="493" y="119"/>
                    </a:lnTo>
                    <a:close/>
                    <a:moveTo>
                      <a:pt x="424" y="119"/>
                    </a:moveTo>
                    <a:cubicBezTo>
                      <a:pt x="444" y="119"/>
                      <a:pt x="444" y="119"/>
                      <a:pt x="444" y="119"/>
                    </a:cubicBezTo>
                    <a:cubicBezTo>
                      <a:pt x="455" y="76"/>
                      <a:pt x="455" y="76"/>
                      <a:pt x="455" y="76"/>
                    </a:cubicBezTo>
                    <a:cubicBezTo>
                      <a:pt x="459" y="60"/>
                      <a:pt x="471" y="51"/>
                      <a:pt x="487" y="51"/>
                    </a:cubicBezTo>
                    <a:cubicBezTo>
                      <a:pt x="490" y="51"/>
                      <a:pt x="494" y="51"/>
                      <a:pt x="497" y="51"/>
                    </a:cubicBezTo>
                    <a:cubicBezTo>
                      <a:pt x="501" y="33"/>
                      <a:pt x="501" y="33"/>
                      <a:pt x="501" y="33"/>
                    </a:cubicBezTo>
                    <a:cubicBezTo>
                      <a:pt x="499" y="33"/>
                      <a:pt x="497" y="33"/>
                      <a:pt x="495" y="33"/>
                    </a:cubicBezTo>
                    <a:cubicBezTo>
                      <a:pt x="484" y="33"/>
                      <a:pt x="470" y="39"/>
                      <a:pt x="463" y="48"/>
                    </a:cubicBezTo>
                    <a:cubicBezTo>
                      <a:pt x="462" y="48"/>
                      <a:pt x="462" y="48"/>
                      <a:pt x="462" y="48"/>
                    </a:cubicBezTo>
                    <a:cubicBezTo>
                      <a:pt x="465" y="34"/>
                      <a:pt x="465" y="34"/>
                      <a:pt x="465" y="34"/>
                    </a:cubicBezTo>
                    <a:cubicBezTo>
                      <a:pt x="445" y="34"/>
                      <a:pt x="445" y="34"/>
                      <a:pt x="445" y="34"/>
                    </a:cubicBezTo>
                    <a:lnTo>
                      <a:pt x="424" y="119"/>
                    </a:lnTo>
                    <a:close/>
                    <a:moveTo>
                      <a:pt x="360" y="69"/>
                    </a:moveTo>
                    <a:cubicBezTo>
                      <a:pt x="361" y="67"/>
                      <a:pt x="361" y="66"/>
                      <a:pt x="362" y="64"/>
                    </a:cubicBezTo>
                    <a:cubicBezTo>
                      <a:pt x="365" y="55"/>
                      <a:pt x="373" y="49"/>
                      <a:pt x="384" y="49"/>
                    </a:cubicBezTo>
                    <a:cubicBezTo>
                      <a:pt x="392" y="49"/>
                      <a:pt x="398" y="54"/>
                      <a:pt x="397" y="62"/>
                    </a:cubicBezTo>
                    <a:cubicBezTo>
                      <a:pt x="397" y="64"/>
                      <a:pt x="397" y="66"/>
                      <a:pt x="396" y="69"/>
                    </a:cubicBezTo>
                    <a:lnTo>
                      <a:pt x="360" y="69"/>
                    </a:lnTo>
                    <a:close/>
                    <a:moveTo>
                      <a:pt x="366" y="121"/>
                    </a:moveTo>
                    <a:cubicBezTo>
                      <a:pt x="383" y="121"/>
                      <a:pt x="399" y="117"/>
                      <a:pt x="407" y="110"/>
                    </a:cubicBezTo>
                    <a:cubicBezTo>
                      <a:pt x="401" y="97"/>
                      <a:pt x="401" y="97"/>
                      <a:pt x="401" y="97"/>
                    </a:cubicBezTo>
                    <a:cubicBezTo>
                      <a:pt x="396" y="99"/>
                      <a:pt x="384" y="105"/>
                      <a:pt x="372" y="105"/>
                    </a:cubicBezTo>
                    <a:cubicBezTo>
                      <a:pt x="363" y="105"/>
                      <a:pt x="355" y="100"/>
                      <a:pt x="355" y="91"/>
                    </a:cubicBezTo>
                    <a:cubicBezTo>
                      <a:pt x="355" y="88"/>
                      <a:pt x="356" y="85"/>
                      <a:pt x="357" y="82"/>
                    </a:cubicBezTo>
                    <a:cubicBezTo>
                      <a:pt x="413" y="82"/>
                      <a:pt x="413" y="82"/>
                      <a:pt x="413" y="82"/>
                    </a:cubicBezTo>
                    <a:cubicBezTo>
                      <a:pt x="414" y="76"/>
                      <a:pt x="417" y="66"/>
                      <a:pt x="418" y="59"/>
                    </a:cubicBezTo>
                    <a:cubicBezTo>
                      <a:pt x="419" y="41"/>
                      <a:pt x="405" y="33"/>
                      <a:pt x="388" y="33"/>
                    </a:cubicBezTo>
                    <a:cubicBezTo>
                      <a:pt x="365" y="33"/>
                      <a:pt x="345" y="47"/>
                      <a:pt x="339" y="70"/>
                    </a:cubicBezTo>
                    <a:cubicBezTo>
                      <a:pt x="337" y="77"/>
                      <a:pt x="334" y="87"/>
                      <a:pt x="334" y="93"/>
                    </a:cubicBezTo>
                    <a:cubicBezTo>
                      <a:pt x="332" y="113"/>
                      <a:pt x="349" y="121"/>
                      <a:pt x="366" y="121"/>
                    </a:cubicBezTo>
                    <a:moveTo>
                      <a:pt x="217" y="119"/>
                    </a:moveTo>
                    <a:cubicBezTo>
                      <a:pt x="237" y="119"/>
                      <a:pt x="237" y="119"/>
                      <a:pt x="237" y="119"/>
                    </a:cubicBezTo>
                    <a:cubicBezTo>
                      <a:pt x="268" y="61"/>
                      <a:pt x="268" y="61"/>
                      <a:pt x="268" y="61"/>
                    </a:cubicBezTo>
                    <a:cubicBezTo>
                      <a:pt x="269" y="61"/>
                      <a:pt x="269" y="61"/>
                      <a:pt x="269" y="61"/>
                    </a:cubicBezTo>
                    <a:cubicBezTo>
                      <a:pt x="271" y="119"/>
                      <a:pt x="271" y="119"/>
                      <a:pt x="271" y="119"/>
                    </a:cubicBezTo>
                    <a:cubicBezTo>
                      <a:pt x="291" y="119"/>
                      <a:pt x="291" y="119"/>
                      <a:pt x="291" y="119"/>
                    </a:cubicBezTo>
                    <a:cubicBezTo>
                      <a:pt x="339" y="34"/>
                      <a:pt x="339" y="34"/>
                      <a:pt x="339" y="34"/>
                    </a:cubicBezTo>
                    <a:cubicBezTo>
                      <a:pt x="318" y="34"/>
                      <a:pt x="318" y="34"/>
                      <a:pt x="318" y="34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4" y="34"/>
                      <a:pt x="284" y="34"/>
                      <a:pt x="284" y="34"/>
                    </a:cubicBezTo>
                    <a:cubicBezTo>
                      <a:pt x="267" y="34"/>
                      <a:pt x="267" y="34"/>
                      <a:pt x="267" y="34"/>
                    </a:cubicBezTo>
                    <a:cubicBezTo>
                      <a:pt x="235" y="93"/>
                      <a:pt x="235" y="93"/>
                      <a:pt x="235" y="93"/>
                    </a:cubicBezTo>
                    <a:cubicBezTo>
                      <a:pt x="234" y="93"/>
                      <a:pt x="234" y="93"/>
                      <a:pt x="234" y="93"/>
                    </a:cubicBezTo>
                    <a:cubicBezTo>
                      <a:pt x="232" y="34"/>
                      <a:pt x="232" y="34"/>
                      <a:pt x="232" y="34"/>
                    </a:cubicBezTo>
                    <a:cubicBezTo>
                      <a:pt x="211" y="34"/>
                      <a:pt x="211" y="34"/>
                      <a:pt x="211" y="34"/>
                    </a:cubicBezTo>
                    <a:lnTo>
                      <a:pt x="217" y="119"/>
                    </a:lnTo>
                    <a:close/>
                    <a:moveTo>
                      <a:pt x="147" y="105"/>
                    </a:moveTo>
                    <a:cubicBezTo>
                      <a:pt x="138" y="105"/>
                      <a:pt x="131" y="100"/>
                      <a:pt x="131" y="91"/>
                    </a:cubicBezTo>
                    <a:cubicBezTo>
                      <a:pt x="132" y="90"/>
                      <a:pt x="132" y="89"/>
                      <a:pt x="132" y="88"/>
                    </a:cubicBezTo>
                    <a:cubicBezTo>
                      <a:pt x="137" y="67"/>
                      <a:pt x="137" y="67"/>
                      <a:pt x="137" y="67"/>
                    </a:cubicBezTo>
                    <a:cubicBezTo>
                      <a:pt x="140" y="56"/>
                      <a:pt x="149" y="50"/>
                      <a:pt x="160" y="50"/>
                    </a:cubicBezTo>
                    <a:cubicBezTo>
                      <a:pt x="168" y="50"/>
                      <a:pt x="176" y="54"/>
                      <a:pt x="175" y="63"/>
                    </a:cubicBezTo>
                    <a:cubicBezTo>
                      <a:pt x="175" y="64"/>
                      <a:pt x="175" y="65"/>
                      <a:pt x="175" y="66"/>
                    </a:cubicBezTo>
                    <a:cubicBezTo>
                      <a:pt x="170" y="87"/>
                      <a:pt x="170" y="87"/>
                      <a:pt x="170" y="87"/>
                    </a:cubicBezTo>
                    <a:cubicBezTo>
                      <a:pt x="167" y="98"/>
                      <a:pt x="158" y="105"/>
                      <a:pt x="147" y="105"/>
                    </a:cubicBezTo>
                    <a:moveTo>
                      <a:pt x="143" y="121"/>
                    </a:moveTo>
                    <a:cubicBezTo>
                      <a:pt x="164" y="121"/>
                      <a:pt x="185" y="107"/>
                      <a:pt x="191" y="86"/>
                    </a:cubicBezTo>
                    <a:cubicBezTo>
                      <a:pt x="192" y="80"/>
                      <a:pt x="193" y="74"/>
                      <a:pt x="195" y="68"/>
                    </a:cubicBezTo>
                    <a:cubicBezTo>
                      <a:pt x="195" y="66"/>
                      <a:pt x="196" y="64"/>
                      <a:pt x="196" y="62"/>
                    </a:cubicBezTo>
                    <a:cubicBezTo>
                      <a:pt x="197" y="43"/>
                      <a:pt x="182" y="33"/>
                      <a:pt x="164" y="33"/>
                    </a:cubicBezTo>
                    <a:cubicBezTo>
                      <a:pt x="143" y="33"/>
                      <a:pt x="122" y="47"/>
                      <a:pt x="116" y="68"/>
                    </a:cubicBezTo>
                    <a:cubicBezTo>
                      <a:pt x="115" y="75"/>
                      <a:pt x="113" y="81"/>
                      <a:pt x="111" y="88"/>
                    </a:cubicBezTo>
                    <a:cubicBezTo>
                      <a:pt x="111" y="90"/>
                      <a:pt x="110" y="92"/>
                      <a:pt x="110" y="94"/>
                    </a:cubicBezTo>
                    <a:cubicBezTo>
                      <a:pt x="109" y="113"/>
                      <a:pt x="125" y="121"/>
                      <a:pt x="143" y="121"/>
                    </a:cubicBezTo>
                    <a:moveTo>
                      <a:pt x="52" y="105"/>
                    </a:moveTo>
                    <a:cubicBezTo>
                      <a:pt x="43" y="105"/>
                      <a:pt x="35" y="100"/>
                      <a:pt x="36" y="91"/>
                    </a:cubicBezTo>
                    <a:cubicBezTo>
                      <a:pt x="36" y="90"/>
                      <a:pt x="36" y="89"/>
                      <a:pt x="37" y="88"/>
                    </a:cubicBezTo>
                    <a:cubicBezTo>
                      <a:pt x="42" y="68"/>
                      <a:pt x="42" y="68"/>
                      <a:pt x="42" y="68"/>
                    </a:cubicBezTo>
                    <a:cubicBezTo>
                      <a:pt x="44" y="57"/>
                      <a:pt x="54" y="49"/>
                      <a:pt x="65" y="49"/>
                    </a:cubicBezTo>
                    <a:cubicBezTo>
                      <a:pt x="74" y="49"/>
                      <a:pt x="81" y="54"/>
                      <a:pt x="81" y="63"/>
                    </a:cubicBezTo>
                    <a:cubicBezTo>
                      <a:pt x="80" y="64"/>
                      <a:pt x="80" y="65"/>
                      <a:pt x="80" y="66"/>
                    </a:cubicBezTo>
                    <a:cubicBezTo>
                      <a:pt x="75" y="87"/>
                      <a:pt x="75" y="87"/>
                      <a:pt x="75" y="87"/>
                    </a:cubicBezTo>
                    <a:cubicBezTo>
                      <a:pt x="72" y="98"/>
                      <a:pt x="63" y="105"/>
                      <a:pt x="52" y="105"/>
                    </a:cubicBezTo>
                    <a:moveTo>
                      <a:pt x="0" y="152"/>
                    </a:moveTo>
                    <a:cubicBezTo>
                      <a:pt x="21" y="152"/>
                      <a:pt x="21" y="152"/>
                      <a:pt x="21" y="152"/>
                    </a:cubicBezTo>
                    <a:cubicBezTo>
                      <a:pt x="31" y="111"/>
                      <a:pt x="31" y="111"/>
                      <a:pt x="31" y="111"/>
                    </a:cubicBezTo>
                    <a:cubicBezTo>
                      <a:pt x="32" y="111"/>
                      <a:pt x="32" y="111"/>
                      <a:pt x="32" y="111"/>
                    </a:cubicBezTo>
                    <a:cubicBezTo>
                      <a:pt x="35" y="118"/>
                      <a:pt x="43" y="121"/>
                      <a:pt x="51" y="121"/>
                    </a:cubicBezTo>
                    <a:cubicBezTo>
                      <a:pt x="73" y="121"/>
                      <a:pt x="90" y="108"/>
                      <a:pt x="95" y="87"/>
                    </a:cubicBezTo>
                    <a:cubicBezTo>
                      <a:pt x="97" y="80"/>
                      <a:pt x="99" y="73"/>
                      <a:pt x="101" y="66"/>
                    </a:cubicBezTo>
                    <a:cubicBezTo>
                      <a:pt x="101" y="63"/>
                      <a:pt x="102" y="61"/>
                      <a:pt x="102" y="59"/>
                    </a:cubicBezTo>
                    <a:cubicBezTo>
                      <a:pt x="103" y="42"/>
                      <a:pt x="91" y="33"/>
                      <a:pt x="75" y="33"/>
                    </a:cubicBezTo>
                    <a:cubicBezTo>
                      <a:pt x="65" y="33"/>
                      <a:pt x="55" y="37"/>
                      <a:pt x="48" y="44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50" y="34"/>
                      <a:pt x="50" y="34"/>
                      <a:pt x="50" y="34"/>
                    </a:cubicBezTo>
                    <a:cubicBezTo>
                      <a:pt x="30" y="34"/>
                      <a:pt x="30" y="34"/>
                      <a:pt x="30" y="34"/>
                    </a:cubicBez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</p:grpSp>
      </p:grpSp>
      <p:pic>
        <p:nvPicPr>
          <p:cNvPr id="27" name="Obraz 26" descr="Obraz zawierający trawa, niebo, zewnętrzne, osoba&#10;&#10;Opis wygenerowany automatycznie">
            <a:extLst>
              <a:ext uri="{FF2B5EF4-FFF2-40B4-BE49-F238E27FC236}">
                <a16:creationId xmlns:a16="http://schemas.microsoft.com/office/drawing/2014/main" id="{927B2F56-6206-467B-9CDC-9B96AFBC42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601147" cy="5153756"/>
          </a:xfrm>
          <a:prstGeom prst="rect">
            <a:avLst/>
          </a:prstGeom>
        </p:spPr>
      </p:pic>
      <p:grpSp>
        <p:nvGrpSpPr>
          <p:cNvPr id="28" name="Groep 38">
            <a:extLst>
              <a:ext uri="{FF2B5EF4-FFF2-40B4-BE49-F238E27FC236}">
                <a16:creationId xmlns:a16="http://schemas.microsoft.com/office/drawing/2014/main" id="{50785338-F3AD-4C23-97EB-B949F1E31F5F}"/>
              </a:ext>
            </a:extLst>
          </p:cNvPr>
          <p:cNvGrpSpPr/>
          <p:nvPr userDrawn="1"/>
        </p:nvGrpSpPr>
        <p:grpSpPr>
          <a:xfrm>
            <a:off x="5724128" y="418194"/>
            <a:ext cx="3064298" cy="1547017"/>
            <a:chOff x="4129741" y="584200"/>
            <a:chExt cx="3429000" cy="2545978"/>
          </a:xfrm>
        </p:grpSpPr>
        <p:sp>
          <p:nvSpPr>
            <p:cNvPr id="29" name="Rechthoek 39">
              <a:extLst>
                <a:ext uri="{FF2B5EF4-FFF2-40B4-BE49-F238E27FC236}">
                  <a16:creationId xmlns:a16="http://schemas.microsoft.com/office/drawing/2014/main" id="{A3F5226D-38AF-4DEE-AC9B-CB4AFEFCE89B}"/>
                </a:ext>
              </a:extLst>
            </p:cNvPr>
            <p:cNvSpPr/>
            <p:nvPr userDrawn="1"/>
          </p:nvSpPr>
          <p:spPr>
            <a:xfrm>
              <a:off x="4129741" y="584200"/>
              <a:ext cx="3429000" cy="194534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288000" rIns="288000" bIns="288000" rtlCol="0" anchor="ctr"/>
            <a:lstStyle/>
            <a:p>
              <a:pPr algn="ctr"/>
              <a:endParaRPr lang="nl-NL" sz="3600" i="1" cap="all" dirty="0">
                <a:latin typeface="+mj-lt"/>
              </a:endParaRPr>
            </a:p>
          </p:txBody>
        </p:sp>
        <p:grpSp>
          <p:nvGrpSpPr>
            <p:cNvPr id="30" name="Groep 40">
              <a:extLst>
                <a:ext uri="{FF2B5EF4-FFF2-40B4-BE49-F238E27FC236}">
                  <a16:creationId xmlns:a16="http://schemas.microsoft.com/office/drawing/2014/main" id="{A66A8F4A-AEA4-4BE8-A1D9-DD5D4AE76C13}"/>
                </a:ext>
              </a:extLst>
            </p:cNvPr>
            <p:cNvGrpSpPr/>
            <p:nvPr/>
          </p:nvGrpSpPr>
          <p:grpSpPr>
            <a:xfrm>
              <a:off x="4129741" y="2445463"/>
              <a:ext cx="3429000" cy="684715"/>
              <a:chOff x="4129741" y="2445463"/>
              <a:chExt cx="3429000" cy="684715"/>
            </a:xfrm>
          </p:grpSpPr>
          <p:sp>
            <p:nvSpPr>
              <p:cNvPr id="31" name="Rechthoek 41">
                <a:extLst>
                  <a:ext uri="{FF2B5EF4-FFF2-40B4-BE49-F238E27FC236}">
                    <a16:creationId xmlns:a16="http://schemas.microsoft.com/office/drawing/2014/main" id="{413FA3D6-7C2E-4CC5-86B2-D0332188EFB4}"/>
                  </a:ext>
                </a:extLst>
              </p:cNvPr>
              <p:cNvSpPr/>
              <p:nvPr/>
            </p:nvSpPr>
            <p:spPr>
              <a:xfrm>
                <a:off x="4129741" y="2529542"/>
                <a:ext cx="3429000" cy="600636"/>
              </a:xfrm>
              <a:prstGeom prst="rect">
                <a:avLst/>
              </a:prstGeom>
              <a:solidFill>
                <a:srgbClr val="006F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400" b="1" dirty="0">
                    <a:latin typeface="Helvetica" pitchFamily="2" charset="0"/>
                  </a:rPr>
                  <a:t>ROBIMY WIĘCEJ NIŻ PASZE!</a:t>
                </a:r>
                <a:endParaRPr lang="nl-NL" sz="1400" b="1" dirty="0">
                  <a:latin typeface="Helvetica" pitchFamily="2" charset="0"/>
                </a:endParaRPr>
              </a:p>
            </p:txBody>
          </p:sp>
          <p:sp>
            <p:nvSpPr>
              <p:cNvPr id="32" name="Rechthoek 42">
                <a:extLst>
                  <a:ext uri="{FF2B5EF4-FFF2-40B4-BE49-F238E27FC236}">
                    <a16:creationId xmlns:a16="http://schemas.microsoft.com/office/drawing/2014/main" id="{15C27F6E-29D2-4C5E-B409-1C68AE6B65C4}"/>
                  </a:ext>
                </a:extLst>
              </p:cNvPr>
              <p:cNvSpPr/>
              <p:nvPr/>
            </p:nvSpPr>
            <p:spPr>
              <a:xfrm rot="2700000">
                <a:off x="5717176" y="2445463"/>
                <a:ext cx="254130" cy="254130"/>
              </a:xfrm>
              <a:prstGeom prst="rect">
                <a:avLst/>
              </a:prstGeom>
              <a:solidFill>
                <a:srgbClr val="006F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nl-NL" sz="1600" dirty="0">
                  <a:latin typeface="Helvetica Light" panose="020B0403020202020204" pitchFamily="34" charset="0"/>
                </a:endParaRPr>
              </a:p>
            </p:txBody>
          </p:sp>
        </p:grpSp>
      </p:grpSp>
      <p:sp>
        <p:nvSpPr>
          <p:cNvPr id="33" name="Tijdelijke aanduiding voor titel 1">
            <a:extLst>
              <a:ext uri="{FF2B5EF4-FFF2-40B4-BE49-F238E27FC236}">
                <a16:creationId xmlns:a16="http://schemas.microsoft.com/office/drawing/2014/main" id="{6257CAE4-92A5-4826-AB14-0469E38BB0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8143" y="581969"/>
            <a:ext cx="2817655" cy="828413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>
              <a:defRPr sz="3600" i="1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pl-PL" dirty="0"/>
              <a:t>TYTUŁ…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0741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djęcie z na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afbeelding 16">
            <a:extLst>
              <a:ext uri="{FF2B5EF4-FFF2-40B4-BE49-F238E27FC236}">
                <a16:creationId xmlns:a16="http://schemas.microsoft.com/office/drawing/2014/main" id="{C2AC51C4-F610-4441-B1E7-0BD3D3DF3E4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" y="0"/>
            <a:ext cx="8174134" cy="4846500"/>
          </a:xfrm>
          <a:solidFill>
            <a:schemeClr val="bg1">
              <a:lumMod val="95000"/>
            </a:schemeClr>
          </a:solidFill>
        </p:spPr>
        <p:txBody>
          <a:bodyPr tIns="2880000"/>
          <a:lstStyle>
            <a:lvl1pPr marL="0" indent="0" algn="ctr">
              <a:buNone/>
              <a:defRPr sz="9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91300" y="6454344"/>
            <a:ext cx="4114800" cy="1270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nl-NL"/>
            </a:defPPr>
            <a:lvl1pPr marL="0" algn="r" defTabSz="914400" rtl="0" eaLnBrk="1" latinLnBrk="0" hangingPunct="1">
              <a:defRPr sz="900" b="0" i="0" kern="1200">
                <a:solidFill>
                  <a:schemeClr val="tx2"/>
                </a:solidFill>
                <a:latin typeface="Helvetica Light" panose="020B04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D2BA62A-3789-4DE2-A3DD-6A9494A1D7AF}" type="datetime2">
              <a:rPr lang="en-GB" smtClean="0"/>
              <a:pPr/>
              <a:t>Wednesday, 01 June 2022</a:t>
            </a:fld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2000" y="6464961"/>
            <a:ext cx="4114800" cy="11643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900" b="0" i="0" kern="1200">
                <a:solidFill>
                  <a:schemeClr val="tx2"/>
                </a:solidFill>
                <a:latin typeface="Helvetica Light" panose="020B04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/>
              <a:t>De Heus - Corporate PPT 2020</a:t>
            </a:r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8100" y="6066698"/>
            <a:ext cx="288000" cy="28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defPPr>
              <a:defRPr lang="nl-NL"/>
            </a:defPPr>
            <a:lvl1pPr marL="0" algn="ctr" defTabSz="914400" rtl="0" eaLnBrk="1" latinLnBrk="0" hangingPunct="1">
              <a:defRPr sz="900" b="0" i="0" kern="1200">
                <a:solidFill>
                  <a:schemeClr val="bg1"/>
                </a:solidFill>
                <a:latin typeface="Helvetica Light" panose="020B04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 noProof="0" dirty="0"/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-9024" y="0"/>
            <a:ext cx="9153024" cy="51435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DF2C3E69-90F3-4A4D-B9E2-0B2027F77B65}"/>
                </a:ext>
              </a:extLst>
            </p:cNvPr>
            <p:cNvSpPr/>
            <p:nvPr userDrawn="1"/>
          </p:nvSpPr>
          <p:spPr>
            <a:xfrm>
              <a:off x="5898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 b="0" i="0" noProof="0">
                <a:latin typeface="Helvetica Light" panose="020B0403020202020204" pitchFamily="34" charset="0"/>
              </a:endParaRPr>
            </a:p>
          </p:txBody>
        </p:sp>
      </p:grpSp>
      <p:grpSp>
        <p:nvGrpSpPr>
          <p:cNvPr id="85" name="INSTRUCTION">
            <a:extLst>
              <a:ext uri="{FF2B5EF4-FFF2-40B4-BE49-F238E27FC236}">
                <a16:creationId xmlns:a16="http://schemas.microsoft.com/office/drawing/2014/main" id="{4018410B-AC58-447B-8352-BF4381D85001}"/>
              </a:ext>
            </a:extLst>
          </p:cNvPr>
          <p:cNvGrpSpPr/>
          <p:nvPr userDrawn="1"/>
        </p:nvGrpSpPr>
        <p:grpSpPr>
          <a:xfrm>
            <a:off x="9283196" y="0"/>
            <a:ext cx="2770040" cy="4696415"/>
            <a:chOff x="-3786437" y="0"/>
            <a:chExt cx="3693386" cy="6261886"/>
          </a:xfrm>
        </p:grpSpPr>
        <p:sp>
          <p:nvSpPr>
            <p:cNvPr id="86" name="Rechthoek 85">
              <a:extLst>
                <a:ext uri="{FF2B5EF4-FFF2-40B4-BE49-F238E27FC236}">
                  <a16:creationId xmlns:a16="http://schemas.microsoft.com/office/drawing/2014/main" id="{76785235-173D-4A3D-98D5-80050A13FCFF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52734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en-GB" sz="105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2497579C-05CD-4831-9353-AB5F2A91C499}"/>
                </a:ext>
              </a:extLst>
            </p:cNvPr>
            <p:cNvSpPr/>
            <p:nvPr userDrawn="1"/>
          </p:nvSpPr>
          <p:spPr>
            <a:xfrm>
              <a:off x="-3786437" y="5433886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en-GB" sz="9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Want to know more?</a:t>
              </a:r>
              <a:br>
                <a:rPr lang="en-GB" sz="9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9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Go to the instruction slide ‘VIDEO INSTRUCTIONS’.</a:t>
              </a:r>
              <a:br>
                <a:rPr lang="en-GB" sz="9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9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9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9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or insert it via ‘Home’ &gt; ‘New Slide’.</a:t>
              </a:r>
            </a:p>
          </p:txBody>
        </p:sp>
        <p:sp>
          <p:nvSpPr>
            <p:cNvPr id="88" name="Ovaal 87">
              <a:extLst>
                <a:ext uri="{FF2B5EF4-FFF2-40B4-BE49-F238E27FC236}">
                  <a16:creationId xmlns:a16="http://schemas.microsoft.com/office/drawing/2014/main" id="{7F1F0C36-0EBD-4D16-AE85-A6247C668266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0206D0B7-4F99-46C5-882C-294A64792BC9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by using the</a:t>
              </a:r>
              <a: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 ‘Backspace key’. Click on</a:t>
              </a:r>
              <a:b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(see example below).</a:t>
              </a:r>
            </a:p>
          </p:txBody>
        </p:sp>
        <p:grpSp>
          <p:nvGrpSpPr>
            <p:cNvPr id="90" name="Groep 89">
              <a:extLst>
                <a:ext uri="{FF2B5EF4-FFF2-40B4-BE49-F238E27FC236}">
                  <a16:creationId xmlns:a16="http://schemas.microsoft.com/office/drawing/2014/main" id="{AAB13C68-1B30-4FF4-9147-14A6D94407E7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136" name="Rechthoek 135">
                <a:extLst>
                  <a:ext uri="{FF2B5EF4-FFF2-40B4-BE49-F238E27FC236}">
                    <a16:creationId xmlns:a16="http://schemas.microsoft.com/office/drawing/2014/main" id="{DA428108-ABFD-4E54-B51D-ABF65EB8D139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en-GB" sz="6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7" name="Ovaal 136">
                <a:extLst>
                  <a:ext uri="{FF2B5EF4-FFF2-40B4-BE49-F238E27FC236}">
                    <a16:creationId xmlns:a16="http://schemas.microsoft.com/office/drawing/2014/main" id="{4ED9A43F-2ED2-48FB-BA27-6CB4A35461BB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6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8" name="Vrije vorm: vorm 137">
                <a:extLst>
                  <a:ext uri="{FF2B5EF4-FFF2-40B4-BE49-F238E27FC236}">
                    <a16:creationId xmlns:a16="http://schemas.microsoft.com/office/drawing/2014/main" id="{A6A65885-54A9-4D11-9F9E-75759095891B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6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9" name="Rechthoek: afgeronde hoeken 138">
                <a:extLst>
                  <a:ext uri="{FF2B5EF4-FFF2-40B4-BE49-F238E27FC236}">
                    <a16:creationId xmlns:a16="http://schemas.microsoft.com/office/drawing/2014/main" id="{AA8B42BF-40CA-4EDC-8532-982FD245C486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en-GB" sz="6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40" name="Rechte verbindingslijn 139">
                <a:extLst>
                  <a:ext uri="{FF2B5EF4-FFF2-40B4-BE49-F238E27FC236}">
                    <a16:creationId xmlns:a16="http://schemas.microsoft.com/office/drawing/2014/main" id="{E592D8EC-0164-4880-8435-0C6E1295741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1" name="Rechte verbindingslijn 140">
                <a:extLst>
                  <a:ext uri="{FF2B5EF4-FFF2-40B4-BE49-F238E27FC236}">
                    <a16:creationId xmlns:a16="http://schemas.microsoft.com/office/drawing/2014/main" id="{3E99AEA1-E047-4751-AD9F-CF9185EB024F}"/>
                  </a:ext>
                </a:extLst>
              </p:cNvPr>
              <p:cNvCxnSpPr>
                <a:cxnSpLocks/>
                <a:stCxn id="139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91" name="Ovaal 90">
              <a:extLst>
                <a:ext uri="{FF2B5EF4-FFF2-40B4-BE49-F238E27FC236}">
                  <a16:creationId xmlns:a16="http://schemas.microsoft.com/office/drawing/2014/main" id="{CD67743D-D01F-45D6-9DFE-B52C223DB9C0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4C347362-4FC9-40E6-8E5E-80F001889DF5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and click on  ‘Insert’.</a:t>
              </a:r>
            </a:p>
          </p:txBody>
        </p:sp>
        <p:grpSp>
          <p:nvGrpSpPr>
            <p:cNvPr id="93" name="Groep 92">
              <a:extLst>
                <a:ext uri="{FF2B5EF4-FFF2-40B4-BE49-F238E27FC236}">
                  <a16:creationId xmlns:a16="http://schemas.microsoft.com/office/drawing/2014/main" id="{3074366A-4B58-4611-A201-1B1F06E83A0D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33" name="Rechthoek 132">
                <a:extLst>
                  <a:ext uri="{FF2B5EF4-FFF2-40B4-BE49-F238E27FC236}">
                    <a16:creationId xmlns:a16="http://schemas.microsoft.com/office/drawing/2014/main" id="{91C17D93-3F56-4236-995D-2073FAAF82AE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en-GB" sz="675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134" name="Rechte verbindingslijn 133">
                <a:extLst>
                  <a:ext uri="{FF2B5EF4-FFF2-40B4-BE49-F238E27FC236}">
                    <a16:creationId xmlns:a16="http://schemas.microsoft.com/office/drawing/2014/main" id="{F6EEFFF4-F48E-4433-898B-0B10022553EC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35" name="Gelijkbenige driehoek 134">
                <a:extLst>
                  <a:ext uri="{FF2B5EF4-FFF2-40B4-BE49-F238E27FC236}">
                    <a16:creationId xmlns:a16="http://schemas.microsoft.com/office/drawing/2014/main" id="{11546082-0B69-4734-B521-807A42E338F0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675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4" name="Ovaal 93">
              <a:extLst>
                <a:ext uri="{FF2B5EF4-FFF2-40B4-BE49-F238E27FC236}">
                  <a16:creationId xmlns:a16="http://schemas.microsoft.com/office/drawing/2014/main" id="{437C241D-3420-4E6E-9627-39BFB076DD74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5" name="Rechthoek 94">
              <a:extLst>
                <a:ext uri="{FF2B5EF4-FFF2-40B4-BE49-F238E27FC236}">
                  <a16:creationId xmlns:a16="http://schemas.microsoft.com/office/drawing/2014/main" id="{DF19724F-B2C1-4EE1-ADB7-D671BB6D2EC7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Click with the right mouse button on the image and choose ‘Send to back’.</a:t>
              </a:r>
            </a:p>
          </p:txBody>
        </p:sp>
        <p:sp>
          <p:nvSpPr>
            <p:cNvPr id="96" name="Ovaal 95">
              <a:extLst>
                <a:ext uri="{FF2B5EF4-FFF2-40B4-BE49-F238E27FC236}">
                  <a16:creationId xmlns:a16="http://schemas.microsoft.com/office/drawing/2014/main" id="{FC1D44A3-CAB5-4CDA-B0CE-9F66F7A45C70}"/>
                </a:ext>
              </a:extLst>
            </p:cNvPr>
            <p:cNvSpPr/>
            <p:nvPr userDrawn="1"/>
          </p:nvSpPr>
          <p:spPr>
            <a:xfrm>
              <a:off x="-3603587" y="374423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7" name="Rechthoek 96">
              <a:extLst>
                <a:ext uri="{FF2B5EF4-FFF2-40B4-BE49-F238E27FC236}">
                  <a16:creationId xmlns:a16="http://schemas.microsoft.com/office/drawing/2014/main" id="{5750F804-9363-4C29-A0D7-83253F1FFE50}"/>
                </a:ext>
              </a:extLst>
            </p:cNvPr>
            <p:cNvSpPr/>
            <p:nvPr userDrawn="1"/>
          </p:nvSpPr>
          <p:spPr>
            <a:xfrm>
              <a:off x="-3319415" y="3744238"/>
              <a:ext cx="2944682" cy="7868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To scale or drag the image, go to the tab ‘Picture Tools - Format’ and click on</a:t>
              </a:r>
              <a:b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button ‘Crop’</a:t>
              </a:r>
              <a: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. </a:t>
              </a: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Scale the image itself with</a:t>
              </a:r>
              <a:b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spheres and scale the image frame with the brackets.</a:t>
              </a:r>
              <a:endParaRPr kumimoji="0" lang="en-GB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Calibri" panose="020F0502020204030204" pitchFamily="34" charset="0"/>
              </a:endParaRPr>
            </a:p>
          </p:txBody>
        </p:sp>
        <p:grpSp>
          <p:nvGrpSpPr>
            <p:cNvPr id="98" name="Groep 97">
              <a:extLst>
                <a:ext uri="{FF2B5EF4-FFF2-40B4-BE49-F238E27FC236}">
                  <a16:creationId xmlns:a16="http://schemas.microsoft.com/office/drawing/2014/main" id="{53728124-BBEB-43EB-8869-95265AF12E90}"/>
                </a:ext>
              </a:extLst>
            </p:cNvPr>
            <p:cNvGrpSpPr/>
            <p:nvPr userDrawn="1"/>
          </p:nvGrpSpPr>
          <p:grpSpPr>
            <a:xfrm>
              <a:off x="-3447286" y="4645990"/>
              <a:ext cx="622283" cy="612919"/>
              <a:chOff x="12617641" y="3403239"/>
              <a:chExt cx="752963" cy="741634"/>
            </a:xfrm>
          </p:grpSpPr>
          <p:grpSp>
            <p:nvGrpSpPr>
              <p:cNvPr id="117" name="Groep 116">
                <a:extLst>
                  <a:ext uri="{FF2B5EF4-FFF2-40B4-BE49-F238E27FC236}">
                    <a16:creationId xmlns:a16="http://schemas.microsoft.com/office/drawing/2014/main" id="{F96443CF-3890-4101-95A0-CAADCA92F396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120" name="Groep 119">
                  <a:extLst>
                    <a:ext uri="{FF2B5EF4-FFF2-40B4-BE49-F238E27FC236}">
                      <a16:creationId xmlns:a16="http://schemas.microsoft.com/office/drawing/2014/main" id="{9ED743BE-4D3C-4209-8E3E-CCC5A880A8EF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127" name="Groep 126">
                    <a:extLst>
                      <a:ext uri="{FF2B5EF4-FFF2-40B4-BE49-F238E27FC236}">
                        <a16:creationId xmlns:a16="http://schemas.microsoft.com/office/drawing/2014/main" id="{27978F3D-FD66-4754-989D-BA5CAB7ADE0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130" name="Rechthoek 129">
                      <a:extLst>
                        <a:ext uri="{FF2B5EF4-FFF2-40B4-BE49-F238E27FC236}">
                          <a16:creationId xmlns:a16="http://schemas.microsoft.com/office/drawing/2014/main" id="{CDDEAEB8-B8E2-4682-B3CA-45A5ADFAD65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endParaRPr lang="en-GB" sz="6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1" name="Rechthoek 130">
                      <a:extLst>
                        <a:ext uri="{FF2B5EF4-FFF2-40B4-BE49-F238E27FC236}">
                          <a16:creationId xmlns:a16="http://schemas.microsoft.com/office/drawing/2014/main" id="{517BC9D8-3CAE-4AA6-AECA-FD7E0A1CDB0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endParaRPr lang="en-GB" sz="6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2" name="Ovaal 131">
                      <a:extLst>
                        <a:ext uri="{FF2B5EF4-FFF2-40B4-BE49-F238E27FC236}">
                          <a16:creationId xmlns:a16="http://schemas.microsoft.com/office/drawing/2014/main" id="{0C450D28-EB85-4C68-8169-58717777FD7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75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28" name="Afbeelding 127">
                    <a:extLst>
                      <a:ext uri="{FF2B5EF4-FFF2-40B4-BE49-F238E27FC236}">
                        <a16:creationId xmlns:a16="http://schemas.microsoft.com/office/drawing/2014/main" id="{93307DE6-9B49-46A9-BC68-B2C64F1F2026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29" name="Afbeelding 128">
                    <a:extLst>
                      <a:ext uri="{FF2B5EF4-FFF2-40B4-BE49-F238E27FC236}">
                        <a16:creationId xmlns:a16="http://schemas.microsoft.com/office/drawing/2014/main" id="{E0BAB1D6-92BA-4F53-8718-1AF54530EFFC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1" name="Groep 120">
                  <a:extLst>
                    <a:ext uri="{FF2B5EF4-FFF2-40B4-BE49-F238E27FC236}">
                      <a16:creationId xmlns:a16="http://schemas.microsoft.com/office/drawing/2014/main" id="{4188B878-7D32-4F4A-BDA9-5B92198A046F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5" name="Rechthoek 124">
                    <a:extLst>
                      <a:ext uri="{FF2B5EF4-FFF2-40B4-BE49-F238E27FC236}">
                        <a16:creationId xmlns:a16="http://schemas.microsoft.com/office/drawing/2014/main" id="{C76EB95D-612E-4506-99F0-68F81BC104C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75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6" name="Rechthoek 125">
                    <a:extLst>
                      <a:ext uri="{FF2B5EF4-FFF2-40B4-BE49-F238E27FC236}">
                        <a16:creationId xmlns:a16="http://schemas.microsoft.com/office/drawing/2014/main" id="{E3068D55-BD02-490D-9812-EBFC3C671DD3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75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22" name="Groep 121">
                  <a:extLst>
                    <a:ext uri="{FF2B5EF4-FFF2-40B4-BE49-F238E27FC236}">
                      <a16:creationId xmlns:a16="http://schemas.microsoft.com/office/drawing/2014/main" id="{5EFEAF86-12AF-48BA-8254-5033BB2E13BE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3" name="Rechthoek 122">
                    <a:extLst>
                      <a:ext uri="{FF2B5EF4-FFF2-40B4-BE49-F238E27FC236}">
                        <a16:creationId xmlns:a16="http://schemas.microsoft.com/office/drawing/2014/main" id="{493F0638-F060-4394-A8FA-427A893BF50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75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4" name="Rechthoek 123">
                    <a:extLst>
                      <a:ext uri="{FF2B5EF4-FFF2-40B4-BE49-F238E27FC236}">
                        <a16:creationId xmlns:a16="http://schemas.microsoft.com/office/drawing/2014/main" id="{BBE8D52F-7297-46BB-AF82-228683AA99B7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75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18" name="Rechthoek 117">
                <a:extLst>
                  <a:ext uri="{FF2B5EF4-FFF2-40B4-BE49-F238E27FC236}">
                    <a16:creationId xmlns:a16="http://schemas.microsoft.com/office/drawing/2014/main" id="{74556558-7E55-4857-BCF8-5F5F498D7171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en-GB" sz="675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119" name="Gelijkbenige driehoek 118">
                <a:extLst>
                  <a:ext uri="{FF2B5EF4-FFF2-40B4-BE49-F238E27FC236}">
                    <a16:creationId xmlns:a16="http://schemas.microsoft.com/office/drawing/2014/main" id="{81CC27DD-0097-4856-B638-74ED31AE83C7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75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99" name="Groep 98">
              <a:extLst>
                <a:ext uri="{FF2B5EF4-FFF2-40B4-BE49-F238E27FC236}">
                  <a16:creationId xmlns:a16="http://schemas.microsoft.com/office/drawing/2014/main" id="{CEB34421-A835-46D1-AC55-3C4C8F9BAA16}"/>
                </a:ext>
              </a:extLst>
            </p:cNvPr>
            <p:cNvGrpSpPr/>
            <p:nvPr userDrawn="1"/>
          </p:nvGrpSpPr>
          <p:grpSpPr>
            <a:xfrm>
              <a:off x="-3314821" y="2981448"/>
              <a:ext cx="1558053" cy="563933"/>
              <a:chOff x="-3314821" y="2981448"/>
              <a:chExt cx="1558053" cy="563933"/>
            </a:xfrm>
          </p:grpSpPr>
          <p:sp>
            <p:nvSpPr>
              <p:cNvPr id="103" name="Rechthoek 102">
                <a:extLst>
                  <a:ext uri="{FF2B5EF4-FFF2-40B4-BE49-F238E27FC236}">
                    <a16:creationId xmlns:a16="http://schemas.microsoft.com/office/drawing/2014/main" id="{F874DD16-1FC5-44C8-B53C-F11DFEA9A593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en-GB" sz="6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4" name="Rechthoek 103">
                <a:extLst>
                  <a:ext uri="{FF2B5EF4-FFF2-40B4-BE49-F238E27FC236}">
                    <a16:creationId xmlns:a16="http://schemas.microsoft.com/office/drawing/2014/main" id="{6EF7CC0C-5844-4FA2-8048-DD0E59AA20FC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75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" name="Tekstvak 104">
                <a:extLst>
                  <a:ext uri="{FF2B5EF4-FFF2-40B4-BE49-F238E27FC236}">
                    <a16:creationId xmlns:a16="http://schemas.microsoft.com/office/drawing/2014/main" id="{CFBF7020-B0C0-4AD2-9AC3-C25F2DEF411B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913134" rtl="0" eaLnBrk="1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en-GB" sz="675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front</a:t>
                </a:r>
              </a:p>
            </p:txBody>
          </p:sp>
          <p:sp>
            <p:nvSpPr>
              <p:cNvPr id="106" name="Tekstvak 105">
                <a:extLst>
                  <a:ext uri="{FF2B5EF4-FFF2-40B4-BE49-F238E27FC236}">
                    <a16:creationId xmlns:a16="http://schemas.microsoft.com/office/drawing/2014/main" id="{A79DABD1-A34A-4BE7-B358-39EF7CBEBC60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913134" rtl="0" eaLnBrk="1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en-GB" sz="675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back</a:t>
                </a:r>
              </a:p>
            </p:txBody>
          </p:sp>
          <p:sp>
            <p:nvSpPr>
              <p:cNvPr id="107" name="Vrije vorm: vorm 106">
                <a:extLst>
                  <a:ext uri="{FF2B5EF4-FFF2-40B4-BE49-F238E27FC236}">
                    <a16:creationId xmlns:a16="http://schemas.microsoft.com/office/drawing/2014/main" id="{0B24EF56-04ED-4E24-9668-9A040282BCC7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en-GB" sz="12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Gelijkbenige driehoek 107">
                <a:extLst>
                  <a:ext uri="{FF2B5EF4-FFF2-40B4-BE49-F238E27FC236}">
                    <a16:creationId xmlns:a16="http://schemas.microsoft.com/office/drawing/2014/main" id="{AC67009D-039A-433D-9397-6C9361D14466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75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09" name="Groep 108">
                <a:extLst>
                  <a:ext uri="{FF2B5EF4-FFF2-40B4-BE49-F238E27FC236}">
                    <a16:creationId xmlns:a16="http://schemas.microsoft.com/office/drawing/2014/main" id="{312A0098-40DB-49F8-AA0F-C9C53D9F5A28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114" name="Rechthoek 113">
                  <a:extLst>
                    <a:ext uri="{FF2B5EF4-FFF2-40B4-BE49-F238E27FC236}">
                      <a16:creationId xmlns:a16="http://schemas.microsoft.com/office/drawing/2014/main" id="{62F5014F-8951-4125-9436-49C0F24328E9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5" name="Rechthoek 114">
                  <a:extLst>
                    <a:ext uri="{FF2B5EF4-FFF2-40B4-BE49-F238E27FC236}">
                      <a16:creationId xmlns:a16="http://schemas.microsoft.com/office/drawing/2014/main" id="{C34A86D9-DD6F-4EB1-9C1F-E21DAB9A6185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6" name="Rechthoek 115">
                  <a:extLst>
                    <a:ext uri="{FF2B5EF4-FFF2-40B4-BE49-F238E27FC236}">
                      <a16:creationId xmlns:a16="http://schemas.microsoft.com/office/drawing/2014/main" id="{3D2D9569-A4D1-4D78-A814-6072345211C5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10" name="Groep 109">
                <a:extLst>
                  <a:ext uri="{FF2B5EF4-FFF2-40B4-BE49-F238E27FC236}">
                    <a16:creationId xmlns:a16="http://schemas.microsoft.com/office/drawing/2014/main" id="{6C7ECBBC-AAD7-47E7-8020-61CF530795FF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111" name="Rechthoek 110">
                  <a:extLst>
                    <a:ext uri="{FF2B5EF4-FFF2-40B4-BE49-F238E27FC236}">
                      <a16:creationId xmlns:a16="http://schemas.microsoft.com/office/drawing/2014/main" id="{892CE841-C265-49A0-BB14-7B3CE1307126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2" name="Rechthoek 111">
                  <a:extLst>
                    <a:ext uri="{FF2B5EF4-FFF2-40B4-BE49-F238E27FC236}">
                      <a16:creationId xmlns:a16="http://schemas.microsoft.com/office/drawing/2014/main" id="{D1F9B4DB-D2B9-482C-A939-6EAAF320D14A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3" name="Rechthoek 112">
                  <a:extLst>
                    <a:ext uri="{FF2B5EF4-FFF2-40B4-BE49-F238E27FC236}">
                      <a16:creationId xmlns:a16="http://schemas.microsoft.com/office/drawing/2014/main" id="{66D2A2DC-5EE8-4174-ACC5-C6A8234E916F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00" name="ICOON_info">
              <a:extLst>
                <a:ext uri="{FF2B5EF4-FFF2-40B4-BE49-F238E27FC236}">
                  <a16:creationId xmlns:a16="http://schemas.microsoft.com/office/drawing/2014/main" id="{860E6A61-F088-4299-9282-4E1C1C27A47B}"/>
                </a:ext>
              </a:extLst>
            </p:cNvPr>
            <p:cNvGrpSpPr/>
            <p:nvPr userDrawn="1"/>
          </p:nvGrpSpPr>
          <p:grpSpPr>
            <a:xfrm>
              <a:off x="-376736" y="5307660"/>
              <a:ext cx="283685" cy="283685"/>
              <a:chOff x="-510741" y="5913713"/>
              <a:chExt cx="267555" cy="267555"/>
            </a:xfrm>
          </p:grpSpPr>
          <p:sp>
            <p:nvSpPr>
              <p:cNvPr id="101" name="Ovaal 100">
                <a:extLst>
                  <a:ext uri="{FF2B5EF4-FFF2-40B4-BE49-F238E27FC236}">
                    <a16:creationId xmlns:a16="http://schemas.microsoft.com/office/drawing/2014/main" id="{FEAB39F4-9F3C-4B98-99B2-50ED8420EEE6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en-GB" sz="12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2" name="Graphic 163" descr="Informatie">
                <a:extLst>
                  <a:ext uri="{FF2B5EF4-FFF2-40B4-BE49-F238E27FC236}">
                    <a16:creationId xmlns:a16="http://schemas.microsoft.com/office/drawing/2014/main" id="{B9BA28C8-1C62-4B03-9B60-D9CE3E159FF8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15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76" name="Titel 1">
            <a:extLst>
              <a:ext uri="{FF2B5EF4-FFF2-40B4-BE49-F238E27FC236}">
                <a16:creationId xmlns:a16="http://schemas.microsoft.com/office/drawing/2014/main" id="{D5FFFE05-3143-48A8-B511-ACA1ED139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471" y="2482811"/>
            <a:ext cx="7435575" cy="369497"/>
          </a:xfrm>
          <a:effectLst>
            <a:outerShdw blurRad="50800" dist="38100" dir="2700000" algn="tl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algn="ctr">
              <a:defRPr cap="none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title here</a:t>
            </a:r>
          </a:p>
        </p:txBody>
      </p:sp>
    </p:spTree>
    <p:extLst>
      <p:ext uri="{BB962C8B-B14F-4D97-AF65-F5344CB8AC3E}">
        <p14:creationId xmlns:p14="http://schemas.microsoft.com/office/powerpoint/2010/main" val="226872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z obrazem po prawej stro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616017" y="1059582"/>
            <a:ext cx="3898899" cy="3545756"/>
          </a:xfrm>
        </p:spPr>
        <p:txBody>
          <a:bodyPr lIns="0" tIns="0" rIns="0" bIns="0" anchor="t"/>
          <a:lstStyle>
            <a:lvl1pPr marL="0" indent="0">
              <a:buFontTx/>
              <a:buNone/>
              <a:defRPr sz="1600"/>
            </a:lvl1pPr>
            <a:lvl2pPr marL="266700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 dirty="0"/>
              <a:t>Kliknij tutaj, by edytować tekst </a:t>
            </a:r>
            <a:br>
              <a:rPr lang="pl-PL" dirty="0"/>
            </a:br>
            <a:r>
              <a:rPr lang="pl-PL" dirty="0"/>
              <a:t>lub w odpowiednią ikonę, by wstawić: </a:t>
            </a:r>
            <a:endParaRPr lang="nl-NL" dirty="0"/>
          </a:p>
          <a:p>
            <a:pPr lvl="1"/>
            <a:r>
              <a:rPr lang="pl-PL" dirty="0"/>
              <a:t>- Tabelę,</a:t>
            </a:r>
          </a:p>
          <a:p>
            <a:pPr lvl="1"/>
            <a:r>
              <a:rPr lang="pl-PL" dirty="0"/>
              <a:t>- Wykres,</a:t>
            </a:r>
          </a:p>
          <a:p>
            <a:pPr lvl="1"/>
            <a:r>
              <a:rPr lang="pl-PL" dirty="0"/>
              <a:t>- </a:t>
            </a:r>
            <a:r>
              <a:rPr lang="pl-PL" dirty="0" err="1"/>
              <a:t>SmartArt</a:t>
            </a:r>
            <a:r>
              <a:rPr lang="pl-PL" dirty="0"/>
              <a:t>,</a:t>
            </a:r>
          </a:p>
          <a:p>
            <a:pPr lvl="1"/>
            <a:r>
              <a:rPr lang="pl-PL" dirty="0"/>
              <a:t>- Modele 3D,</a:t>
            </a:r>
          </a:p>
          <a:p>
            <a:pPr lvl="1"/>
            <a:r>
              <a:rPr lang="pl-PL" dirty="0"/>
              <a:t>- Obrazy,</a:t>
            </a:r>
          </a:p>
          <a:p>
            <a:pPr lvl="1"/>
            <a:r>
              <a:rPr lang="pl-PL" dirty="0"/>
              <a:t>- Obrazy online,</a:t>
            </a:r>
          </a:p>
          <a:p>
            <a:pPr lvl="1"/>
            <a:r>
              <a:rPr lang="pl-PL" dirty="0"/>
              <a:t>- Multimedia,</a:t>
            </a:r>
          </a:p>
          <a:p>
            <a:pPr lvl="1"/>
            <a:r>
              <a:rPr lang="pl-PL" dirty="0"/>
              <a:t>- Ikony.</a:t>
            </a:r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4660901" y="1059582"/>
            <a:ext cx="4483099" cy="3545756"/>
          </a:xfrm>
          <a:noFill/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dirty="0"/>
              <a:t>Kliknij w ikonę, by dodać obraz</a:t>
            </a:r>
            <a:endParaRPr lang="nl-NL" dirty="0"/>
          </a:p>
        </p:txBody>
      </p:sp>
      <p:sp>
        <p:nvSpPr>
          <p:cNvPr id="6" name="Tijdelijke aanduiding voor titel 1">
            <a:extLst>
              <a:ext uri="{FF2B5EF4-FFF2-40B4-BE49-F238E27FC236}">
                <a16:creationId xmlns:a16="http://schemas.microsoft.com/office/drawing/2014/main" id="{DBC54EE2-2E1D-4777-B9EC-7C584E829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484" y="194462"/>
            <a:ext cx="6633812" cy="474848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>
              <a:defRPr sz="2000"/>
            </a:lvl1pPr>
          </a:lstStyle>
          <a:p>
            <a:r>
              <a:rPr lang="pl-PL" dirty="0"/>
              <a:t>Kliknij, by edytować…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6280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6012159" y="1327150"/>
            <a:ext cx="3131841" cy="3278188"/>
          </a:xfrm>
          <a:noFill/>
          <a:ln w="952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pl-PL" dirty="0"/>
              <a:t>Kliknij w ikonę, by dodać obraz</a:t>
            </a:r>
            <a:endParaRPr lang="nl-NL" dirty="0"/>
          </a:p>
        </p:txBody>
      </p:sp>
      <p:sp>
        <p:nvSpPr>
          <p:cNvPr id="8" name="Tijdelijke aanduiding voor afbeelding 9"/>
          <p:cNvSpPr>
            <a:spLocks noGrp="1"/>
          </p:cNvSpPr>
          <p:nvPr>
            <p:ph type="pic" sz="quarter" idx="14" hasCustomPrompt="1"/>
          </p:nvPr>
        </p:nvSpPr>
        <p:spPr>
          <a:xfrm>
            <a:off x="1" y="1327150"/>
            <a:ext cx="2279176" cy="3278188"/>
          </a:xfrm>
          <a:noFill/>
          <a:ln w="952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pl-PL" dirty="0"/>
              <a:t>Kliknij w ikonę, by dodać obraz</a:t>
            </a:r>
            <a:endParaRPr lang="nl-NL" dirty="0"/>
          </a:p>
        </p:txBody>
      </p:sp>
      <p:sp>
        <p:nvSpPr>
          <p:cNvPr id="9" name="Tijdelijke aanduiding voor afbeelding 9"/>
          <p:cNvSpPr>
            <a:spLocks noGrp="1"/>
          </p:cNvSpPr>
          <p:nvPr>
            <p:ph type="pic" sz="quarter" idx="15" hasCustomPrompt="1"/>
          </p:nvPr>
        </p:nvSpPr>
        <p:spPr>
          <a:xfrm>
            <a:off x="2279177" y="1327150"/>
            <a:ext cx="3719013" cy="1661710"/>
          </a:xfrm>
          <a:noFill/>
          <a:ln w="952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pl-PL" dirty="0"/>
              <a:t>Kliknij w ikonę, by dodać obraz </a:t>
            </a:r>
            <a:endParaRPr lang="nl-NL" dirty="0"/>
          </a:p>
        </p:txBody>
      </p:sp>
      <p:sp>
        <p:nvSpPr>
          <p:cNvPr id="11" name="Tijdelijke aanduiding voor afbeelding 9"/>
          <p:cNvSpPr>
            <a:spLocks noGrp="1"/>
          </p:cNvSpPr>
          <p:nvPr>
            <p:ph type="pic" sz="quarter" idx="16" hasCustomPrompt="1"/>
          </p:nvPr>
        </p:nvSpPr>
        <p:spPr>
          <a:xfrm>
            <a:off x="2279177" y="3003816"/>
            <a:ext cx="3719013" cy="1601522"/>
          </a:xfrm>
          <a:noFill/>
          <a:ln w="952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pl-PL" dirty="0"/>
              <a:t>Kliknij w ikonę, by dodać obraz</a:t>
            </a:r>
            <a:endParaRPr lang="nl-NL" dirty="0"/>
          </a:p>
        </p:txBody>
      </p:sp>
      <p:sp>
        <p:nvSpPr>
          <p:cNvPr id="7" name="Tijdelijke aanduiding voor titel 1">
            <a:extLst>
              <a:ext uri="{FF2B5EF4-FFF2-40B4-BE49-F238E27FC236}">
                <a16:creationId xmlns:a16="http://schemas.microsoft.com/office/drawing/2014/main" id="{33F057A2-6ED5-41FF-AC99-C012CB6C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484" y="194462"/>
            <a:ext cx="6633812" cy="474848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r>
              <a:rPr lang="pl-PL" dirty="0"/>
              <a:t>Kliknij, by edytować…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8739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9" grpId="0" animBg="1"/>
      <p:bldP spid="11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Obraz w 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18D66E27-1E57-4414-AB52-3AA00F34C1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8925" y="194073"/>
            <a:ext cx="538953" cy="537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1320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Obraz w 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11">
            <a:extLst>
              <a:ext uri="{FF2B5EF4-FFF2-40B4-BE49-F238E27FC236}">
                <a16:creationId xmlns:a16="http://schemas.microsoft.com/office/drawing/2014/main" id="{852D18F4-122D-4E36-8A6D-4607CF42F59D}"/>
              </a:ext>
            </a:extLst>
          </p:cNvPr>
          <p:cNvGrpSpPr/>
          <p:nvPr userDrawn="1"/>
        </p:nvGrpSpPr>
        <p:grpSpPr>
          <a:xfrm>
            <a:off x="7601783" y="10256"/>
            <a:ext cx="1486440" cy="5143500"/>
            <a:chOff x="10705560" y="1714500"/>
            <a:chExt cx="1486440" cy="5143500"/>
          </a:xfrm>
        </p:grpSpPr>
        <p:sp>
          <p:nvSpPr>
            <p:cNvPr id="5" name="Rechthoek 12">
              <a:extLst>
                <a:ext uri="{FF2B5EF4-FFF2-40B4-BE49-F238E27FC236}">
                  <a16:creationId xmlns:a16="http://schemas.microsoft.com/office/drawing/2014/main" id="{B470B280-B2B4-44E1-8EE7-5C98D56E466F}"/>
                </a:ext>
              </a:extLst>
            </p:cNvPr>
            <p:cNvSpPr/>
            <p:nvPr/>
          </p:nvSpPr>
          <p:spPr>
            <a:xfrm>
              <a:off x="10705560" y="1714500"/>
              <a:ext cx="1486440" cy="5143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dirty="0" err="1">
                <a:latin typeface="Helvetica Light" panose="020B0403020202020204" pitchFamily="34" charset="0"/>
              </a:endParaRPr>
            </a:p>
          </p:txBody>
        </p:sp>
        <p:grpSp>
          <p:nvGrpSpPr>
            <p:cNvPr id="6" name="Group 4">
              <a:extLst>
                <a:ext uri="{FF2B5EF4-FFF2-40B4-BE49-F238E27FC236}">
                  <a16:creationId xmlns:a16="http://schemas.microsoft.com/office/drawing/2014/main" id="{F0EC4BF0-CE37-40FB-B923-CEDFDEF5598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010145" y="5694300"/>
              <a:ext cx="925810" cy="871795"/>
              <a:chOff x="2126" y="546"/>
              <a:chExt cx="3428" cy="3228"/>
            </a:xfrm>
          </p:grpSpPr>
          <p:sp>
            <p:nvSpPr>
              <p:cNvPr id="7" name="AutoShape 3">
                <a:extLst>
                  <a:ext uri="{FF2B5EF4-FFF2-40B4-BE49-F238E27FC236}">
                    <a16:creationId xmlns:a16="http://schemas.microsoft.com/office/drawing/2014/main" id="{444A6AAC-F099-4A73-8D27-7B6864CDB8D0}"/>
                  </a:ext>
                </a:extLst>
              </p:cNvPr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2126" y="546"/>
                <a:ext cx="3428" cy="3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970C7369-D609-4BC0-86C8-E7A4C9F743D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4" y="670"/>
                <a:ext cx="1100" cy="940"/>
              </a:xfrm>
              <a:custGeom>
                <a:avLst/>
                <a:gdLst>
                  <a:gd name="T0" fmla="*/ 133 w 463"/>
                  <a:gd name="T1" fmla="*/ 162 h 396"/>
                  <a:gd name="T2" fmla="*/ 165 w 463"/>
                  <a:gd name="T3" fmla="*/ 144 h 396"/>
                  <a:gd name="T4" fmla="*/ 230 w 463"/>
                  <a:gd name="T5" fmla="*/ 205 h 396"/>
                  <a:gd name="T6" fmla="*/ 199 w 463"/>
                  <a:gd name="T7" fmla="*/ 225 h 396"/>
                  <a:gd name="T8" fmla="*/ 206 w 463"/>
                  <a:gd name="T9" fmla="*/ 232 h 396"/>
                  <a:gd name="T10" fmla="*/ 235 w 463"/>
                  <a:gd name="T11" fmla="*/ 259 h 396"/>
                  <a:gd name="T12" fmla="*/ 254 w 463"/>
                  <a:gd name="T13" fmla="*/ 278 h 396"/>
                  <a:gd name="T14" fmla="*/ 266 w 463"/>
                  <a:gd name="T15" fmla="*/ 289 h 396"/>
                  <a:gd name="T16" fmla="*/ 272 w 463"/>
                  <a:gd name="T17" fmla="*/ 296 h 396"/>
                  <a:gd name="T18" fmla="*/ 300 w 463"/>
                  <a:gd name="T19" fmla="*/ 322 h 396"/>
                  <a:gd name="T20" fmla="*/ 307 w 463"/>
                  <a:gd name="T21" fmla="*/ 329 h 396"/>
                  <a:gd name="T22" fmla="*/ 337 w 463"/>
                  <a:gd name="T23" fmla="*/ 358 h 396"/>
                  <a:gd name="T24" fmla="*/ 376 w 463"/>
                  <a:gd name="T25" fmla="*/ 396 h 396"/>
                  <a:gd name="T26" fmla="*/ 424 w 463"/>
                  <a:gd name="T27" fmla="*/ 346 h 396"/>
                  <a:gd name="T28" fmla="*/ 452 w 463"/>
                  <a:gd name="T29" fmla="*/ 293 h 396"/>
                  <a:gd name="T30" fmla="*/ 462 w 463"/>
                  <a:gd name="T31" fmla="*/ 241 h 396"/>
                  <a:gd name="T32" fmla="*/ 457 w 463"/>
                  <a:gd name="T33" fmla="*/ 192 h 396"/>
                  <a:gd name="T34" fmla="*/ 440 w 463"/>
                  <a:gd name="T35" fmla="*/ 148 h 396"/>
                  <a:gd name="T36" fmla="*/ 414 w 463"/>
                  <a:gd name="T37" fmla="*/ 109 h 396"/>
                  <a:gd name="T38" fmla="*/ 381 w 463"/>
                  <a:gd name="T39" fmla="*/ 76 h 396"/>
                  <a:gd name="T40" fmla="*/ 341 w 463"/>
                  <a:gd name="T41" fmla="*/ 48 h 396"/>
                  <a:gd name="T42" fmla="*/ 298 w 463"/>
                  <a:gd name="T43" fmla="*/ 28 h 396"/>
                  <a:gd name="T44" fmla="*/ 254 w 463"/>
                  <a:gd name="T45" fmla="*/ 14 h 396"/>
                  <a:gd name="T46" fmla="*/ 166 w 463"/>
                  <a:gd name="T47" fmla="*/ 1 h 396"/>
                  <a:gd name="T48" fmla="*/ 0 w 463"/>
                  <a:gd name="T49" fmla="*/ 33 h 396"/>
                  <a:gd name="T50" fmla="*/ 11 w 463"/>
                  <a:gd name="T51" fmla="*/ 43 h 396"/>
                  <a:gd name="T52" fmla="*/ 24 w 463"/>
                  <a:gd name="T53" fmla="*/ 56 h 396"/>
                  <a:gd name="T54" fmla="*/ 56 w 463"/>
                  <a:gd name="T55" fmla="*/ 87 h 396"/>
                  <a:gd name="T56" fmla="*/ 91 w 463"/>
                  <a:gd name="T57" fmla="*/ 121 h 396"/>
                  <a:gd name="T58" fmla="*/ 132 w 463"/>
                  <a:gd name="T59" fmla="*/ 161 h 396"/>
                  <a:gd name="T60" fmla="*/ 133 w 463"/>
                  <a:gd name="T61" fmla="*/ 162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3" h="396">
                    <a:moveTo>
                      <a:pt x="133" y="162"/>
                    </a:moveTo>
                    <a:cubicBezTo>
                      <a:pt x="165" y="144"/>
                      <a:pt x="165" y="144"/>
                      <a:pt x="165" y="144"/>
                    </a:cubicBezTo>
                    <a:cubicBezTo>
                      <a:pt x="230" y="205"/>
                      <a:pt x="230" y="205"/>
                      <a:pt x="230" y="205"/>
                    </a:cubicBezTo>
                    <a:cubicBezTo>
                      <a:pt x="199" y="225"/>
                      <a:pt x="199" y="225"/>
                      <a:pt x="199" y="225"/>
                    </a:cubicBezTo>
                    <a:cubicBezTo>
                      <a:pt x="206" y="232"/>
                      <a:pt x="206" y="232"/>
                      <a:pt x="206" y="232"/>
                    </a:cubicBezTo>
                    <a:cubicBezTo>
                      <a:pt x="235" y="259"/>
                      <a:pt x="235" y="259"/>
                      <a:pt x="235" y="259"/>
                    </a:cubicBezTo>
                    <a:cubicBezTo>
                      <a:pt x="254" y="278"/>
                      <a:pt x="254" y="278"/>
                      <a:pt x="254" y="278"/>
                    </a:cubicBezTo>
                    <a:cubicBezTo>
                      <a:pt x="266" y="289"/>
                      <a:pt x="266" y="289"/>
                      <a:pt x="266" y="289"/>
                    </a:cubicBezTo>
                    <a:cubicBezTo>
                      <a:pt x="272" y="296"/>
                      <a:pt x="272" y="296"/>
                      <a:pt x="272" y="296"/>
                    </a:cubicBezTo>
                    <a:cubicBezTo>
                      <a:pt x="300" y="322"/>
                      <a:pt x="300" y="322"/>
                      <a:pt x="300" y="322"/>
                    </a:cubicBezTo>
                    <a:cubicBezTo>
                      <a:pt x="307" y="329"/>
                      <a:pt x="307" y="329"/>
                      <a:pt x="307" y="329"/>
                    </a:cubicBezTo>
                    <a:cubicBezTo>
                      <a:pt x="337" y="358"/>
                      <a:pt x="337" y="358"/>
                      <a:pt x="337" y="358"/>
                    </a:cubicBezTo>
                    <a:cubicBezTo>
                      <a:pt x="376" y="396"/>
                      <a:pt x="376" y="396"/>
                      <a:pt x="376" y="396"/>
                    </a:cubicBezTo>
                    <a:cubicBezTo>
                      <a:pt x="395" y="381"/>
                      <a:pt x="411" y="364"/>
                      <a:pt x="424" y="346"/>
                    </a:cubicBezTo>
                    <a:cubicBezTo>
                      <a:pt x="436" y="329"/>
                      <a:pt x="446" y="312"/>
                      <a:pt x="452" y="293"/>
                    </a:cubicBezTo>
                    <a:cubicBezTo>
                      <a:pt x="458" y="276"/>
                      <a:pt x="461" y="259"/>
                      <a:pt x="462" y="241"/>
                    </a:cubicBezTo>
                    <a:cubicBezTo>
                      <a:pt x="463" y="225"/>
                      <a:pt x="461" y="208"/>
                      <a:pt x="457" y="192"/>
                    </a:cubicBezTo>
                    <a:cubicBezTo>
                      <a:pt x="454" y="177"/>
                      <a:pt x="448" y="162"/>
                      <a:pt x="440" y="148"/>
                    </a:cubicBezTo>
                    <a:cubicBezTo>
                      <a:pt x="433" y="134"/>
                      <a:pt x="425" y="121"/>
                      <a:pt x="414" y="109"/>
                    </a:cubicBezTo>
                    <a:cubicBezTo>
                      <a:pt x="404" y="97"/>
                      <a:pt x="393" y="86"/>
                      <a:pt x="381" y="76"/>
                    </a:cubicBezTo>
                    <a:cubicBezTo>
                      <a:pt x="368" y="66"/>
                      <a:pt x="355" y="57"/>
                      <a:pt x="341" y="48"/>
                    </a:cubicBezTo>
                    <a:cubicBezTo>
                      <a:pt x="327" y="41"/>
                      <a:pt x="313" y="34"/>
                      <a:pt x="298" y="28"/>
                    </a:cubicBezTo>
                    <a:cubicBezTo>
                      <a:pt x="284" y="22"/>
                      <a:pt x="269" y="17"/>
                      <a:pt x="254" y="14"/>
                    </a:cubicBezTo>
                    <a:cubicBezTo>
                      <a:pt x="226" y="6"/>
                      <a:pt x="196" y="2"/>
                      <a:pt x="166" y="1"/>
                    </a:cubicBezTo>
                    <a:cubicBezTo>
                      <a:pt x="108" y="0"/>
                      <a:pt x="50" y="11"/>
                      <a:pt x="0" y="33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24" y="56"/>
                      <a:pt x="24" y="56"/>
                      <a:pt x="24" y="56"/>
                    </a:cubicBezTo>
                    <a:cubicBezTo>
                      <a:pt x="56" y="87"/>
                      <a:pt x="56" y="87"/>
                      <a:pt x="56" y="87"/>
                    </a:cubicBezTo>
                    <a:cubicBezTo>
                      <a:pt x="91" y="121"/>
                      <a:pt x="91" y="121"/>
                      <a:pt x="91" y="121"/>
                    </a:cubicBezTo>
                    <a:cubicBezTo>
                      <a:pt x="132" y="161"/>
                      <a:pt x="132" y="161"/>
                      <a:pt x="132" y="161"/>
                    </a:cubicBezTo>
                    <a:lnTo>
                      <a:pt x="133" y="16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E36DFA0D-9206-46E4-BAD2-3FA1FAA212A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964" y="653"/>
                <a:ext cx="1400" cy="1226"/>
              </a:xfrm>
              <a:custGeom>
                <a:avLst/>
                <a:gdLst>
                  <a:gd name="T0" fmla="*/ 409 w 589"/>
                  <a:gd name="T1" fmla="*/ 241 h 516"/>
                  <a:gd name="T2" fmla="*/ 362 w 589"/>
                  <a:gd name="T3" fmla="*/ 271 h 516"/>
                  <a:gd name="T4" fmla="*/ 296 w 589"/>
                  <a:gd name="T5" fmla="*/ 204 h 516"/>
                  <a:gd name="T6" fmla="*/ 343 w 589"/>
                  <a:gd name="T7" fmla="*/ 177 h 516"/>
                  <a:gd name="T8" fmla="*/ 333 w 589"/>
                  <a:gd name="T9" fmla="*/ 168 h 516"/>
                  <a:gd name="T10" fmla="*/ 308 w 589"/>
                  <a:gd name="T11" fmla="*/ 143 h 516"/>
                  <a:gd name="T12" fmla="*/ 263 w 589"/>
                  <a:gd name="T13" fmla="*/ 100 h 516"/>
                  <a:gd name="T14" fmla="*/ 224 w 589"/>
                  <a:gd name="T15" fmla="*/ 62 h 516"/>
                  <a:gd name="T16" fmla="*/ 190 w 589"/>
                  <a:gd name="T17" fmla="*/ 29 h 516"/>
                  <a:gd name="T18" fmla="*/ 160 w 589"/>
                  <a:gd name="T19" fmla="*/ 0 h 516"/>
                  <a:gd name="T20" fmla="*/ 120 w 589"/>
                  <a:gd name="T21" fmla="*/ 25 h 516"/>
                  <a:gd name="T22" fmla="*/ 84 w 589"/>
                  <a:gd name="T23" fmla="*/ 55 h 516"/>
                  <a:gd name="T24" fmla="*/ 54 w 589"/>
                  <a:gd name="T25" fmla="*/ 89 h 516"/>
                  <a:gd name="T26" fmla="*/ 29 w 589"/>
                  <a:gd name="T27" fmla="*/ 129 h 516"/>
                  <a:gd name="T28" fmla="*/ 11 w 589"/>
                  <a:gd name="T29" fmla="*/ 173 h 516"/>
                  <a:gd name="T30" fmla="*/ 1 w 589"/>
                  <a:gd name="T31" fmla="*/ 223 h 516"/>
                  <a:gd name="T32" fmla="*/ 3 w 589"/>
                  <a:gd name="T33" fmla="*/ 277 h 516"/>
                  <a:gd name="T34" fmla="*/ 20 w 589"/>
                  <a:gd name="T35" fmla="*/ 335 h 516"/>
                  <a:gd name="T36" fmla="*/ 54 w 589"/>
                  <a:gd name="T37" fmla="*/ 392 h 516"/>
                  <a:gd name="T38" fmla="*/ 105 w 589"/>
                  <a:gd name="T39" fmla="*/ 442 h 516"/>
                  <a:gd name="T40" fmla="*/ 172 w 589"/>
                  <a:gd name="T41" fmla="*/ 482 h 516"/>
                  <a:gd name="T42" fmla="*/ 253 w 589"/>
                  <a:gd name="T43" fmla="*/ 507 h 516"/>
                  <a:gd name="T44" fmla="*/ 342 w 589"/>
                  <a:gd name="T45" fmla="*/ 515 h 516"/>
                  <a:gd name="T46" fmla="*/ 433 w 589"/>
                  <a:gd name="T47" fmla="*/ 501 h 516"/>
                  <a:gd name="T48" fmla="*/ 518 w 589"/>
                  <a:gd name="T49" fmla="*/ 467 h 516"/>
                  <a:gd name="T50" fmla="*/ 589 w 589"/>
                  <a:gd name="T51" fmla="*/ 415 h 516"/>
                  <a:gd name="T52" fmla="*/ 409 w 589"/>
                  <a:gd name="T53" fmla="*/ 241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89" h="516">
                    <a:moveTo>
                      <a:pt x="409" y="241"/>
                    </a:moveTo>
                    <a:cubicBezTo>
                      <a:pt x="362" y="271"/>
                      <a:pt x="362" y="271"/>
                      <a:pt x="362" y="271"/>
                    </a:cubicBezTo>
                    <a:cubicBezTo>
                      <a:pt x="296" y="204"/>
                      <a:pt x="296" y="204"/>
                      <a:pt x="296" y="204"/>
                    </a:cubicBezTo>
                    <a:cubicBezTo>
                      <a:pt x="343" y="177"/>
                      <a:pt x="343" y="177"/>
                      <a:pt x="343" y="177"/>
                    </a:cubicBezTo>
                    <a:cubicBezTo>
                      <a:pt x="333" y="168"/>
                      <a:pt x="333" y="168"/>
                      <a:pt x="333" y="168"/>
                    </a:cubicBezTo>
                    <a:cubicBezTo>
                      <a:pt x="325" y="159"/>
                      <a:pt x="316" y="151"/>
                      <a:pt x="308" y="143"/>
                    </a:cubicBezTo>
                    <a:cubicBezTo>
                      <a:pt x="292" y="128"/>
                      <a:pt x="277" y="114"/>
                      <a:pt x="263" y="100"/>
                    </a:cubicBezTo>
                    <a:cubicBezTo>
                      <a:pt x="249" y="87"/>
                      <a:pt x="236" y="74"/>
                      <a:pt x="224" y="62"/>
                    </a:cubicBezTo>
                    <a:cubicBezTo>
                      <a:pt x="212" y="51"/>
                      <a:pt x="201" y="40"/>
                      <a:pt x="190" y="29"/>
                    </a:cubicBezTo>
                    <a:cubicBezTo>
                      <a:pt x="179" y="19"/>
                      <a:pt x="169" y="9"/>
                      <a:pt x="160" y="0"/>
                    </a:cubicBezTo>
                    <a:cubicBezTo>
                      <a:pt x="145" y="8"/>
                      <a:pt x="132" y="16"/>
                      <a:pt x="120" y="25"/>
                    </a:cubicBezTo>
                    <a:cubicBezTo>
                      <a:pt x="107" y="35"/>
                      <a:pt x="95" y="44"/>
                      <a:pt x="84" y="55"/>
                    </a:cubicBezTo>
                    <a:cubicBezTo>
                      <a:pt x="73" y="66"/>
                      <a:pt x="63" y="77"/>
                      <a:pt x="54" y="89"/>
                    </a:cubicBezTo>
                    <a:cubicBezTo>
                      <a:pt x="44" y="102"/>
                      <a:pt x="36" y="115"/>
                      <a:pt x="29" y="129"/>
                    </a:cubicBezTo>
                    <a:cubicBezTo>
                      <a:pt x="21" y="143"/>
                      <a:pt x="15" y="158"/>
                      <a:pt x="11" y="173"/>
                    </a:cubicBezTo>
                    <a:cubicBezTo>
                      <a:pt x="6" y="189"/>
                      <a:pt x="3" y="206"/>
                      <a:pt x="1" y="223"/>
                    </a:cubicBezTo>
                    <a:cubicBezTo>
                      <a:pt x="0" y="240"/>
                      <a:pt x="0" y="258"/>
                      <a:pt x="3" y="277"/>
                    </a:cubicBezTo>
                    <a:cubicBezTo>
                      <a:pt x="6" y="296"/>
                      <a:pt x="12" y="315"/>
                      <a:pt x="20" y="335"/>
                    </a:cubicBezTo>
                    <a:cubicBezTo>
                      <a:pt x="28" y="355"/>
                      <a:pt x="40" y="374"/>
                      <a:pt x="54" y="392"/>
                    </a:cubicBezTo>
                    <a:cubicBezTo>
                      <a:pt x="68" y="410"/>
                      <a:pt x="85" y="427"/>
                      <a:pt x="105" y="442"/>
                    </a:cubicBezTo>
                    <a:cubicBezTo>
                      <a:pt x="125" y="458"/>
                      <a:pt x="147" y="471"/>
                      <a:pt x="172" y="482"/>
                    </a:cubicBezTo>
                    <a:cubicBezTo>
                      <a:pt x="197" y="493"/>
                      <a:pt x="224" y="502"/>
                      <a:pt x="253" y="507"/>
                    </a:cubicBezTo>
                    <a:cubicBezTo>
                      <a:pt x="282" y="513"/>
                      <a:pt x="312" y="516"/>
                      <a:pt x="342" y="515"/>
                    </a:cubicBezTo>
                    <a:cubicBezTo>
                      <a:pt x="373" y="514"/>
                      <a:pt x="403" y="509"/>
                      <a:pt x="433" y="501"/>
                    </a:cubicBezTo>
                    <a:cubicBezTo>
                      <a:pt x="463" y="493"/>
                      <a:pt x="491" y="482"/>
                      <a:pt x="518" y="467"/>
                    </a:cubicBezTo>
                    <a:cubicBezTo>
                      <a:pt x="544" y="452"/>
                      <a:pt x="568" y="435"/>
                      <a:pt x="589" y="415"/>
                    </a:cubicBezTo>
                    <a:lnTo>
                      <a:pt x="409" y="241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3E57AE91-F706-4C91-BA09-A45CB328861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934" y="435"/>
                <a:ext cx="1078" cy="833"/>
              </a:xfrm>
              <a:custGeom>
                <a:avLst/>
                <a:gdLst>
                  <a:gd name="T0" fmla="*/ 0 w 454"/>
                  <a:gd name="T1" fmla="*/ 83 h 351"/>
                  <a:gd name="T2" fmla="*/ 298 w 454"/>
                  <a:gd name="T3" fmla="*/ 351 h 351"/>
                  <a:gd name="T4" fmla="*/ 0 w 454"/>
                  <a:gd name="T5" fmla="*/ 83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4" h="351">
                    <a:moveTo>
                      <a:pt x="0" y="83"/>
                    </a:moveTo>
                    <a:cubicBezTo>
                      <a:pt x="0" y="83"/>
                      <a:pt x="454" y="0"/>
                      <a:pt x="298" y="351"/>
                    </a:cubicBezTo>
                    <a:cubicBezTo>
                      <a:pt x="298" y="351"/>
                      <a:pt x="332" y="125"/>
                      <a:pt x="0" y="8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B091D6C8-4998-46E8-BAEE-C9E7C313AFC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74" y="1598"/>
                <a:ext cx="1287" cy="371"/>
              </a:xfrm>
              <a:custGeom>
                <a:avLst/>
                <a:gdLst>
                  <a:gd name="T0" fmla="*/ 474 w 542"/>
                  <a:gd name="T1" fmla="*/ 87 h 156"/>
                  <a:gd name="T2" fmla="*/ 389 w 542"/>
                  <a:gd name="T3" fmla="*/ 120 h 156"/>
                  <a:gd name="T4" fmla="*/ 298 w 542"/>
                  <a:gd name="T5" fmla="*/ 132 h 156"/>
                  <a:gd name="T6" fmla="*/ 208 w 542"/>
                  <a:gd name="T7" fmla="*/ 125 h 156"/>
                  <a:gd name="T8" fmla="*/ 127 w 542"/>
                  <a:gd name="T9" fmla="*/ 100 h 156"/>
                  <a:gd name="T10" fmla="*/ 59 w 542"/>
                  <a:gd name="T11" fmla="*/ 60 h 156"/>
                  <a:gd name="T12" fmla="*/ 7 w 542"/>
                  <a:gd name="T13" fmla="*/ 9 h 156"/>
                  <a:gd name="T14" fmla="*/ 0 w 542"/>
                  <a:gd name="T15" fmla="*/ 0 h 156"/>
                  <a:gd name="T16" fmla="*/ 7 w 542"/>
                  <a:gd name="T17" fmla="*/ 9 h 156"/>
                  <a:gd name="T18" fmla="*/ 54 w 542"/>
                  <a:gd name="T19" fmla="*/ 63 h 156"/>
                  <a:gd name="T20" fmla="*/ 119 w 542"/>
                  <a:gd name="T21" fmla="*/ 108 h 156"/>
                  <a:gd name="T22" fmla="*/ 198 w 542"/>
                  <a:gd name="T23" fmla="*/ 140 h 156"/>
                  <a:gd name="T24" fmla="*/ 287 w 542"/>
                  <a:gd name="T25" fmla="*/ 154 h 156"/>
                  <a:gd name="T26" fmla="*/ 379 w 542"/>
                  <a:gd name="T27" fmla="*/ 148 h 156"/>
                  <a:gd name="T28" fmla="*/ 466 w 542"/>
                  <a:gd name="T29" fmla="*/ 122 h 156"/>
                  <a:gd name="T30" fmla="*/ 540 w 542"/>
                  <a:gd name="T31" fmla="*/ 77 h 156"/>
                  <a:gd name="T32" fmla="*/ 542 w 542"/>
                  <a:gd name="T33" fmla="*/ 39 h 156"/>
                  <a:gd name="T34" fmla="*/ 474 w 542"/>
                  <a:gd name="T35" fmla="*/ 87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42" h="156">
                    <a:moveTo>
                      <a:pt x="474" y="87"/>
                    </a:moveTo>
                    <a:cubicBezTo>
                      <a:pt x="448" y="102"/>
                      <a:pt x="419" y="111"/>
                      <a:pt x="389" y="120"/>
                    </a:cubicBezTo>
                    <a:cubicBezTo>
                      <a:pt x="359" y="128"/>
                      <a:pt x="329" y="131"/>
                      <a:pt x="298" y="132"/>
                    </a:cubicBezTo>
                    <a:cubicBezTo>
                      <a:pt x="267" y="133"/>
                      <a:pt x="237" y="131"/>
                      <a:pt x="208" y="125"/>
                    </a:cubicBezTo>
                    <a:cubicBezTo>
                      <a:pt x="179" y="120"/>
                      <a:pt x="152" y="111"/>
                      <a:pt x="127" y="100"/>
                    </a:cubicBezTo>
                    <a:cubicBezTo>
                      <a:pt x="102" y="89"/>
                      <a:pt x="79" y="76"/>
                      <a:pt x="59" y="60"/>
                    </a:cubicBezTo>
                    <a:cubicBezTo>
                      <a:pt x="39" y="45"/>
                      <a:pt x="22" y="28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  <a:cubicBezTo>
                      <a:pt x="2" y="3"/>
                      <a:pt x="4" y="6"/>
                      <a:pt x="7" y="9"/>
                    </a:cubicBezTo>
                    <a:cubicBezTo>
                      <a:pt x="20" y="29"/>
                      <a:pt x="36" y="47"/>
                      <a:pt x="54" y="63"/>
                    </a:cubicBezTo>
                    <a:cubicBezTo>
                      <a:pt x="73" y="80"/>
                      <a:pt x="95" y="95"/>
                      <a:pt x="119" y="108"/>
                    </a:cubicBezTo>
                    <a:cubicBezTo>
                      <a:pt x="143" y="121"/>
                      <a:pt x="170" y="132"/>
                      <a:pt x="198" y="140"/>
                    </a:cubicBezTo>
                    <a:cubicBezTo>
                      <a:pt x="227" y="148"/>
                      <a:pt x="256" y="153"/>
                      <a:pt x="287" y="154"/>
                    </a:cubicBezTo>
                    <a:cubicBezTo>
                      <a:pt x="318" y="156"/>
                      <a:pt x="349" y="154"/>
                      <a:pt x="379" y="148"/>
                    </a:cubicBezTo>
                    <a:cubicBezTo>
                      <a:pt x="409" y="143"/>
                      <a:pt x="438" y="134"/>
                      <a:pt x="466" y="122"/>
                    </a:cubicBezTo>
                    <a:cubicBezTo>
                      <a:pt x="493" y="110"/>
                      <a:pt x="518" y="95"/>
                      <a:pt x="540" y="77"/>
                    </a:cubicBezTo>
                    <a:cubicBezTo>
                      <a:pt x="542" y="39"/>
                      <a:pt x="542" y="39"/>
                      <a:pt x="542" y="39"/>
                    </a:cubicBezTo>
                    <a:cubicBezTo>
                      <a:pt x="522" y="58"/>
                      <a:pt x="499" y="73"/>
                      <a:pt x="474" y="8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93675679-14DA-4D31-B485-25F423EF8B7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751" y="1100"/>
                <a:ext cx="207" cy="154"/>
              </a:xfrm>
              <a:custGeom>
                <a:avLst/>
                <a:gdLst>
                  <a:gd name="T0" fmla="*/ 0 w 207"/>
                  <a:gd name="T1" fmla="*/ 76 h 154"/>
                  <a:gd name="T2" fmla="*/ 128 w 207"/>
                  <a:gd name="T3" fmla="*/ 0 h 154"/>
                  <a:gd name="T4" fmla="*/ 207 w 207"/>
                  <a:gd name="T5" fmla="*/ 73 h 154"/>
                  <a:gd name="T6" fmla="*/ 78 w 207"/>
                  <a:gd name="T7" fmla="*/ 154 h 154"/>
                  <a:gd name="T8" fmla="*/ 0 w 207"/>
                  <a:gd name="T9" fmla="*/ 76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154">
                    <a:moveTo>
                      <a:pt x="0" y="76"/>
                    </a:moveTo>
                    <a:lnTo>
                      <a:pt x="128" y="0"/>
                    </a:lnTo>
                    <a:lnTo>
                      <a:pt x="207" y="73"/>
                    </a:lnTo>
                    <a:lnTo>
                      <a:pt x="78" y="15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A6482D80-CBAA-497B-955B-715D2864B14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233" y="394"/>
                <a:ext cx="829" cy="665"/>
              </a:xfrm>
              <a:custGeom>
                <a:avLst/>
                <a:gdLst>
                  <a:gd name="T0" fmla="*/ 0 w 349"/>
                  <a:gd name="T1" fmla="*/ 71 h 280"/>
                  <a:gd name="T2" fmla="*/ 224 w 349"/>
                  <a:gd name="T3" fmla="*/ 280 h 280"/>
                  <a:gd name="T4" fmla="*/ 0 w 349"/>
                  <a:gd name="T5" fmla="*/ 71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9" h="280">
                    <a:moveTo>
                      <a:pt x="0" y="71"/>
                    </a:moveTo>
                    <a:cubicBezTo>
                      <a:pt x="0" y="71"/>
                      <a:pt x="349" y="0"/>
                      <a:pt x="224" y="280"/>
                    </a:cubicBezTo>
                    <a:cubicBezTo>
                      <a:pt x="224" y="280"/>
                      <a:pt x="301" y="82"/>
                      <a:pt x="0" y="71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994B75BD-E576-43D9-B459-CF220A066F8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138" y="2864"/>
                <a:ext cx="1264" cy="383"/>
              </a:xfrm>
              <a:custGeom>
                <a:avLst/>
                <a:gdLst>
                  <a:gd name="T0" fmla="*/ 61 w 532"/>
                  <a:gd name="T1" fmla="*/ 113 h 161"/>
                  <a:gd name="T2" fmla="*/ 138 w 532"/>
                  <a:gd name="T3" fmla="*/ 69 h 161"/>
                  <a:gd name="T4" fmla="*/ 223 w 532"/>
                  <a:gd name="T5" fmla="*/ 36 h 161"/>
                  <a:gd name="T6" fmla="*/ 311 w 532"/>
                  <a:gd name="T7" fmla="*/ 15 h 161"/>
                  <a:gd name="T8" fmla="*/ 393 w 532"/>
                  <a:gd name="T9" fmla="*/ 9 h 161"/>
                  <a:gd name="T10" fmla="*/ 466 w 532"/>
                  <a:gd name="T11" fmla="*/ 14 h 161"/>
                  <a:gd name="T12" fmla="*/ 524 w 532"/>
                  <a:gd name="T13" fmla="*/ 32 h 161"/>
                  <a:gd name="T14" fmla="*/ 532 w 532"/>
                  <a:gd name="T15" fmla="*/ 35 h 161"/>
                  <a:gd name="T16" fmla="*/ 525 w 532"/>
                  <a:gd name="T17" fmla="*/ 31 h 161"/>
                  <a:gd name="T18" fmla="*/ 470 w 532"/>
                  <a:gd name="T19" fmla="*/ 11 h 161"/>
                  <a:gd name="T20" fmla="*/ 400 w 532"/>
                  <a:gd name="T21" fmla="*/ 1 h 161"/>
                  <a:gd name="T22" fmla="*/ 318 w 532"/>
                  <a:gd name="T23" fmla="*/ 4 h 161"/>
                  <a:gd name="T24" fmla="*/ 230 w 532"/>
                  <a:gd name="T25" fmla="*/ 19 h 161"/>
                  <a:gd name="T26" fmla="*/ 143 w 532"/>
                  <a:gd name="T27" fmla="*/ 48 h 161"/>
                  <a:gd name="T28" fmla="*/ 64 w 532"/>
                  <a:gd name="T29" fmla="*/ 89 h 161"/>
                  <a:gd name="T30" fmla="*/ 0 w 532"/>
                  <a:gd name="T31" fmla="*/ 137 h 161"/>
                  <a:gd name="T32" fmla="*/ 5 w 532"/>
                  <a:gd name="T33" fmla="*/ 161 h 161"/>
                  <a:gd name="T34" fmla="*/ 61 w 532"/>
                  <a:gd name="T35" fmla="*/ 11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2" h="161">
                    <a:moveTo>
                      <a:pt x="61" y="113"/>
                    </a:moveTo>
                    <a:cubicBezTo>
                      <a:pt x="84" y="97"/>
                      <a:pt x="110" y="83"/>
                      <a:pt x="138" y="69"/>
                    </a:cubicBezTo>
                    <a:cubicBezTo>
                      <a:pt x="165" y="56"/>
                      <a:pt x="194" y="45"/>
                      <a:pt x="223" y="36"/>
                    </a:cubicBezTo>
                    <a:cubicBezTo>
                      <a:pt x="252" y="27"/>
                      <a:pt x="282" y="20"/>
                      <a:pt x="311" y="15"/>
                    </a:cubicBezTo>
                    <a:cubicBezTo>
                      <a:pt x="339" y="11"/>
                      <a:pt x="367" y="9"/>
                      <a:pt x="393" y="9"/>
                    </a:cubicBezTo>
                    <a:cubicBezTo>
                      <a:pt x="419" y="8"/>
                      <a:pt x="443" y="10"/>
                      <a:pt x="466" y="14"/>
                    </a:cubicBezTo>
                    <a:cubicBezTo>
                      <a:pt x="487" y="18"/>
                      <a:pt x="507" y="24"/>
                      <a:pt x="524" y="32"/>
                    </a:cubicBezTo>
                    <a:cubicBezTo>
                      <a:pt x="527" y="33"/>
                      <a:pt x="530" y="34"/>
                      <a:pt x="532" y="35"/>
                    </a:cubicBezTo>
                    <a:cubicBezTo>
                      <a:pt x="530" y="34"/>
                      <a:pt x="527" y="33"/>
                      <a:pt x="525" y="31"/>
                    </a:cubicBezTo>
                    <a:cubicBezTo>
                      <a:pt x="509" y="23"/>
                      <a:pt x="490" y="16"/>
                      <a:pt x="470" y="11"/>
                    </a:cubicBezTo>
                    <a:cubicBezTo>
                      <a:pt x="448" y="6"/>
                      <a:pt x="425" y="3"/>
                      <a:pt x="400" y="1"/>
                    </a:cubicBezTo>
                    <a:cubicBezTo>
                      <a:pt x="374" y="0"/>
                      <a:pt x="346" y="1"/>
                      <a:pt x="318" y="4"/>
                    </a:cubicBezTo>
                    <a:cubicBezTo>
                      <a:pt x="289" y="7"/>
                      <a:pt x="259" y="12"/>
                      <a:pt x="230" y="19"/>
                    </a:cubicBezTo>
                    <a:cubicBezTo>
                      <a:pt x="200" y="27"/>
                      <a:pt x="171" y="37"/>
                      <a:pt x="143" y="48"/>
                    </a:cubicBezTo>
                    <a:cubicBezTo>
                      <a:pt x="114" y="60"/>
                      <a:pt x="88" y="74"/>
                      <a:pt x="64" y="89"/>
                    </a:cubicBezTo>
                    <a:cubicBezTo>
                      <a:pt x="40" y="104"/>
                      <a:pt x="18" y="120"/>
                      <a:pt x="0" y="137"/>
                    </a:cubicBezTo>
                    <a:cubicBezTo>
                      <a:pt x="5" y="161"/>
                      <a:pt x="5" y="161"/>
                      <a:pt x="5" y="161"/>
                    </a:cubicBezTo>
                    <a:cubicBezTo>
                      <a:pt x="21" y="144"/>
                      <a:pt x="40" y="128"/>
                      <a:pt x="61" y="11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7" name="Freeform 12">
                <a:extLst>
                  <a:ext uri="{FF2B5EF4-FFF2-40B4-BE49-F238E27FC236}">
                    <a16:creationId xmlns:a16="http://schemas.microsoft.com/office/drawing/2014/main" id="{8D5E7976-305A-47EC-9FB0-D83FB55EE00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3" y="2178"/>
                <a:ext cx="411" cy="480"/>
              </a:xfrm>
              <a:custGeom>
                <a:avLst/>
                <a:gdLst>
                  <a:gd name="T0" fmla="*/ 83 w 173"/>
                  <a:gd name="T1" fmla="*/ 158 h 202"/>
                  <a:gd name="T2" fmla="*/ 67 w 173"/>
                  <a:gd name="T3" fmla="*/ 167 h 202"/>
                  <a:gd name="T4" fmla="*/ 56 w 173"/>
                  <a:gd name="T5" fmla="*/ 153 h 202"/>
                  <a:gd name="T6" fmla="*/ 87 w 173"/>
                  <a:gd name="T7" fmla="*/ 92 h 202"/>
                  <a:gd name="T8" fmla="*/ 97 w 173"/>
                  <a:gd name="T9" fmla="*/ 98 h 202"/>
                  <a:gd name="T10" fmla="*/ 83 w 173"/>
                  <a:gd name="T11" fmla="*/ 158 h 202"/>
                  <a:gd name="T12" fmla="*/ 168 w 173"/>
                  <a:gd name="T13" fmla="*/ 33 h 202"/>
                  <a:gd name="T14" fmla="*/ 173 w 173"/>
                  <a:gd name="T15" fmla="*/ 0 h 202"/>
                  <a:gd name="T16" fmla="*/ 118 w 173"/>
                  <a:gd name="T17" fmla="*/ 8 h 202"/>
                  <a:gd name="T18" fmla="*/ 109 w 173"/>
                  <a:gd name="T19" fmla="*/ 61 h 202"/>
                  <a:gd name="T20" fmla="*/ 90 w 173"/>
                  <a:gd name="T21" fmla="*/ 57 h 202"/>
                  <a:gd name="T22" fmla="*/ 1 w 173"/>
                  <a:gd name="T23" fmla="*/ 157 h 202"/>
                  <a:gd name="T24" fmla="*/ 48 w 173"/>
                  <a:gd name="T25" fmla="*/ 202 h 202"/>
                  <a:gd name="T26" fmla="*/ 85 w 173"/>
                  <a:gd name="T27" fmla="*/ 188 h 202"/>
                  <a:gd name="T28" fmla="*/ 86 w 173"/>
                  <a:gd name="T29" fmla="*/ 198 h 202"/>
                  <a:gd name="T30" fmla="*/ 132 w 173"/>
                  <a:gd name="T31" fmla="*/ 198 h 202"/>
                  <a:gd name="T32" fmla="*/ 139 w 173"/>
                  <a:gd name="T33" fmla="*/ 143 h 202"/>
                  <a:gd name="T34" fmla="*/ 168 w 173"/>
                  <a:gd name="T35" fmla="*/ 33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3" h="202">
                    <a:moveTo>
                      <a:pt x="83" y="158"/>
                    </a:moveTo>
                    <a:cubicBezTo>
                      <a:pt x="80" y="162"/>
                      <a:pt x="73" y="167"/>
                      <a:pt x="67" y="167"/>
                    </a:cubicBezTo>
                    <a:cubicBezTo>
                      <a:pt x="59" y="167"/>
                      <a:pt x="56" y="162"/>
                      <a:pt x="56" y="153"/>
                    </a:cubicBezTo>
                    <a:cubicBezTo>
                      <a:pt x="56" y="144"/>
                      <a:pt x="63" y="92"/>
                      <a:pt x="87" y="92"/>
                    </a:cubicBezTo>
                    <a:cubicBezTo>
                      <a:pt x="92" y="92"/>
                      <a:pt x="96" y="95"/>
                      <a:pt x="97" y="98"/>
                    </a:cubicBezTo>
                    <a:lnTo>
                      <a:pt x="83" y="158"/>
                    </a:lnTo>
                    <a:close/>
                    <a:moveTo>
                      <a:pt x="168" y="33"/>
                    </a:moveTo>
                    <a:cubicBezTo>
                      <a:pt x="171" y="22"/>
                      <a:pt x="173" y="7"/>
                      <a:pt x="173" y="0"/>
                    </a:cubicBezTo>
                    <a:cubicBezTo>
                      <a:pt x="118" y="8"/>
                      <a:pt x="118" y="8"/>
                      <a:pt x="118" y="8"/>
                    </a:cubicBezTo>
                    <a:cubicBezTo>
                      <a:pt x="118" y="16"/>
                      <a:pt x="117" y="29"/>
                      <a:pt x="109" y="61"/>
                    </a:cubicBezTo>
                    <a:cubicBezTo>
                      <a:pt x="104" y="60"/>
                      <a:pt x="97" y="57"/>
                      <a:pt x="90" y="57"/>
                    </a:cubicBezTo>
                    <a:cubicBezTo>
                      <a:pt x="20" y="57"/>
                      <a:pt x="0" y="122"/>
                      <a:pt x="1" y="157"/>
                    </a:cubicBezTo>
                    <a:cubicBezTo>
                      <a:pt x="2" y="185"/>
                      <a:pt x="18" y="202"/>
                      <a:pt x="48" y="202"/>
                    </a:cubicBezTo>
                    <a:cubicBezTo>
                      <a:pt x="65" y="202"/>
                      <a:pt x="78" y="196"/>
                      <a:pt x="85" y="188"/>
                    </a:cubicBezTo>
                    <a:cubicBezTo>
                      <a:pt x="85" y="191"/>
                      <a:pt x="85" y="196"/>
                      <a:pt x="86" y="198"/>
                    </a:cubicBezTo>
                    <a:cubicBezTo>
                      <a:pt x="132" y="198"/>
                      <a:pt x="132" y="198"/>
                      <a:pt x="132" y="198"/>
                    </a:cubicBezTo>
                    <a:cubicBezTo>
                      <a:pt x="130" y="188"/>
                      <a:pt x="131" y="178"/>
                      <a:pt x="139" y="143"/>
                    </a:cubicBezTo>
                    <a:lnTo>
                      <a:pt x="168" y="33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8" name="Freeform 13">
                <a:extLst>
                  <a:ext uri="{FF2B5EF4-FFF2-40B4-BE49-F238E27FC236}">
                    <a16:creationId xmlns:a16="http://schemas.microsoft.com/office/drawing/2014/main" id="{A4A2F920-9F06-455D-BB6E-FDDFEED6101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938" y="2311"/>
                <a:ext cx="361" cy="347"/>
              </a:xfrm>
              <a:custGeom>
                <a:avLst/>
                <a:gdLst>
                  <a:gd name="T0" fmla="*/ 63 w 152"/>
                  <a:gd name="T1" fmla="*/ 56 h 146"/>
                  <a:gd name="T2" fmla="*/ 87 w 152"/>
                  <a:gd name="T3" fmla="*/ 33 h 146"/>
                  <a:gd name="T4" fmla="*/ 99 w 152"/>
                  <a:gd name="T5" fmla="*/ 43 h 146"/>
                  <a:gd name="T6" fmla="*/ 74 w 152"/>
                  <a:gd name="T7" fmla="*/ 58 h 146"/>
                  <a:gd name="T8" fmla="*/ 63 w 152"/>
                  <a:gd name="T9" fmla="*/ 56 h 146"/>
                  <a:gd name="T10" fmla="*/ 55 w 152"/>
                  <a:gd name="T11" fmla="*/ 88 h 146"/>
                  <a:gd name="T12" fmla="*/ 73 w 152"/>
                  <a:gd name="T13" fmla="*/ 89 h 146"/>
                  <a:gd name="T14" fmla="*/ 152 w 152"/>
                  <a:gd name="T15" fmla="*/ 40 h 146"/>
                  <a:gd name="T16" fmla="*/ 93 w 152"/>
                  <a:gd name="T17" fmla="*/ 0 h 146"/>
                  <a:gd name="T18" fmla="*/ 0 w 152"/>
                  <a:gd name="T19" fmla="*/ 95 h 146"/>
                  <a:gd name="T20" fmla="*/ 66 w 152"/>
                  <a:gd name="T21" fmla="*/ 146 h 146"/>
                  <a:gd name="T22" fmla="*/ 130 w 152"/>
                  <a:gd name="T23" fmla="*/ 128 h 146"/>
                  <a:gd name="T24" fmla="*/ 120 w 152"/>
                  <a:gd name="T25" fmla="*/ 99 h 146"/>
                  <a:gd name="T26" fmla="*/ 76 w 152"/>
                  <a:gd name="T27" fmla="*/ 113 h 146"/>
                  <a:gd name="T28" fmla="*/ 54 w 152"/>
                  <a:gd name="T29" fmla="*/ 96 h 146"/>
                  <a:gd name="T30" fmla="*/ 55 w 152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2" h="146">
                    <a:moveTo>
                      <a:pt x="63" y="56"/>
                    </a:moveTo>
                    <a:cubicBezTo>
                      <a:pt x="67" y="42"/>
                      <a:pt x="74" y="33"/>
                      <a:pt x="87" y="33"/>
                    </a:cubicBezTo>
                    <a:cubicBezTo>
                      <a:pt x="95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9" y="58"/>
                      <a:pt x="65" y="57"/>
                      <a:pt x="63" y="56"/>
                    </a:cubicBezTo>
                    <a:close/>
                    <a:moveTo>
                      <a:pt x="55" y="88"/>
                    </a:moveTo>
                    <a:cubicBezTo>
                      <a:pt x="57" y="88"/>
                      <a:pt x="65" y="89"/>
                      <a:pt x="73" y="89"/>
                    </a:cubicBezTo>
                    <a:cubicBezTo>
                      <a:pt x="125" y="89"/>
                      <a:pt x="152" y="65"/>
                      <a:pt x="152" y="40"/>
                    </a:cubicBezTo>
                    <a:cubicBezTo>
                      <a:pt x="152" y="11"/>
                      <a:pt x="126" y="0"/>
                      <a:pt x="93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1" y="146"/>
                      <a:pt x="66" y="146"/>
                    </a:cubicBezTo>
                    <a:cubicBezTo>
                      <a:pt x="82" y="146"/>
                      <a:pt x="105" y="141"/>
                      <a:pt x="130" y="128"/>
                    </a:cubicBezTo>
                    <a:cubicBezTo>
                      <a:pt x="120" y="99"/>
                      <a:pt x="120" y="99"/>
                      <a:pt x="120" y="99"/>
                    </a:cubicBezTo>
                    <a:cubicBezTo>
                      <a:pt x="107" y="107"/>
                      <a:pt x="89" y="113"/>
                      <a:pt x="76" y="113"/>
                    </a:cubicBezTo>
                    <a:cubicBezTo>
                      <a:pt x="60" y="113"/>
                      <a:pt x="54" y="109"/>
                      <a:pt x="54" y="96"/>
                    </a:cubicBezTo>
                    <a:cubicBezTo>
                      <a:pt x="54" y="95"/>
                      <a:pt x="54" y="90"/>
                      <a:pt x="55" y="8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9" name="Freeform 14">
                <a:extLst>
                  <a:ext uri="{FF2B5EF4-FFF2-40B4-BE49-F238E27FC236}">
                    <a16:creationId xmlns:a16="http://schemas.microsoft.com/office/drawing/2014/main" id="{0248F3DE-C673-423A-8124-6EAF3DCAD3D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2" y="2183"/>
                <a:ext cx="387" cy="465"/>
              </a:xfrm>
              <a:custGeom>
                <a:avLst/>
                <a:gdLst>
                  <a:gd name="T0" fmla="*/ 41 w 163"/>
                  <a:gd name="T1" fmla="*/ 8 h 196"/>
                  <a:gd name="T2" fmla="*/ 97 w 163"/>
                  <a:gd name="T3" fmla="*/ 0 h 196"/>
                  <a:gd name="T4" fmla="*/ 92 w 163"/>
                  <a:gd name="T5" fmla="*/ 33 h 196"/>
                  <a:gd name="T6" fmla="*/ 87 w 163"/>
                  <a:gd name="T7" fmla="*/ 54 h 196"/>
                  <a:gd name="T8" fmla="*/ 84 w 163"/>
                  <a:gd name="T9" fmla="*/ 65 h 196"/>
                  <a:gd name="T10" fmla="*/ 123 w 163"/>
                  <a:gd name="T11" fmla="*/ 55 h 196"/>
                  <a:gd name="T12" fmla="*/ 163 w 163"/>
                  <a:gd name="T13" fmla="*/ 81 h 196"/>
                  <a:gd name="T14" fmla="*/ 161 w 163"/>
                  <a:gd name="T15" fmla="*/ 95 h 196"/>
                  <a:gd name="T16" fmla="*/ 136 w 163"/>
                  <a:gd name="T17" fmla="*/ 196 h 196"/>
                  <a:gd name="T18" fmla="*/ 83 w 163"/>
                  <a:gd name="T19" fmla="*/ 196 h 196"/>
                  <a:gd name="T20" fmla="*/ 105 w 163"/>
                  <a:gd name="T21" fmla="*/ 105 h 196"/>
                  <a:gd name="T22" fmla="*/ 107 w 163"/>
                  <a:gd name="T23" fmla="*/ 96 h 196"/>
                  <a:gd name="T24" fmla="*/ 97 w 163"/>
                  <a:gd name="T25" fmla="*/ 91 h 196"/>
                  <a:gd name="T26" fmla="*/ 76 w 163"/>
                  <a:gd name="T27" fmla="*/ 99 h 196"/>
                  <a:gd name="T28" fmla="*/ 53 w 163"/>
                  <a:gd name="T29" fmla="*/ 196 h 196"/>
                  <a:gd name="T30" fmla="*/ 0 w 163"/>
                  <a:gd name="T31" fmla="*/ 196 h 196"/>
                  <a:gd name="T32" fmla="*/ 33 w 163"/>
                  <a:gd name="T33" fmla="*/ 58 h 196"/>
                  <a:gd name="T34" fmla="*/ 41 w 163"/>
                  <a:gd name="T35" fmla="*/ 8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3" h="196">
                    <a:moveTo>
                      <a:pt x="41" y="8"/>
                    </a:moveTo>
                    <a:cubicBezTo>
                      <a:pt x="97" y="0"/>
                      <a:pt x="97" y="0"/>
                      <a:pt x="97" y="0"/>
                    </a:cubicBezTo>
                    <a:cubicBezTo>
                      <a:pt x="97" y="7"/>
                      <a:pt x="95" y="22"/>
                      <a:pt x="92" y="33"/>
                    </a:cubicBezTo>
                    <a:cubicBezTo>
                      <a:pt x="87" y="54"/>
                      <a:pt x="87" y="54"/>
                      <a:pt x="87" y="54"/>
                    </a:cubicBezTo>
                    <a:cubicBezTo>
                      <a:pt x="86" y="57"/>
                      <a:pt x="85" y="62"/>
                      <a:pt x="84" y="65"/>
                    </a:cubicBezTo>
                    <a:cubicBezTo>
                      <a:pt x="93" y="59"/>
                      <a:pt x="106" y="55"/>
                      <a:pt x="123" y="55"/>
                    </a:cubicBezTo>
                    <a:cubicBezTo>
                      <a:pt x="144" y="55"/>
                      <a:pt x="162" y="60"/>
                      <a:pt x="163" y="81"/>
                    </a:cubicBezTo>
                    <a:cubicBezTo>
                      <a:pt x="163" y="85"/>
                      <a:pt x="162" y="90"/>
                      <a:pt x="161" y="95"/>
                    </a:cubicBezTo>
                    <a:cubicBezTo>
                      <a:pt x="136" y="196"/>
                      <a:pt x="136" y="196"/>
                      <a:pt x="136" y="196"/>
                    </a:cubicBezTo>
                    <a:cubicBezTo>
                      <a:pt x="83" y="196"/>
                      <a:pt x="83" y="196"/>
                      <a:pt x="83" y="196"/>
                    </a:cubicBezTo>
                    <a:cubicBezTo>
                      <a:pt x="105" y="105"/>
                      <a:pt x="105" y="105"/>
                      <a:pt x="105" y="105"/>
                    </a:cubicBezTo>
                    <a:cubicBezTo>
                      <a:pt x="106" y="102"/>
                      <a:pt x="107" y="99"/>
                      <a:pt x="107" y="96"/>
                    </a:cubicBezTo>
                    <a:cubicBezTo>
                      <a:pt x="107" y="92"/>
                      <a:pt x="104" y="91"/>
                      <a:pt x="97" y="91"/>
                    </a:cubicBezTo>
                    <a:cubicBezTo>
                      <a:pt x="90" y="91"/>
                      <a:pt x="81" y="95"/>
                      <a:pt x="76" y="99"/>
                    </a:cubicBezTo>
                    <a:cubicBezTo>
                      <a:pt x="53" y="196"/>
                      <a:pt x="53" y="196"/>
                      <a:pt x="53" y="196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33" y="58"/>
                      <a:pt x="33" y="58"/>
                      <a:pt x="33" y="58"/>
                    </a:cubicBezTo>
                    <a:cubicBezTo>
                      <a:pt x="41" y="26"/>
                      <a:pt x="42" y="16"/>
                      <a:pt x="41" y="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0" name="Freeform 15">
                <a:extLst>
                  <a:ext uri="{FF2B5EF4-FFF2-40B4-BE49-F238E27FC236}">
                    <a16:creationId xmlns:a16="http://schemas.microsoft.com/office/drawing/2014/main" id="{761DE6A9-9B73-4BEB-BE17-0FCC8F3270A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939" y="2311"/>
                <a:ext cx="358" cy="347"/>
              </a:xfrm>
              <a:custGeom>
                <a:avLst/>
                <a:gdLst>
                  <a:gd name="T0" fmla="*/ 63 w 151"/>
                  <a:gd name="T1" fmla="*/ 56 h 146"/>
                  <a:gd name="T2" fmla="*/ 87 w 151"/>
                  <a:gd name="T3" fmla="*/ 33 h 146"/>
                  <a:gd name="T4" fmla="*/ 99 w 151"/>
                  <a:gd name="T5" fmla="*/ 43 h 146"/>
                  <a:gd name="T6" fmla="*/ 74 w 151"/>
                  <a:gd name="T7" fmla="*/ 58 h 146"/>
                  <a:gd name="T8" fmla="*/ 63 w 151"/>
                  <a:gd name="T9" fmla="*/ 56 h 146"/>
                  <a:gd name="T10" fmla="*/ 54 w 151"/>
                  <a:gd name="T11" fmla="*/ 88 h 146"/>
                  <a:gd name="T12" fmla="*/ 73 w 151"/>
                  <a:gd name="T13" fmla="*/ 89 h 146"/>
                  <a:gd name="T14" fmla="*/ 151 w 151"/>
                  <a:gd name="T15" fmla="*/ 40 h 146"/>
                  <a:gd name="T16" fmla="*/ 92 w 151"/>
                  <a:gd name="T17" fmla="*/ 0 h 146"/>
                  <a:gd name="T18" fmla="*/ 0 w 151"/>
                  <a:gd name="T19" fmla="*/ 95 h 146"/>
                  <a:gd name="T20" fmla="*/ 65 w 151"/>
                  <a:gd name="T21" fmla="*/ 146 h 146"/>
                  <a:gd name="T22" fmla="*/ 130 w 151"/>
                  <a:gd name="T23" fmla="*/ 128 h 146"/>
                  <a:gd name="T24" fmla="*/ 119 w 151"/>
                  <a:gd name="T25" fmla="*/ 99 h 146"/>
                  <a:gd name="T26" fmla="*/ 75 w 151"/>
                  <a:gd name="T27" fmla="*/ 113 h 146"/>
                  <a:gd name="T28" fmla="*/ 53 w 151"/>
                  <a:gd name="T29" fmla="*/ 96 h 146"/>
                  <a:gd name="T30" fmla="*/ 54 w 151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1" h="146">
                    <a:moveTo>
                      <a:pt x="63" y="56"/>
                    </a:moveTo>
                    <a:cubicBezTo>
                      <a:pt x="66" y="42"/>
                      <a:pt x="73" y="33"/>
                      <a:pt x="87" y="33"/>
                    </a:cubicBezTo>
                    <a:cubicBezTo>
                      <a:pt x="94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8" y="58"/>
                      <a:pt x="64" y="57"/>
                      <a:pt x="63" y="56"/>
                    </a:cubicBezTo>
                    <a:close/>
                    <a:moveTo>
                      <a:pt x="54" y="88"/>
                    </a:moveTo>
                    <a:cubicBezTo>
                      <a:pt x="57" y="88"/>
                      <a:pt x="64" y="89"/>
                      <a:pt x="73" y="89"/>
                    </a:cubicBezTo>
                    <a:cubicBezTo>
                      <a:pt x="124" y="89"/>
                      <a:pt x="151" y="65"/>
                      <a:pt x="151" y="40"/>
                    </a:cubicBezTo>
                    <a:cubicBezTo>
                      <a:pt x="151" y="11"/>
                      <a:pt x="125" y="0"/>
                      <a:pt x="92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0" y="146"/>
                      <a:pt x="65" y="146"/>
                    </a:cubicBezTo>
                    <a:cubicBezTo>
                      <a:pt x="81" y="146"/>
                      <a:pt x="105" y="141"/>
                      <a:pt x="130" y="128"/>
                    </a:cubicBezTo>
                    <a:cubicBezTo>
                      <a:pt x="119" y="99"/>
                      <a:pt x="119" y="99"/>
                      <a:pt x="119" y="99"/>
                    </a:cubicBezTo>
                    <a:cubicBezTo>
                      <a:pt x="106" y="107"/>
                      <a:pt x="89" y="113"/>
                      <a:pt x="75" y="113"/>
                    </a:cubicBezTo>
                    <a:cubicBezTo>
                      <a:pt x="59" y="113"/>
                      <a:pt x="53" y="109"/>
                      <a:pt x="53" y="96"/>
                    </a:cubicBezTo>
                    <a:cubicBezTo>
                      <a:pt x="53" y="95"/>
                      <a:pt x="54" y="90"/>
                      <a:pt x="54" y="8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1" name="Freeform 16">
                <a:extLst>
                  <a:ext uri="{FF2B5EF4-FFF2-40B4-BE49-F238E27FC236}">
                    <a16:creationId xmlns:a16="http://schemas.microsoft.com/office/drawing/2014/main" id="{BA13BE99-75BD-4591-925F-63DFFF04000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349" y="2313"/>
                <a:ext cx="388" cy="349"/>
              </a:xfrm>
              <a:custGeom>
                <a:avLst/>
                <a:gdLst>
                  <a:gd name="T0" fmla="*/ 163 w 163"/>
                  <a:gd name="T1" fmla="*/ 0 h 147"/>
                  <a:gd name="T2" fmla="*/ 141 w 163"/>
                  <a:gd name="T3" fmla="*/ 90 h 147"/>
                  <a:gd name="T4" fmla="*/ 141 w 163"/>
                  <a:gd name="T5" fmla="*/ 132 h 147"/>
                  <a:gd name="T6" fmla="*/ 91 w 163"/>
                  <a:gd name="T7" fmla="*/ 147 h 147"/>
                  <a:gd name="T8" fmla="*/ 86 w 163"/>
                  <a:gd name="T9" fmla="*/ 130 h 147"/>
                  <a:gd name="T10" fmla="*/ 39 w 163"/>
                  <a:gd name="T11" fmla="*/ 145 h 147"/>
                  <a:gd name="T12" fmla="*/ 0 w 163"/>
                  <a:gd name="T13" fmla="*/ 117 h 147"/>
                  <a:gd name="T14" fmla="*/ 5 w 163"/>
                  <a:gd name="T15" fmla="*/ 87 h 147"/>
                  <a:gd name="T16" fmla="*/ 25 w 163"/>
                  <a:gd name="T17" fmla="*/ 6 h 147"/>
                  <a:gd name="T18" fmla="*/ 79 w 163"/>
                  <a:gd name="T19" fmla="*/ 0 h 147"/>
                  <a:gd name="T20" fmla="*/ 57 w 163"/>
                  <a:gd name="T21" fmla="*/ 92 h 147"/>
                  <a:gd name="T22" fmla="*/ 65 w 163"/>
                  <a:gd name="T23" fmla="*/ 107 h 147"/>
                  <a:gd name="T24" fmla="*/ 87 w 163"/>
                  <a:gd name="T25" fmla="*/ 94 h 147"/>
                  <a:gd name="T26" fmla="*/ 108 w 163"/>
                  <a:gd name="T27" fmla="*/ 6 h 147"/>
                  <a:gd name="T28" fmla="*/ 163 w 163"/>
                  <a:gd name="T29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3" h="147">
                    <a:moveTo>
                      <a:pt x="163" y="0"/>
                    </a:moveTo>
                    <a:cubicBezTo>
                      <a:pt x="141" y="90"/>
                      <a:pt x="141" y="90"/>
                      <a:pt x="141" y="90"/>
                    </a:cubicBezTo>
                    <a:cubicBezTo>
                      <a:pt x="137" y="105"/>
                      <a:pt x="137" y="117"/>
                      <a:pt x="141" y="132"/>
                    </a:cubicBezTo>
                    <a:cubicBezTo>
                      <a:pt x="91" y="147"/>
                      <a:pt x="91" y="147"/>
                      <a:pt x="91" y="147"/>
                    </a:cubicBezTo>
                    <a:cubicBezTo>
                      <a:pt x="89" y="143"/>
                      <a:pt x="87" y="133"/>
                      <a:pt x="86" y="130"/>
                    </a:cubicBezTo>
                    <a:cubicBezTo>
                      <a:pt x="73" y="139"/>
                      <a:pt x="57" y="145"/>
                      <a:pt x="39" y="145"/>
                    </a:cubicBezTo>
                    <a:cubicBezTo>
                      <a:pt x="19" y="145"/>
                      <a:pt x="0" y="139"/>
                      <a:pt x="0" y="117"/>
                    </a:cubicBezTo>
                    <a:cubicBezTo>
                      <a:pt x="0" y="111"/>
                      <a:pt x="2" y="102"/>
                      <a:pt x="5" y="87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7" y="92"/>
                      <a:pt x="57" y="92"/>
                      <a:pt x="57" y="92"/>
                    </a:cubicBezTo>
                    <a:cubicBezTo>
                      <a:pt x="54" y="103"/>
                      <a:pt x="56" y="107"/>
                      <a:pt x="65" y="107"/>
                    </a:cubicBezTo>
                    <a:cubicBezTo>
                      <a:pt x="73" y="107"/>
                      <a:pt x="80" y="104"/>
                      <a:pt x="87" y="94"/>
                    </a:cubicBezTo>
                    <a:cubicBezTo>
                      <a:pt x="108" y="6"/>
                      <a:pt x="108" y="6"/>
                      <a:pt x="108" y="6"/>
                    </a:cubicBez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2" name="Freeform 17">
                <a:extLst>
                  <a:ext uri="{FF2B5EF4-FFF2-40B4-BE49-F238E27FC236}">
                    <a16:creationId xmlns:a16="http://schemas.microsoft.com/office/drawing/2014/main" id="{546186E0-BA75-4242-8855-7A5ACE079B8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46" y="2313"/>
                <a:ext cx="385" cy="345"/>
              </a:xfrm>
              <a:custGeom>
                <a:avLst/>
                <a:gdLst>
                  <a:gd name="T0" fmla="*/ 0 w 162"/>
                  <a:gd name="T1" fmla="*/ 127 h 145"/>
                  <a:gd name="T2" fmla="*/ 25 w 162"/>
                  <a:gd name="T3" fmla="*/ 97 h 145"/>
                  <a:gd name="T4" fmla="*/ 73 w 162"/>
                  <a:gd name="T5" fmla="*/ 111 h 145"/>
                  <a:gd name="T6" fmla="*/ 92 w 162"/>
                  <a:gd name="T7" fmla="*/ 99 h 145"/>
                  <a:gd name="T8" fmla="*/ 71 w 162"/>
                  <a:gd name="T9" fmla="*/ 88 h 145"/>
                  <a:gd name="T10" fmla="*/ 58 w 162"/>
                  <a:gd name="T11" fmla="*/ 85 h 145"/>
                  <a:gd name="T12" fmla="*/ 26 w 162"/>
                  <a:gd name="T13" fmla="*/ 51 h 145"/>
                  <a:gd name="T14" fmla="*/ 103 w 162"/>
                  <a:gd name="T15" fmla="*/ 0 h 145"/>
                  <a:gd name="T16" fmla="*/ 162 w 162"/>
                  <a:gd name="T17" fmla="*/ 12 h 145"/>
                  <a:gd name="T18" fmla="*/ 139 w 162"/>
                  <a:gd name="T19" fmla="*/ 41 h 145"/>
                  <a:gd name="T20" fmla="*/ 102 w 162"/>
                  <a:gd name="T21" fmla="*/ 32 h 145"/>
                  <a:gd name="T22" fmla="*/ 86 w 162"/>
                  <a:gd name="T23" fmla="*/ 43 h 145"/>
                  <a:gd name="T24" fmla="*/ 103 w 162"/>
                  <a:gd name="T25" fmla="*/ 52 h 145"/>
                  <a:gd name="T26" fmla="*/ 117 w 162"/>
                  <a:gd name="T27" fmla="*/ 55 h 145"/>
                  <a:gd name="T28" fmla="*/ 149 w 162"/>
                  <a:gd name="T29" fmla="*/ 88 h 145"/>
                  <a:gd name="T30" fmla="*/ 66 w 162"/>
                  <a:gd name="T31" fmla="*/ 145 h 145"/>
                  <a:gd name="T32" fmla="*/ 0 w 162"/>
                  <a:gd name="T33" fmla="*/ 127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2" h="145">
                    <a:moveTo>
                      <a:pt x="0" y="127"/>
                    </a:moveTo>
                    <a:cubicBezTo>
                      <a:pt x="25" y="97"/>
                      <a:pt x="25" y="97"/>
                      <a:pt x="25" y="97"/>
                    </a:cubicBezTo>
                    <a:cubicBezTo>
                      <a:pt x="35" y="103"/>
                      <a:pt x="55" y="111"/>
                      <a:pt x="73" y="111"/>
                    </a:cubicBezTo>
                    <a:cubicBezTo>
                      <a:pt x="82" y="111"/>
                      <a:pt x="92" y="107"/>
                      <a:pt x="92" y="99"/>
                    </a:cubicBezTo>
                    <a:cubicBezTo>
                      <a:pt x="92" y="93"/>
                      <a:pt x="87" y="91"/>
                      <a:pt x="71" y="88"/>
                    </a:cubicBezTo>
                    <a:cubicBezTo>
                      <a:pt x="58" y="85"/>
                      <a:pt x="58" y="85"/>
                      <a:pt x="58" y="85"/>
                    </a:cubicBezTo>
                    <a:cubicBezTo>
                      <a:pt x="37" y="81"/>
                      <a:pt x="26" y="69"/>
                      <a:pt x="26" y="51"/>
                    </a:cubicBezTo>
                    <a:cubicBezTo>
                      <a:pt x="26" y="25"/>
                      <a:pt x="52" y="0"/>
                      <a:pt x="103" y="0"/>
                    </a:cubicBezTo>
                    <a:cubicBezTo>
                      <a:pt x="125" y="0"/>
                      <a:pt x="142" y="4"/>
                      <a:pt x="162" y="12"/>
                    </a:cubicBezTo>
                    <a:cubicBezTo>
                      <a:pt x="139" y="41"/>
                      <a:pt x="139" y="41"/>
                      <a:pt x="139" y="41"/>
                    </a:cubicBezTo>
                    <a:cubicBezTo>
                      <a:pt x="126" y="35"/>
                      <a:pt x="112" y="32"/>
                      <a:pt x="102" y="32"/>
                    </a:cubicBezTo>
                    <a:cubicBezTo>
                      <a:pt x="98" y="32"/>
                      <a:pt x="86" y="33"/>
                      <a:pt x="86" y="43"/>
                    </a:cubicBezTo>
                    <a:cubicBezTo>
                      <a:pt x="86" y="46"/>
                      <a:pt x="90" y="49"/>
                      <a:pt x="103" y="52"/>
                    </a:cubicBezTo>
                    <a:cubicBezTo>
                      <a:pt x="117" y="55"/>
                      <a:pt x="117" y="55"/>
                      <a:pt x="117" y="55"/>
                    </a:cubicBezTo>
                    <a:cubicBezTo>
                      <a:pt x="137" y="60"/>
                      <a:pt x="149" y="68"/>
                      <a:pt x="149" y="88"/>
                    </a:cubicBezTo>
                    <a:cubicBezTo>
                      <a:pt x="149" y="111"/>
                      <a:pt x="122" y="145"/>
                      <a:pt x="66" y="145"/>
                    </a:cubicBezTo>
                    <a:cubicBezTo>
                      <a:pt x="43" y="145"/>
                      <a:pt x="20" y="138"/>
                      <a:pt x="0" y="12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3" name="Freeform 18">
                <a:extLst>
                  <a:ext uri="{FF2B5EF4-FFF2-40B4-BE49-F238E27FC236}">
                    <a16:creationId xmlns:a16="http://schemas.microsoft.com/office/drawing/2014/main" id="{0D875C38-C03B-4583-A4FE-4F612FDCD98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5" y="2045"/>
                <a:ext cx="45" cy="33"/>
              </a:xfrm>
              <a:custGeom>
                <a:avLst/>
                <a:gdLst>
                  <a:gd name="T0" fmla="*/ 3 w 19"/>
                  <a:gd name="T1" fmla="*/ 12 h 14"/>
                  <a:gd name="T2" fmla="*/ 9 w 19"/>
                  <a:gd name="T3" fmla="*/ 14 h 14"/>
                  <a:gd name="T4" fmla="*/ 9 w 19"/>
                  <a:gd name="T5" fmla="*/ 14 h 14"/>
                  <a:gd name="T6" fmla="*/ 18 w 19"/>
                  <a:gd name="T7" fmla="*/ 7 h 14"/>
                  <a:gd name="T8" fmla="*/ 9 w 19"/>
                  <a:gd name="T9" fmla="*/ 0 h 14"/>
                  <a:gd name="T10" fmla="*/ 0 w 19"/>
                  <a:gd name="T11" fmla="*/ 7 h 14"/>
                  <a:gd name="T12" fmla="*/ 3 w 19"/>
                  <a:gd name="T1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14">
                    <a:moveTo>
                      <a:pt x="3" y="12"/>
                    </a:moveTo>
                    <a:cubicBezTo>
                      <a:pt x="4" y="13"/>
                      <a:pt x="7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4" y="14"/>
                      <a:pt x="18" y="11"/>
                      <a:pt x="18" y="7"/>
                    </a:cubicBezTo>
                    <a:cubicBezTo>
                      <a:pt x="19" y="3"/>
                      <a:pt x="14" y="0"/>
                      <a:pt x="9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9"/>
                      <a:pt x="1" y="10"/>
                      <a:pt x="3" y="12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4" name="Freeform 19">
                <a:extLst>
                  <a:ext uri="{FF2B5EF4-FFF2-40B4-BE49-F238E27FC236}">
                    <a16:creationId xmlns:a16="http://schemas.microsoft.com/office/drawing/2014/main" id="{BA41563C-4CFB-4FFE-8000-CB8F9BA596D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0" y="2230"/>
                <a:ext cx="232" cy="41"/>
              </a:xfrm>
              <a:custGeom>
                <a:avLst/>
                <a:gdLst>
                  <a:gd name="T0" fmla="*/ 95 w 98"/>
                  <a:gd name="T1" fmla="*/ 0 h 17"/>
                  <a:gd name="T2" fmla="*/ 4 w 98"/>
                  <a:gd name="T3" fmla="*/ 0 h 17"/>
                  <a:gd name="T4" fmla="*/ 0 w 98"/>
                  <a:gd name="T5" fmla="*/ 3 h 17"/>
                  <a:gd name="T6" fmla="*/ 0 w 98"/>
                  <a:gd name="T7" fmla="*/ 13 h 17"/>
                  <a:gd name="T8" fmla="*/ 4 w 98"/>
                  <a:gd name="T9" fmla="*/ 17 h 17"/>
                  <a:gd name="T10" fmla="*/ 95 w 98"/>
                  <a:gd name="T11" fmla="*/ 17 h 17"/>
                  <a:gd name="T12" fmla="*/ 98 w 98"/>
                  <a:gd name="T13" fmla="*/ 13 h 17"/>
                  <a:gd name="T14" fmla="*/ 98 w 98"/>
                  <a:gd name="T15" fmla="*/ 3 h 17"/>
                  <a:gd name="T16" fmla="*/ 95 w 98"/>
                  <a:gd name="T1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17">
                    <a:moveTo>
                      <a:pt x="95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5"/>
                      <a:pt x="2" y="17"/>
                      <a:pt x="4" y="17"/>
                    </a:cubicBezTo>
                    <a:cubicBezTo>
                      <a:pt x="95" y="17"/>
                      <a:pt x="95" y="17"/>
                      <a:pt x="95" y="17"/>
                    </a:cubicBezTo>
                    <a:cubicBezTo>
                      <a:pt x="97" y="17"/>
                      <a:pt x="98" y="15"/>
                      <a:pt x="98" y="13"/>
                    </a:cubicBezTo>
                    <a:cubicBezTo>
                      <a:pt x="98" y="3"/>
                      <a:pt x="98" y="3"/>
                      <a:pt x="98" y="3"/>
                    </a:cubicBezTo>
                    <a:cubicBezTo>
                      <a:pt x="98" y="1"/>
                      <a:pt x="97" y="0"/>
                      <a:pt x="95" y="0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5" name="Freeform 20">
                <a:extLst>
                  <a:ext uri="{FF2B5EF4-FFF2-40B4-BE49-F238E27FC236}">
                    <a16:creationId xmlns:a16="http://schemas.microsoft.com/office/drawing/2014/main" id="{421CA142-5523-450E-BB05-DFE7EEB42B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76" y="2083"/>
                <a:ext cx="400" cy="140"/>
              </a:xfrm>
              <a:custGeom>
                <a:avLst/>
                <a:gdLst>
                  <a:gd name="T0" fmla="*/ 164 w 168"/>
                  <a:gd name="T1" fmla="*/ 18 h 59"/>
                  <a:gd name="T2" fmla="*/ 109 w 168"/>
                  <a:gd name="T3" fmla="*/ 0 h 59"/>
                  <a:gd name="T4" fmla="*/ 109 w 168"/>
                  <a:gd name="T5" fmla="*/ 0 h 59"/>
                  <a:gd name="T6" fmla="*/ 89 w 168"/>
                  <a:gd name="T7" fmla="*/ 0 h 59"/>
                  <a:gd name="T8" fmla="*/ 89 w 168"/>
                  <a:gd name="T9" fmla="*/ 0 h 59"/>
                  <a:gd name="T10" fmla="*/ 86 w 168"/>
                  <a:gd name="T11" fmla="*/ 0 h 59"/>
                  <a:gd name="T12" fmla="*/ 86 w 168"/>
                  <a:gd name="T13" fmla="*/ 0 h 59"/>
                  <a:gd name="T14" fmla="*/ 82 w 168"/>
                  <a:gd name="T15" fmla="*/ 0 h 59"/>
                  <a:gd name="T16" fmla="*/ 82 w 168"/>
                  <a:gd name="T17" fmla="*/ 0 h 59"/>
                  <a:gd name="T18" fmla="*/ 81 w 168"/>
                  <a:gd name="T19" fmla="*/ 0 h 59"/>
                  <a:gd name="T20" fmla="*/ 80 w 168"/>
                  <a:gd name="T21" fmla="*/ 0 h 59"/>
                  <a:gd name="T22" fmla="*/ 80 w 168"/>
                  <a:gd name="T23" fmla="*/ 0 h 59"/>
                  <a:gd name="T24" fmla="*/ 79 w 168"/>
                  <a:gd name="T25" fmla="*/ 0 h 59"/>
                  <a:gd name="T26" fmla="*/ 79 w 168"/>
                  <a:gd name="T27" fmla="*/ 0 h 59"/>
                  <a:gd name="T28" fmla="*/ 59 w 168"/>
                  <a:gd name="T29" fmla="*/ 0 h 59"/>
                  <a:gd name="T30" fmla="*/ 59 w 168"/>
                  <a:gd name="T31" fmla="*/ 0 h 59"/>
                  <a:gd name="T32" fmla="*/ 4 w 168"/>
                  <a:gd name="T33" fmla="*/ 18 h 59"/>
                  <a:gd name="T34" fmla="*/ 33 w 168"/>
                  <a:gd name="T35" fmla="*/ 59 h 59"/>
                  <a:gd name="T36" fmla="*/ 34 w 168"/>
                  <a:gd name="T37" fmla="*/ 59 h 59"/>
                  <a:gd name="T38" fmla="*/ 34 w 168"/>
                  <a:gd name="T39" fmla="*/ 59 h 59"/>
                  <a:gd name="T40" fmla="*/ 35 w 168"/>
                  <a:gd name="T41" fmla="*/ 58 h 59"/>
                  <a:gd name="T42" fmla="*/ 34 w 168"/>
                  <a:gd name="T43" fmla="*/ 57 h 59"/>
                  <a:gd name="T44" fmla="*/ 20 w 168"/>
                  <a:gd name="T45" fmla="*/ 20 h 59"/>
                  <a:gd name="T46" fmla="*/ 48 w 168"/>
                  <a:gd name="T47" fmla="*/ 3 h 59"/>
                  <a:gd name="T48" fmla="*/ 29 w 168"/>
                  <a:gd name="T49" fmla="*/ 17 h 59"/>
                  <a:gd name="T50" fmla="*/ 56 w 168"/>
                  <a:gd name="T51" fmla="*/ 59 h 59"/>
                  <a:gd name="T52" fmla="*/ 56 w 168"/>
                  <a:gd name="T53" fmla="*/ 59 h 59"/>
                  <a:gd name="T54" fmla="*/ 56 w 168"/>
                  <a:gd name="T55" fmla="*/ 59 h 59"/>
                  <a:gd name="T56" fmla="*/ 57 w 168"/>
                  <a:gd name="T57" fmla="*/ 58 h 59"/>
                  <a:gd name="T58" fmla="*/ 57 w 168"/>
                  <a:gd name="T59" fmla="*/ 57 h 59"/>
                  <a:gd name="T60" fmla="*/ 49 w 168"/>
                  <a:gd name="T61" fmla="*/ 23 h 59"/>
                  <a:gd name="T62" fmla="*/ 80 w 168"/>
                  <a:gd name="T63" fmla="*/ 2 h 59"/>
                  <a:gd name="T64" fmla="*/ 81 w 168"/>
                  <a:gd name="T65" fmla="*/ 2 h 59"/>
                  <a:gd name="T66" fmla="*/ 82 w 168"/>
                  <a:gd name="T67" fmla="*/ 2 h 59"/>
                  <a:gd name="T68" fmla="*/ 82 w 168"/>
                  <a:gd name="T69" fmla="*/ 2 h 59"/>
                  <a:gd name="T70" fmla="*/ 83 w 168"/>
                  <a:gd name="T71" fmla="*/ 2 h 59"/>
                  <a:gd name="T72" fmla="*/ 83 w 168"/>
                  <a:gd name="T73" fmla="*/ 58 h 59"/>
                  <a:gd name="T74" fmla="*/ 84 w 168"/>
                  <a:gd name="T75" fmla="*/ 59 h 59"/>
                  <a:gd name="T76" fmla="*/ 84 w 168"/>
                  <a:gd name="T77" fmla="*/ 59 h 59"/>
                  <a:gd name="T78" fmla="*/ 85 w 168"/>
                  <a:gd name="T79" fmla="*/ 58 h 59"/>
                  <a:gd name="T80" fmla="*/ 85 w 168"/>
                  <a:gd name="T81" fmla="*/ 2 h 59"/>
                  <a:gd name="T82" fmla="*/ 86 w 168"/>
                  <a:gd name="T83" fmla="*/ 2 h 59"/>
                  <a:gd name="T84" fmla="*/ 119 w 168"/>
                  <a:gd name="T85" fmla="*/ 23 h 59"/>
                  <a:gd name="T86" fmla="*/ 111 w 168"/>
                  <a:gd name="T87" fmla="*/ 57 h 59"/>
                  <a:gd name="T88" fmla="*/ 111 w 168"/>
                  <a:gd name="T89" fmla="*/ 58 h 59"/>
                  <a:gd name="T90" fmla="*/ 112 w 168"/>
                  <a:gd name="T91" fmla="*/ 59 h 59"/>
                  <a:gd name="T92" fmla="*/ 112 w 168"/>
                  <a:gd name="T93" fmla="*/ 59 h 59"/>
                  <a:gd name="T94" fmla="*/ 112 w 168"/>
                  <a:gd name="T95" fmla="*/ 59 h 59"/>
                  <a:gd name="T96" fmla="*/ 140 w 168"/>
                  <a:gd name="T97" fmla="*/ 17 h 59"/>
                  <a:gd name="T98" fmla="*/ 120 w 168"/>
                  <a:gd name="T99" fmla="*/ 3 h 59"/>
                  <a:gd name="T100" fmla="*/ 148 w 168"/>
                  <a:gd name="T101" fmla="*/ 20 h 59"/>
                  <a:gd name="T102" fmla="*/ 134 w 168"/>
                  <a:gd name="T103" fmla="*/ 57 h 59"/>
                  <a:gd name="T104" fmla="*/ 134 w 168"/>
                  <a:gd name="T105" fmla="*/ 58 h 59"/>
                  <a:gd name="T106" fmla="*/ 135 w 168"/>
                  <a:gd name="T107" fmla="*/ 59 h 59"/>
                  <a:gd name="T108" fmla="*/ 135 w 168"/>
                  <a:gd name="T109" fmla="*/ 59 h 59"/>
                  <a:gd name="T110" fmla="*/ 135 w 168"/>
                  <a:gd name="T111" fmla="*/ 59 h 59"/>
                  <a:gd name="T112" fmla="*/ 164 w 168"/>
                  <a:gd name="T113" fmla="*/ 1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8" h="59">
                    <a:moveTo>
                      <a:pt x="164" y="18"/>
                    </a:moveTo>
                    <a:cubicBezTo>
                      <a:pt x="161" y="6"/>
                      <a:pt x="143" y="0"/>
                      <a:pt x="109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8" y="0"/>
                      <a:pt x="87" y="0"/>
                      <a:pt x="86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1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79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26" y="0"/>
                      <a:pt x="7" y="6"/>
                      <a:pt x="4" y="18"/>
                    </a:cubicBezTo>
                    <a:cubicBezTo>
                      <a:pt x="0" y="35"/>
                      <a:pt x="32" y="58"/>
                      <a:pt x="33" y="59"/>
                    </a:cubicBezTo>
                    <a:cubicBezTo>
                      <a:pt x="33" y="59"/>
                      <a:pt x="34" y="59"/>
                      <a:pt x="34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9"/>
                      <a:pt x="35" y="59"/>
                      <a:pt x="35" y="58"/>
                    </a:cubicBezTo>
                    <a:cubicBezTo>
                      <a:pt x="35" y="58"/>
                      <a:pt x="35" y="57"/>
                      <a:pt x="34" y="57"/>
                    </a:cubicBezTo>
                    <a:cubicBezTo>
                      <a:pt x="21" y="42"/>
                      <a:pt x="17" y="29"/>
                      <a:pt x="20" y="20"/>
                    </a:cubicBezTo>
                    <a:cubicBezTo>
                      <a:pt x="24" y="9"/>
                      <a:pt x="38" y="5"/>
                      <a:pt x="48" y="3"/>
                    </a:cubicBezTo>
                    <a:cubicBezTo>
                      <a:pt x="37" y="6"/>
                      <a:pt x="30" y="10"/>
                      <a:pt x="29" y="17"/>
                    </a:cubicBezTo>
                    <a:cubicBezTo>
                      <a:pt x="24" y="34"/>
                      <a:pt x="55" y="58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7" y="59"/>
                      <a:pt x="57" y="59"/>
                      <a:pt x="57" y="58"/>
                    </a:cubicBezTo>
                    <a:cubicBezTo>
                      <a:pt x="57" y="58"/>
                      <a:pt x="57" y="58"/>
                      <a:pt x="57" y="57"/>
                    </a:cubicBezTo>
                    <a:cubicBezTo>
                      <a:pt x="48" y="44"/>
                      <a:pt x="46" y="33"/>
                      <a:pt x="49" y="23"/>
                    </a:cubicBezTo>
                    <a:cubicBezTo>
                      <a:pt x="55" y="9"/>
                      <a:pt x="73" y="4"/>
                      <a:pt x="80" y="2"/>
                    </a:cubicBezTo>
                    <a:cubicBezTo>
                      <a:pt x="80" y="2"/>
                      <a:pt x="80" y="2"/>
                      <a:pt x="81" y="2"/>
                    </a:cubicBezTo>
                    <a:cubicBezTo>
                      <a:pt x="81" y="2"/>
                      <a:pt x="81" y="2"/>
                      <a:pt x="82" y="2"/>
                    </a:cubicBezTo>
                    <a:cubicBezTo>
                      <a:pt x="82" y="2"/>
                      <a:pt x="82" y="2"/>
                      <a:pt x="82" y="2"/>
                    </a:cubicBezTo>
                    <a:cubicBezTo>
                      <a:pt x="82" y="2"/>
                      <a:pt x="83" y="2"/>
                      <a:pt x="83" y="2"/>
                    </a:cubicBezTo>
                    <a:cubicBezTo>
                      <a:pt x="82" y="4"/>
                      <a:pt x="68" y="26"/>
                      <a:pt x="83" y="58"/>
                    </a:cubicBezTo>
                    <a:cubicBezTo>
                      <a:pt x="83" y="59"/>
                      <a:pt x="84" y="59"/>
                      <a:pt x="84" y="59"/>
                    </a:cubicBezTo>
                    <a:cubicBezTo>
                      <a:pt x="84" y="59"/>
                      <a:pt x="84" y="59"/>
                      <a:pt x="84" y="59"/>
                    </a:cubicBezTo>
                    <a:cubicBezTo>
                      <a:pt x="84" y="59"/>
                      <a:pt x="85" y="59"/>
                      <a:pt x="85" y="58"/>
                    </a:cubicBezTo>
                    <a:cubicBezTo>
                      <a:pt x="100" y="27"/>
                      <a:pt x="87" y="4"/>
                      <a:pt x="85" y="2"/>
                    </a:cubicBezTo>
                    <a:cubicBezTo>
                      <a:pt x="85" y="2"/>
                      <a:pt x="86" y="2"/>
                      <a:pt x="86" y="2"/>
                    </a:cubicBezTo>
                    <a:cubicBezTo>
                      <a:pt x="89" y="2"/>
                      <a:pt x="113" y="7"/>
                      <a:pt x="119" y="23"/>
                    </a:cubicBezTo>
                    <a:cubicBezTo>
                      <a:pt x="123" y="33"/>
                      <a:pt x="120" y="44"/>
                      <a:pt x="111" y="57"/>
                    </a:cubicBezTo>
                    <a:cubicBezTo>
                      <a:pt x="111" y="58"/>
                      <a:pt x="111" y="58"/>
                      <a:pt x="111" y="58"/>
                    </a:cubicBezTo>
                    <a:cubicBezTo>
                      <a:pt x="111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4" y="58"/>
                      <a:pt x="145" y="34"/>
                      <a:pt x="140" y="17"/>
                    </a:cubicBezTo>
                    <a:cubicBezTo>
                      <a:pt x="138" y="10"/>
                      <a:pt x="131" y="6"/>
                      <a:pt x="120" y="3"/>
                    </a:cubicBezTo>
                    <a:cubicBezTo>
                      <a:pt x="130" y="5"/>
                      <a:pt x="144" y="9"/>
                      <a:pt x="148" y="20"/>
                    </a:cubicBezTo>
                    <a:cubicBezTo>
                      <a:pt x="152" y="29"/>
                      <a:pt x="147" y="42"/>
                      <a:pt x="134" y="57"/>
                    </a:cubicBezTo>
                    <a:cubicBezTo>
                      <a:pt x="134" y="57"/>
                      <a:pt x="134" y="58"/>
                      <a:pt x="134" y="58"/>
                    </a:cubicBezTo>
                    <a:cubicBezTo>
                      <a:pt x="134" y="59"/>
                      <a:pt x="134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6" y="58"/>
                      <a:pt x="168" y="35"/>
                      <a:pt x="164" y="18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6" name="Freeform 21">
                <a:extLst>
                  <a:ext uri="{FF2B5EF4-FFF2-40B4-BE49-F238E27FC236}">
                    <a16:creationId xmlns:a16="http://schemas.microsoft.com/office/drawing/2014/main" id="{5B71AC8E-1A9B-48B5-B683-203E6F8CBF0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124" y="3411"/>
                <a:ext cx="3432" cy="363"/>
              </a:xfrm>
              <a:custGeom>
                <a:avLst/>
                <a:gdLst>
                  <a:gd name="T0" fmla="*/ 1412 w 1445"/>
                  <a:gd name="T1" fmla="*/ 48 h 153"/>
                  <a:gd name="T2" fmla="*/ 1402 w 1445"/>
                  <a:gd name="T3" fmla="*/ 84 h 153"/>
                  <a:gd name="T4" fmla="*/ 1396 w 1445"/>
                  <a:gd name="T5" fmla="*/ 121 h 153"/>
                  <a:gd name="T6" fmla="*/ 1330 w 1445"/>
                  <a:gd name="T7" fmla="*/ 48 h 153"/>
                  <a:gd name="T8" fmla="*/ 1320 w 1445"/>
                  <a:gd name="T9" fmla="*/ 84 h 153"/>
                  <a:gd name="T10" fmla="*/ 1314 w 1445"/>
                  <a:gd name="T11" fmla="*/ 121 h 153"/>
                  <a:gd name="T12" fmla="*/ 1257 w 1445"/>
                  <a:gd name="T13" fmla="*/ 69 h 153"/>
                  <a:gd name="T14" fmla="*/ 1233 w 1445"/>
                  <a:gd name="T15" fmla="*/ 105 h 153"/>
                  <a:gd name="T16" fmla="*/ 1249 w 1445"/>
                  <a:gd name="T17" fmla="*/ 33 h 153"/>
                  <a:gd name="T18" fmla="*/ 1143 w 1445"/>
                  <a:gd name="T19" fmla="*/ 119 h 153"/>
                  <a:gd name="T20" fmla="*/ 1194 w 1445"/>
                  <a:gd name="T21" fmla="*/ 33 h 153"/>
                  <a:gd name="T22" fmla="*/ 1123 w 1445"/>
                  <a:gd name="T23" fmla="*/ 119 h 153"/>
                  <a:gd name="T24" fmla="*/ 1097 w 1445"/>
                  <a:gd name="T25" fmla="*/ 63 h 153"/>
                  <a:gd name="T26" fmla="*/ 1124 w 1445"/>
                  <a:gd name="T27" fmla="*/ 34 h 153"/>
                  <a:gd name="T28" fmla="*/ 1038 w 1445"/>
                  <a:gd name="T29" fmla="*/ 65 h 153"/>
                  <a:gd name="T30" fmla="*/ 1086 w 1445"/>
                  <a:gd name="T31" fmla="*/ 107 h 153"/>
                  <a:gd name="T32" fmla="*/ 1053 w 1445"/>
                  <a:gd name="T33" fmla="*/ 153 h 153"/>
                  <a:gd name="T34" fmla="*/ 986 w 1445"/>
                  <a:gd name="T35" fmla="*/ 50 h 153"/>
                  <a:gd name="T36" fmla="*/ 969 w 1445"/>
                  <a:gd name="T37" fmla="*/ 121 h 153"/>
                  <a:gd name="T38" fmla="*/ 942 w 1445"/>
                  <a:gd name="T39" fmla="*/ 68 h 153"/>
                  <a:gd name="T40" fmla="*/ 885 w 1445"/>
                  <a:gd name="T41" fmla="*/ 119 h 153"/>
                  <a:gd name="T42" fmla="*/ 935 w 1445"/>
                  <a:gd name="T43" fmla="*/ 33 h 153"/>
                  <a:gd name="T44" fmla="*/ 865 w 1445"/>
                  <a:gd name="T45" fmla="*/ 119 h 153"/>
                  <a:gd name="T46" fmla="*/ 826 w 1445"/>
                  <a:gd name="T47" fmla="*/ 49 h 153"/>
                  <a:gd name="T48" fmla="*/ 761 w 1445"/>
                  <a:gd name="T49" fmla="*/ 152 h 153"/>
                  <a:gd name="T50" fmla="*/ 856 w 1445"/>
                  <a:gd name="T51" fmla="*/ 87 h 153"/>
                  <a:gd name="T52" fmla="*/ 808 w 1445"/>
                  <a:gd name="T53" fmla="*/ 44 h 153"/>
                  <a:gd name="T54" fmla="*/ 661 w 1445"/>
                  <a:gd name="T55" fmla="*/ 89 h 153"/>
                  <a:gd name="T56" fmla="*/ 676 w 1445"/>
                  <a:gd name="T57" fmla="*/ 102 h 153"/>
                  <a:gd name="T58" fmla="*/ 709 w 1445"/>
                  <a:gd name="T59" fmla="*/ 44 h 153"/>
                  <a:gd name="T60" fmla="*/ 639 w 1445"/>
                  <a:gd name="T61" fmla="*/ 93 h 153"/>
                  <a:gd name="T62" fmla="*/ 666 w 1445"/>
                  <a:gd name="T63" fmla="*/ 137 h 153"/>
                  <a:gd name="T64" fmla="*/ 558 w 1445"/>
                  <a:gd name="T65" fmla="*/ 119 h 153"/>
                  <a:gd name="T66" fmla="*/ 592 w 1445"/>
                  <a:gd name="T67" fmla="*/ 119 h 153"/>
                  <a:gd name="T68" fmla="*/ 577 w 1445"/>
                  <a:gd name="T69" fmla="*/ 45 h 153"/>
                  <a:gd name="T70" fmla="*/ 518 w 1445"/>
                  <a:gd name="T71" fmla="*/ 21 h 153"/>
                  <a:gd name="T72" fmla="*/ 493 w 1445"/>
                  <a:gd name="T73" fmla="*/ 119 h 153"/>
                  <a:gd name="T74" fmla="*/ 424 w 1445"/>
                  <a:gd name="T75" fmla="*/ 119 h 153"/>
                  <a:gd name="T76" fmla="*/ 501 w 1445"/>
                  <a:gd name="T77" fmla="*/ 33 h 153"/>
                  <a:gd name="T78" fmla="*/ 445 w 1445"/>
                  <a:gd name="T79" fmla="*/ 34 h 153"/>
                  <a:gd name="T80" fmla="*/ 397 w 1445"/>
                  <a:gd name="T81" fmla="*/ 62 h 153"/>
                  <a:gd name="T82" fmla="*/ 401 w 1445"/>
                  <a:gd name="T83" fmla="*/ 97 h 153"/>
                  <a:gd name="T84" fmla="*/ 418 w 1445"/>
                  <a:gd name="T85" fmla="*/ 59 h 153"/>
                  <a:gd name="T86" fmla="*/ 217 w 1445"/>
                  <a:gd name="T87" fmla="*/ 119 h 153"/>
                  <a:gd name="T88" fmla="*/ 291 w 1445"/>
                  <a:gd name="T89" fmla="*/ 119 h 153"/>
                  <a:gd name="T90" fmla="*/ 284 w 1445"/>
                  <a:gd name="T91" fmla="*/ 34 h 153"/>
                  <a:gd name="T92" fmla="*/ 211 w 1445"/>
                  <a:gd name="T93" fmla="*/ 34 h 153"/>
                  <a:gd name="T94" fmla="*/ 137 w 1445"/>
                  <a:gd name="T95" fmla="*/ 67 h 153"/>
                  <a:gd name="T96" fmla="*/ 147 w 1445"/>
                  <a:gd name="T97" fmla="*/ 105 h 153"/>
                  <a:gd name="T98" fmla="*/ 164 w 1445"/>
                  <a:gd name="T99" fmla="*/ 33 h 153"/>
                  <a:gd name="T100" fmla="*/ 52 w 1445"/>
                  <a:gd name="T101" fmla="*/ 105 h 153"/>
                  <a:gd name="T102" fmla="*/ 81 w 1445"/>
                  <a:gd name="T103" fmla="*/ 63 h 153"/>
                  <a:gd name="T104" fmla="*/ 21 w 1445"/>
                  <a:gd name="T105" fmla="*/ 152 h 153"/>
                  <a:gd name="T106" fmla="*/ 101 w 1445"/>
                  <a:gd name="T107" fmla="*/ 66 h 153"/>
                  <a:gd name="T108" fmla="*/ 50 w 1445"/>
                  <a:gd name="T109" fmla="*/ 34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45" h="153">
                    <a:moveTo>
                      <a:pt x="1396" y="121"/>
                    </a:moveTo>
                    <a:cubicBezTo>
                      <a:pt x="1415" y="121"/>
                      <a:pt x="1436" y="114"/>
                      <a:pt x="1437" y="91"/>
                    </a:cubicBezTo>
                    <a:cubicBezTo>
                      <a:pt x="1438" y="74"/>
                      <a:pt x="1414" y="70"/>
                      <a:pt x="1402" y="65"/>
                    </a:cubicBezTo>
                    <a:cubicBezTo>
                      <a:pt x="1397" y="63"/>
                      <a:pt x="1395" y="62"/>
                      <a:pt x="1395" y="58"/>
                    </a:cubicBezTo>
                    <a:cubicBezTo>
                      <a:pt x="1396" y="50"/>
                      <a:pt x="1405" y="48"/>
                      <a:pt x="1412" y="48"/>
                    </a:cubicBezTo>
                    <a:cubicBezTo>
                      <a:pt x="1420" y="48"/>
                      <a:pt x="1428" y="51"/>
                      <a:pt x="1432" y="55"/>
                    </a:cubicBezTo>
                    <a:cubicBezTo>
                      <a:pt x="1445" y="43"/>
                      <a:pt x="1445" y="43"/>
                      <a:pt x="1445" y="43"/>
                    </a:cubicBezTo>
                    <a:cubicBezTo>
                      <a:pt x="1437" y="35"/>
                      <a:pt x="1427" y="32"/>
                      <a:pt x="1415" y="32"/>
                    </a:cubicBezTo>
                    <a:cubicBezTo>
                      <a:pt x="1395" y="32"/>
                      <a:pt x="1378" y="42"/>
                      <a:pt x="1376" y="60"/>
                    </a:cubicBezTo>
                    <a:cubicBezTo>
                      <a:pt x="1375" y="77"/>
                      <a:pt x="1390" y="80"/>
                      <a:pt x="1402" y="84"/>
                    </a:cubicBezTo>
                    <a:cubicBezTo>
                      <a:pt x="1410" y="86"/>
                      <a:pt x="1418" y="88"/>
                      <a:pt x="1417" y="95"/>
                    </a:cubicBezTo>
                    <a:cubicBezTo>
                      <a:pt x="1416" y="105"/>
                      <a:pt x="1405" y="105"/>
                      <a:pt x="1398" y="105"/>
                    </a:cubicBezTo>
                    <a:cubicBezTo>
                      <a:pt x="1389" y="105"/>
                      <a:pt x="1380" y="101"/>
                      <a:pt x="1375" y="95"/>
                    </a:cubicBezTo>
                    <a:cubicBezTo>
                      <a:pt x="1361" y="107"/>
                      <a:pt x="1361" y="107"/>
                      <a:pt x="1361" y="107"/>
                    </a:cubicBezTo>
                    <a:cubicBezTo>
                      <a:pt x="1368" y="117"/>
                      <a:pt x="1382" y="121"/>
                      <a:pt x="1396" y="121"/>
                    </a:cubicBezTo>
                    <a:moveTo>
                      <a:pt x="1314" y="121"/>
                    </a:moveTo>
                    <a:cubicBezTo>
                      <a:pt x="1333" y="121"/>
                      <a:pt x="1354" y="114"/>
                      <a:pt x="1355" y="91"/>
                    </a:cubicBezTo>
                    <a:cubicBezTo>
                      <a:pt x="1356" y="74"/>
                      <a:pt x="1332" y="70"/>
                      <a:pt x="1320" y="65"/>
                    </a:cubicBezTo>
                    <a:cubicBezTo>
                      <a:pt x="1316" y="63"/>
                      <a:pt x="1313" y="62"/>
                      <a:pt x="1313" y="58"/>
                    </a:cubicBezTo>
                    <a:cubicBezTo>
                      <a:pt x="1314" y="50"/>
                      <a:pt x="1323" y="48"/>
                      <a:pt x="1330" y="48"/>
                    </a:cubicBezTo>
                    <a:cubicBezTo>
                      <a:pt x="1338" y="48"/>
                      <a:pt x="1346" y="51"/>
                      <a:pt x="1350" y="55"/>
                    </a:cubicBezTo>
                    <a:cubicBezTo>
                      <a:pt x="1364" y="43"/>
                      <a:pt x="1364" y="43"/>
                      <a:pt x="1364" y="43"/>
                    </a:cubicBezTo>
                    <a:cubicBezTo>
                      <a:pt x="1355" y="35"/>
                      <a:pt x="1345" y="32"/>
                      <a:pt x="1333" y="32"/>
                    </a:cubicBezTo>
                    <a:cubicBezTo>
                      <a:pt x="1314" y="32"/>
                      <a:pt x="1296" y="42"/>
                      <a:pt x="1294" y="60"/>
                    </a:cubicBezTo>
                    <a:cubicBezTo>
                      <a:pt x="1293" y="77"/>
                      <a:pt x="1308" y="80"/>
                      <a:pt x="1320" y="84"/>
                    </a:cubicBezTo>
                    <a:cubicBezTo>
                      <a:pt x="1328" y="86"/>
                      <a:pt x="1336" y="88"/>
                      <a:pt x="1335" y="95"/>
                    </a:cubicBezTo>
                    <a:cubicBezTo>
                      <a:pt x="1335" y="105"/>
                      <a:pt x="1323" y="105"/>
                      <a:pt x="1316" y="105"/>
                    </a:cubicBezTo>
                    <a:cubicBezTo>
                      <a:pt x="1307" y="105"/>
                      <a:pt x="1298" y="101"/>
                      <a:pt x="1293" y="95"/>
                    </a:cubicBezTo>
                    <a:cubicBezTo>
                      <a:pt x="1280" y="107"/>
                      <a:pt x="1280" y="107"/>
                      <a:pt x="1280" y="107"/>
                    </a:cubicBezTo>
                    <a:cubicBezTo>
                      <a:pt x="1287" y="117"/>
                      <a:pt x="1300" y="121"/>
                      <a:pt x="1314" y="121"/>
                    </a:cubicBezTo>
                    <a:moveTo>
                      <a:pt x="1222" y="69"/>
                    </a:moveTo>
                    <a:cubicBezTo>
                      <a:pt x="1222" y="67"/>
                      <a:pt x="1223" y="66"/>
                      <a:pt x="1223" y="64"/>
                    </a:cubicBezTo>
                    <a:cubicBezTo>
                      <a:pt x="1227" y="55"/>
                      <a:pt x="1234" y="49"/>
                      <a:pt x="1245" y="49"/>
                    </a:cubicBezTo>
                    <a:cubicBezTo>
                      <a:pt x="1253" y="49"/>
                      <a:pt x="1259" y="54"/>
                      <a:pt x="1259" y="62"/>
                    </a:cubicBezTo>
                    <a:cubicBezTo>
                      <a:pt x="1259" y="64"/>
                      <a:pt x="1258" y="66"/>
                      <a:pt x="1257" y="69"/>
                    </a:cubicBezTo>
                    <a:lnTo>
                      <a:pt x="1222" y="69"/>
                    </a:lnTo>
                    <a:close/>
                    <a:moveTo>
                      <a:pt x="1228" y="121"/>
                    </a:moveTo>
                    <a:cubicBezTo>
                      <a:pt x="1244" y="121"/>
                      <a:pt x="1260" y="117"/>
                      <a:pt x="1268" y="110"/>
                    </a:cubicBezTo>
                    <a:cubicBezTo>
                      <a:pt x="1263" y="97"/>
                      <a:pt x="1263" y="97"/>
                      <a:pt x="1263" y="97"/>
                    </a:cubicBezTo>
                    <a:cubicBezTo>
                      <a:pt x="1257" y="99"/>
                      <a:pt x="1246" y="105"/>
                      <a:pt x="1233" y="105"/>
                    </a:cubicBezTo>
                    <a:cubicBezTo>
                      <a:pt x="1224" y="105"/>
                      <a:pt x="1216" y="100"/>
                      <a:pt x="1217" y="91"/>
                    </a:cubicBezTo>
                    <a:cubicBezTo>
                      <a:pt x="1217" y="88"/>
                      <a:pt x="1218" y="85"/>
                      <a:pt x="1218" y="82"/>
                    </a:cubicBezTo>
                    <a:cubicBezTo>
                      <a:pt x="1274" y="82"/>
                      <a:pt x="1274" y="82"/>
                      <a:pt x="1274" y="82"/>
                    </a:cubicBezTo>
                    <a:cubicBezTo>
                      <a:pt x="1276" y="76"/>
                      <a:pt x="1279" y="66"/>
                      <a:pt x="1279" y="59"/>
                    </a:cubicBezTo>
                    <a:cubicBezTo>
                      <a:pt x="1280" y="41"/>
                      <a:pt x="1266" y="33"/>
                      <a:pt x="1249" y="33"/>
                    </a:cubicBezTo>
                    <a:cubicBezTo>
                      <a:pt x="1226" y="33"/>
                      <a:pt x="1206" y="47"/>
                      <a:pt x="1200" y="70"/>
                    </a:cubicBezTo>
                    <a:cubicBezTo>
                      <a:pt x="1199" y="77"/>
                      <a:pt x="1196" y="87"/>
                      <a:pt x="1195" y="93"/>
                    </a:cubicBezTo>
                    <a:cubicBezTo>
                      <a:pt x="1194" y="113"/>
                      <a:pt x="1210" y="121"/>
                      <a:pt x="1228" y="121"/>
                    </a:cubicBezTo>
                    <a:moveTo>
                      <a:pt x="1123" y="119"/>
                    </a:moveTo>
                    <a:cubicBezTo>
                      <a:pt x="1143" y="119"/>
                      <a:pt x="1143" y="119"/>
                      <a:pt x="1143" y="119"/>
                    </a:cubicBezTo>
                    <a:cubicBezTo>
                      <a:pt x="1154" y="76"/>
                      <a:pt x="1154" y="76"/>
                      <a:pt x="1154" y="76"/>
                    </a:cubicBezTo>
                    <a:cubicBezTo>
                      <a:pt x="1158" y="60"/>
                      <a:pt x="1170" y="51"/>
                      <a:pt x="1186" y="51"/>
                    </a:cubicBezTo>
                    <a:cubicBezTo>
                      <a:pt x="1189" y="51"/>
                      <a:pt x="1193" y="51"/>
                      <a:pt x="1195" y="51"/>
                    </a:cubicBezTo>
                    <a:cubicBezTo>
                      <a:pt x="1200" y="33"/>
                      <a:pt x="1200" y="33"/>
                      <a:pt x="1200" y="33"/>
                    </a:cubicBezTo>
                    <a:cubicBezTo>
                      <a:pt x="1198" y="33"/>
                      <a:pt x="1196" y="33"/>
                      <a:pt x="1194" y="33"/>
                    </a:cubicBezTo>
                    <a:cubicBezTo>
                      <a:pt x="1183" y="33"/>
                      <a:pt x="1169" y="39"/>
                      <a:pt x="1161" y="48"/>
                    </a:cubicBezTo>
                    <a:cubicBezTo>
                      <a:pt x="1161" y="48"/>
                      <a:pt x="1161" y="48"/>
                      <a:pt x="1161" y="48"/>
                    </a:cubicBezTo>
                    <a:cubicBezTo>
                      <a:pt x="1164" y="34"/>
                      <a:pt x="1164" y="34"/>
                      <a:pt x="1164" y="34"/>
                    </a:cubicBezTo>
                    <a:cubicBezTo>
                      <a:pt x="1144" y="34"/>
                      <a:pt x="1144" y="34"/>
                      <a:pt x="1144" y="34"/>
                    </a:cubicBezTo>
                    <a:lnTo>
                      <a:pt x="1123" y="119"/>
                    </a:lnTo>
                    <a:close/>
                    <a:moveTo>
                      <a:pt x="1069" y="102"/>
                    </a:moveTo>
                    <a:cubicBezTo>
                      <a:pt x="1060" y="102"/>
                      <a:pt x="1053" y="98"/>
                      <a:pt x="1054" y="89"/>
                    </a:cubicBezTo>
                    <a:cubicBezTo>
                      <a:pt x="1054" y="88"/>
                      <a:pt x="1054" y="87"/>
                      <a:pt x="1059" y="67"/>
                    </a:cubicBezTo>
                    <a:cubicBezTo>
                      <a:pt x="1062" y="55"/>
                      <a:pt x="1069" y="49"/>
                      <a:pt x="1080" y="49"/>
                    </a:cubicBezTo>
                    <a:cubicBezTo>
                      <a:pt x="1091" y="49"/>
                      <a:pt x="1098" y="54"/>
                      <a:pt x="1097" y="63"/>
                    </a:cubicBezTo>
                    <a:cubicBezTo>
                      <a:pt x="1097" y="64"/>
                      <a:pt x="1097" y="65"/>
                      <a:pt x="1092" y="85"/>
                    </a:cubicBezTo>
                    <a:cubicBezTo>
                      <a:pt x="1089" y="96"/>
                      <a:pt x="1080" y="102"/>
                      <a:pt x="1069" y="102"/>
                    </a:cubicBezTo>
                    <a:moveTo>
                      <a:pt x="1053" y="153"/>
                    </a:moveTo>
                    <a:cubicBezTo>
                      <a:pt x="1078" y="153"/>
                      <a:pt x="1097" y="140"/>
                      <a:pt x="1104" y="116"/>
                    </a:cubicBezTo>
                    <a:cubicBezTo>
                      <a:pt x="1124" y="34"/>
                      <a:pt x="1124" y="34"/>
                      <a:pt x="1124" y="34"/>
                    </a:cubicBezTo>
                    <a:cubicBezTo>
                      <a:pt x="1104" y="34"/>
                      <a:pt x="1104" y="34"/>
                      <a:pt x="1104" y="34"/>
                    </a:cubicBezTo>
                    <a:cubicBezTo>
                      <a:pt x="1102" y="44"/>
                      <a:pt x="1102" y="44"/>
                      <a:pt x="1102" y="44"/>
                    </a:cubicBezTo>
                    <a:cubicBezTo>
                      <a:pt x="1101" y="44"/>
                      <a:pt x="1101" y="44"/>
                      <a:pt x="1101" y="44"/>
                    </a:cubicBezTo>
                    <a:cubicBezTo>
                      <a:pt x="1098" y="36"/>
                      <a:pt x="1087" y="33"/>
                      <a:pt x="1079" y="33"/>
                    </a:cubicBezTo>
                    <a:cubicBezTo>
                      <a:pt x="1057" y="33"/>
                      <a:pt x="1044" y="45"/>
                      <a:pt x="1038" y="65"/>
                    </a:cubicBezTo>
                    <a:cubicBezTo>
                      <a:pt x="1037" y="70"/>
                      <a:pt x="1035" y="77"/>
                      <a:pt x="1034" y="84"/>
                    </a:cubicBezTo>
                    <a:cubicBezTo>
                      <a:pt x="1033" y="87"/>
                      <a:pt x="1032" y="90"/>
                      <a:pt x="1032" y="93"/>
                    </a:cubicBezTo>
                    <a:cubicBezTo>
                      <a:pt x="1031" y="111"/>
                      <a:pt x="1043" y="118"/>
                      <a:pt x="1060" y="118"/>
                    </a:cubicBezTo>
                    <a:cubicBezTo>
                      <a:pt x="1069" y="118"/>
                      <a:pt x="1079" y="114"/>
                      <a:pt x="1085" y="107"/>
                    </a:cubicBezTo>
                    <a:cubicBezTo>
                      <a:pt x="1086" y="107"/>
                      <a:pt x="1086" y="107"/>
                      <a:pt x="1086" y="107"/>
                    </a:cubicBezTo>
                    <a:cubicBezTo>
                      <a:pt x="1085" y="110"/>
                      <a:pt x="1084" y="114"/>
                      <a:pt x="1084" y="117"/>
                    </a:cubicBezTo>
                    <a:cubicBezTo>
                      <a:pt x="1080" y="129"/>
                      <a:pt x="1072" y="137"/>
                      <a:pt x="1059" y="137"/>
                    </a:cubicBezTo>
                    <a:cubicBezTo>
                      <a:pt x="1051" y="137"/>
                      <a:pt x="1044" y="135"/>
                      <a:pt x="1039" y="129"/>
                    </a:cubicBezTo>
                    <a:cubicBezTo>
                      <a:pt x="1024" y="139"/>
                      <a:pt x="1024" y="139"/>
                      <a:pt x="1024" y="139"/>
                    </a:cubicBezTo>
                    <a:cubicBezTo>
                      <a:pt x="1028" y="148"/>
                      <a:pt x="1040" y="153"/>
                      <a:pt x="1053" y="153"/>
                    </a:cubicBezTo>
                    <a:moveTo>
                      <a:pt x="973" y="105"/>
                    </a:moveTo>
                    <a:cubicBezTo>
                      <a:pt x="964" y="105"/>
                      <a:pt x="957" y="100"/>
                      <a:pt x="958" y="91"/>
                    </a:cubicBezTo>
                    <a:cubicBezTo>
                      <a:pt x="958" y="90"/>
                      <a:pt x="958" y="89"/>
                      <a:pt x="958" y="88"/>
                    </a:cubicBezTo>
                    <a:cubicBezTo>
                      <a:pt x="963" y="67"/>
                      <a:pt x="963" y="67"/>
                      <a:pt x="963" y="67"/>
                    </a:cubicBezTo>
                    <a:cubicBezTo>
                      <a:pt x="966" y="56"/>
                      <a:pt x="975" y="50"/>
                      <a:pt x="986" y="50"/>
                    </a:cubicBezTo>
                    <a:cubicBezTo>
                      <a:pt x="995" y="50"/>
                      <a:pt x="1002" y="54"/>
                      <a:pt x="1002" y="63"/>
                    </a:cubicBezTo>
                    <a:cubicBezTo>
                      <a:pt x="1001" y="64"/>
                      <a:pt x="1001" y="65"/>
                      <a:pt x="1001" y="66"/>
                    </a:cubicBezTo>
                    <a:cubicBezTo>
                      <a:pt x="996" y="87"/>
                      <a:pt x="996" y="87"/>
                      <a:pt x="996" y="87"/>
                    </a:cubicBezTo>
                    <a:cubicBezTo>
                      <a:pt x="993" y="98"/>
                      <a:pt x="984" y="105"/>
                      <a:pt x="973" y="105"/>
                    </a:cubicBezTo>
                    <a:moveTo>
                      <a:pt x="969" y="121"/>
                    </a:moveTo>
                    <a:cubicBezTo>
                      <a:pt x="990" y="121"/>
                      <a:pt x="1011" y="107"/>
                      <a:pt x="1017" y="86"/>
                    </a:cubicBezTo>
                    <a:cubicBezTo>
                      <a:pt x="1018" y="80"/>
                      <a:pt x="1020" y="74"/>
                      <a:pt x="1021" y="68"/>
                    </a:cubicBezTo>
                    <a:cubicBezTo>
                      <a:pt x="1022" y="66"/>
                      <a:pt x="1022" y="64"/>
                      <a:pt x="1022" y="62"/>
                    </a:cubicBezTo>
                    <a:cubicBezTo>
                      <a:pt x="1023" y="43"/>
                      <a:pt x="1008" y="33"/>
                      <a:pt x="990" y="33"/>
                    </a:cubicBezTo>
                    <a:cubicBezTo>
                      <a:pt x="969" y="33"/>
                      <a:pt x="948" y="47"/>
                      <a:pt x="942" y="68"/>
                    </a:cubicBezTo>
                    <a:cubicBezTo>
                      <a:pt x="941" y="75"/>
                      <a:pt x="939" y="81"/>
                      <a:pt x="937" y="88"/>
                    </a:cubicBezTo>
                    <a:cubicBezTo>
                      <a:pt x="937" y="90"/>
                      <a:pt x="937" y="92"/>
                      <a:pt x="937" y="94"/>
                    </a:cubicBezTo>
                    <a:cubicBezTo>
                      <a:pt x="935" y="113"/>
                      <a:pt x="952" y="121"/>
                      <a:pt x="969" y="121"/>
                    </a:cubicBezTo>
                    <a:moveTo>
                      <a:pt x="865" y="119"/>
                    </a:moveTo>
                    <a:cubicBezTo>
                      <a:pt x="885" y="119"/>
                      <a:pt x="885" y="119"/>
                      <a:pt x="885" y="119"/>
                    </a:cubicBezTo>
                    <a:cubicBezTo>
                      <a:pt x="896" y="76"/>
                      <a:pt x="896" y="76"/>
                      <a:pt x="896" y="76"/>
                    </a:cubicBezTo>
                    <a:cubicBezTo>
                      <a:pt x="899" y="60"/>
                      <a:pt x="911" y="51"/>
                      <a:pt x="928" y="51"/>
                    </a:cubicBezTo>
                    <a:cubicBezTo>
                      <a:pt x="930" y="51"/>
                      <a:pt x="934" y="51"/>
                      <a:pt x="937" y="51"/>
                    </a:cubicBezTo>
                    <a:cubicBezTo>
                      <a:pt x="942" y="33"/>
                      <a:pt x="942" y="33"/>
                      <a:pt x="942" y="33"/>
                    </a:cubicBezTo>
                    <a:cubicBezTo>
                      <a:pt x="940" y="33"/>
                      <a:pt x="937" y="33"/>
                      <a:pt x="935" y="33"/>
                    </a:cubicBezTo>
                    <a:cubicBezTo>
                      <a:pt x="925" y="33"/>
                      <a:pt x="910" y="39"/>
                      <a:pt x="903" y="48"/>
                    </a:cubicBezTo>
                    <a:cubicBezTo>
                      <a:pt x="902" y="48"/>
                      <a:pt x="902" y="48"/>
                      <a:pt x="902" y="48"/>
                    </a:cubicBezTo>
                    <a:cubicBezTo>
                      <a:pt x="906" y="34"/>
                      <a:pt x="906" y="34"/>
                      <a:pt x="906" y="34"/>
                    </a:cubicBezTo>
                    <a:cubicBezTo>
                      <a:pt x="886" y="34"/>
                      <a:pt x="886" y="34"/>
                      <a:pt x="886" y="34"/>
                    </a:cubicBezTo>
                    <a:lnTo>
                      <a:pt x="865" y="119"/>
                    </a:lnTo>
                    <a:close/>
                    <a:moveTo>
                      <a:pt x="813" y="105"/>
                    </a:moveTo>
                    <a:cubicBezTo>
                      <a:pt x="804" y="105"/>
                      <a:pt x="796" y="100"/>
                      <a:pt x="797" y="91"/>
                    </a:cubicBezTo>
                    <a:cubicBezTo>
                      <a:pt x="797" y="90"/>
                      <a:pt x="797" y="89"/>
                      <a:pt x="797" y="88"/>
                    </a:cubicBezTo>
                    <a:cubicBezTo>
                      <a:pt x="802" y="68"/>
                      <a:pt x="802" y="68"/>
                      <a:pt x="802" y="68"/>
                    </a:cubicBezTo>
                    <a:cubicBezTo>
                      <a:pt x="805" y="57"/>
                      <a:pt x="815" y="49"/>
                      <a:pt x="826" y="49"/>
                    </a:cubicBezTo>
                    <a:cubicBezTo>
                      <a:pt x="834" y="49"/>
                      <a:pt x="842" y="54"/>
                      <a:pt x="841" y="63"/>
                    </a:cubicBezTo>
                    <a:cubicBezTo>
                      <a:pt x="841" y="64"/>
                      <a:pt x="841" y="65"/>
                      <a:pt x="841" y="66"/>
                    </a:cubicBezTo>
                    <a:cubicBezTo>
                      <a:pt x="835" y="87"/>
                      <a:pt x="835" y="87"/>
                      <a:pt x="835" y="87"/>
                    </a:cubicBezTo>
                    <a:cubicBezTo>
                      <a:pt x="832" y="98"/>
                      <a:pt x="824" y="105"/>
                      <a:pt x="813" y="105"/>
                    </a:cubicBezTo>
                    <a:moveTo>
                      <a:pt x="761" y="152"/>
                    </a:moveTo>
                    <a:cubicBezTo>
                      <a:pt x="781" y="152"/>
                      <a:pt x="781" y="152"/>
                      <a:pt x="781" y="152"/>
                    </a:cubicBezTo>
                    <a:cubicBezTo>
                      <a:pt x="792" y="111"/>
                      <a:pt x="792" y="111"/>
                      <a:pt x="792" y="111"/>
                    </a:cubicBezTo>
                    <a:cubicBezTo>
                      <a:pt x="793" y="111"/>
                      <a:pt x="793" y="111"/>
                      <a:pt x="793" y="111"/>
                    </a:cubicBezTo>
                    <a:cubicBezTo>
                      <a:pt x="796" y="118"/>
                      <a:pt x="804" y="121"/>
                      <a:pt x="812" y="121"/>
                    </a:cubicBezTo>
                    <a:cubicBezTo>
                      <a:pt x="834" y="121"/>
                      <a:pt x="851" y="108"/>
                      <a:pt x="856" y="87"/>
                    </a:cubicBezTo>
                    <a:cubicBezTo>
                      <a:pt x="858" y="80"/>
                      <a:pt x="860" y="73"/>
                      <a:pt x="861" y="66"/>
                    </a:cubicBezTo>
                    <a:cubicBezTo>
                      <a:pt x="862" y="63"/>
                      <a:pt x="862" y="61"/>
                      <a:pt x="862" y="59"/>
                    </a:cubicBezTo>
                    <a:cubicBezTo>
                      <a:pt x="864" y="42"/>
                      <a:pt x="852" y="33"/>
                      <a:pt x="836" y="33"/>
                    </a:cubicBezTo>
                    <a:cubicBezTo>
                      <a:pt x="826" y="33"/>
                      <a:pt x="816" y="37"/>
                      <a:pt x="808" y="44"/>
                    </a:cubicBezTo>
                    <a:cubicBezTo>
                      <a:pt x="808" y="44"/>
                      <a:pt x="808" y="44"/>
                      <a:pt x="808" y="44"/>
                    </a:cubicBezTo>
                    <a:cubicBezTo>
                      <a:pt x="810" y="34"/>
                      <a:pt x="810" y="34"/>
                      <a:pt x="810" y="34"/>
                    </a:cubicBezTo>
                    <a:cubicBezTo>
                      <a:pt x="791" y="34"/>
                      <a:pt x="791" y="34"/>
                      <a:pt x="791" y="34"/>
                    </a:cubicBezTo>
                    <a:lnTo>
                      <a:pt x="761" y="152"/>
                    </a:lnTo>
                    <a:close/>
                    <a:moveTo>
                      <a:pt x="676" y="102"/>
                    </a:moveTo>
                    <a:cubicBezTo>
                      <a:pt x="667" y="102"/>
                      <a:pt x="660" y="98"/>
                      <a:pt x="661" y="89"/>
                    </a:cubicBezTo>
                    <a:cubicBezTo>
                      <a:pt x="661" y="88"/>
                      <a:pt x="661" y="87"/>
                      <a:pt x="666" y="67"/>
                    </a:cubicBezTo>
                    <a:cubicBezTo>
                      <a:pt x="668" y="55"/>
                      <a:pt x="676" y="49"/>
                      <a:pt x="687" y="49"/>
                    </a:cubicBezTo>
                    <a:cubicBezTo>
                      <a:pt x="698" y="49"/>
                      <a:pt x="704" y="54"/>
                      <a:pt x="704" y="63"/>
                    </a:cubicBezTo>
                    <a:cubicBezTo>
                      <a:pt x="704" y="64"/>
                      <a:pt x="703" y="65"/>
                      <a:pt x="698" y="85"/>
                    </a:cubicBezTo>
                    <a:cubicBezTo>
                      <a:pt x="696" y="96"/>
                      <a:pt x="687" y="102"/>
                      <a:pt x="676" y="102"/>
                    </a:cubicBezTo>
                    <a:moveTo>
                      <a:pt x="660" y="153"/>
                    </a:moveTo>
                    <a:cubicBezTo>
                      <a:pt x="685" y="153"/>
                      <a:pt x="704" y="140"/>
                      <a:pt x="710" y="116"/>
                    </a:cubicBezTo>
                    <a:cubicBezTo>
                      <a:pt x="731" y="34"/>
                      <a:pt x="731" y="34"/>
                      <a:pt x="731" y="34"/>
                    </a:cubicBezTo>
                    <a:cubicBezTo>
                      <a:pt x="711" y="34"/>
                      <a:pt x="711" y="34"/>
                      <a:pt x="711" y="34"/>
                    </a:cubicBezTo>
                    <a:cubicBezTo>
                      <a:pt x="709" y="44"/>
                      <a:pt x="709" y="44"/>
                      <a:pt x="709" y="44"/>
                    </a:cubicBezTo>
                    <a:cubicBezTo>
                      <a:pt x="708" y="44"/>
                      <a:pt x="708" y="44"/>
                      <a:pt x="708" y="44"/>
                    </a:cubicBezTo>
                    <a:cubicBezTo>
                      <a:pt x="705" y="36"/>
                      <a:pt x="694" y="33"/>
                      <a:pt x="686" y="33"/>
                    </a:cubicBezTo>
                    <a:cubicBezTo>
                      <a:pt x="664" y="33"/>
                      <a:pt x="650" y="45"/>
                      <a:pt x="645" y="65"/>
                    </a:cubicBezTo>
                    <a:cubicBezTo>
                      <a:pt x="644" y="70"/>
                      <a:pt x="642" y="77"/>
                      <a:pt x="641" y="84"/>
                    </a:cubicBezTo>
                    <a:cubicBezTo>
                      <a:pt x="640" y="87"/>
                      <a:pt x="639" y="90"/>
                      <a:pt x="639" y="93"/>
                    </a:cubicBezTo>
                    <a:cubicBezTo>
                      <a:pt x="638" y="111"/>
                      <a:pt x="650" y="118"/>
                      <a:pt x="666" y="118"/>
                    </a:cubicBezTo>
                    <a:cubicBezTo>
                      <a:pt x="676" y="118"/>
                      <a:pt x="685" y="114"/>
                      <a:pt x="692" y="107"/>
                    </a:cubicBezTo>
                    <a:cubicBezTo>
                      <a:pt x="693" y="107"/>
                      <a:pt x="693" y="107"/>
                      <a:pt x="693" y="107"/>
                    </a:cubicBezTo>
                    <a:cubicBezTo>
                      <a:pt x="692" y="110"/>
                      <a:pt x="691" y="114"/>
                      <a:pt x="690" y="117"/>
                    </a:cubicBezTo>
                    <a:cubicBezTo>
                      <a:pt x="687" y="129"/>
                      <a:pt x="678" y="137"/>
                      <a:pt x="666" y="137"/>
                    </a:cubicBezTo>
                    <a:cubicBezTo>
                      <a:pt x="658" y="137"/>
                      <a:pt x="651" y="135"/>
                      <a:pt x="646" y="129"/>
                    </a:cubicBezTo>
                    <a:cubicBezTo>
                      <a:pt x="631" y="139"/>
                      <a:pt x="631" y="139"/>
                      <a:pt x="631" y="139"/>
                    </a:cubicBezTo>
                    <a:cubicBezTo>
                      <a:pt x="635" y="148"/>
                      <a:pt x="647" y="153"/>
                      <a:pt x="660" y="153"/>
                    </a:cubicBezTo>
                    <a:moveTo>
                      <a:pt x="538" y="119"/>
                    </a:moveTo>
                    <a:cubicBezTo>
                      <a:pt x="558" y="119"/>
                      <a:pt x="558" y="119"/>
                      <a:pt x="558" y="119"/>
                    </a:cubicBezTo>
                    <a:cubicBezTo>
                      <a:pt x="570" y="72"/>
                      <a:pt x="570" y="72"/>
                      <a:pt x="570" y="72"/>
                    </a:cubicBezTo>
                    <a:cubicBezTo>
                      <a:pt x="573" y="59"/>
                      <a:pt x="580" y="50"/>
                      <a:pt x="593" y="50"/>
                    </a:cubicBezTo>
                    <a:cubicBezTo>
                      <a:pt x="602" y="50"/>
                      <a:pt x="607" y="55"/>
                      <a:pt x="606" y="62"/>
                    </a:cubicBezTo>
                    <a:cubicBezTo>
                      <a:pt x="606" y="64"/>
                      <a:pt x="605" y="68"/>
                      <a:pt x="605" y="70"/>
                    </a:cubicBezTo>
                    <a:cubicBezTo>
                      <a:pt x="592" y="119"/>
                      <a:pt x="592" y="119"/>
                      <a:pt x="592" y="119"/>
                    </a:cubicBezTo>
                    <a:cubicBezTo>
                      <a:pt x="613" y="119"/>
                      <a:pt x="613" y="119"/>
                      <a:pt x="613" y="119"/>
                    </a:cubicBezTo>
                    <a:cubicBezTo>
                      <a:pt x="626" y="65"/>
                      <a:pt x="626" y="65"/>
                      <a:pt x="626" y="65"/>
                    </a:cubicBezTo>
                    <a:cubicBezTo>
                      <a:pt x="627" y="62"/>
                      <a:pt x="628" y="57"/>
                      <a:pt x="628" y="55"/>
                    </a:cubicBezTo>
                    <a:cubicBezTo>
                      <a:pt x="629" y="43"/>
                      <a:pt x="620" y="33"/>
                      <a:pt x="604" y="33"/>
                    </a:cubicBezTo>
                    <a:cubicBezTo>
                      <a:pt x="594" y="33"/>
                      <a:pt x="584" y="37"/>
                      <a:pt x="577" y="45"/>
                    </a:cubicBezTo>
                    <a:cubicBezTo>
                      <a:pt x="576" y="45"/>
                      <a:pt x="576" y="45"/>
                      <a:pt x="576" y="45"/>
                    </a:cubicBezTo>
                    <a:cubicBezTo>
                      <a:pt x="578" y="34"/>
                      <a:pt x="578" y="34"/>
                      <a:pt x="578" y="34"/>
                    </a:cubicBezTo>
                    <a:cubicBezTo>
                      <a:pt x="559" y="34"/>
                      <a:pt x="559" y="34"/>
                      <a:pt x="559" y="34"/>
                    </a:cubicBezTo>
                    <a:lnTo>
                      <a:pt x="538" y="119"/>
                    </a:lnTo>
                    <a:close/>
                    <a:moveTo>
                      <a:pt x="518" y="21"/>
                    </a:moveTo>
                    <a:cubicBezTo>
                      <a:pt x="538" y="21"/>
                      <a:pt x="538" y="21"/>
                      <a:pt x="538" y="21"/>
                    </a:cubicBezTo>
                    <a:cubicBezTo>
                      <a:pt x="544" y="0"/>
                      <a:pt x="544" y="0"/>
                      <a:pt x="544" y="0"/>
                    </a:cubicBezTo>
                    <a:cubicBezTo>
                      <a:pt x="523" y="0"/>
                      <a:pt x="523" y="0"/>
                      <a:pt x="523" y="0"/>
                    </a:cubicBezTo>
                    <a:lnTo>
                      <a:pt x="518" y="21"/>
                    </a:lnTo>
                    <a:close/>
                    <a:moveTo>
                      <a:pt x="493" y="119"/>
                    </a:moveTo>
                    <a:cubicBezTo>
                      <a:pt x="514" y="119"/>
                      <a:pt x="514" y="119"/>
                      <a:pt x="514" y="119"/>
                    </a:cubicBezTo>
                    <a:cubicBezTo>
                      <a:pt x="535" y="34"/>
                      <a:pt x="535" y="34"/>
                      <a:pt x="535" y="34"/>
                    </a:cubicBezTo>
                    <a:cubicBezTo>
                      <a:pt x="515" y="34"/>
                      <a:pt x="515" y="34"/>
                      <a:pt x="515" y="34"/>
                    </a:cubicBezTo>
                    <a:lnTo>
                      <a:pt x="493" y="119"/>
                    </a:lnTo>
                    <a:close/>
                    <a:moveTo>
                      <a:pt x="424" y="119"/>
                    </a:moveTo>
                    <a:cubicBezTo>
                      <a:pt x="444" y="119"/>
                      <a:pt x="444" y="119"/>
                      <a:pt x="444" y="119"/>
                    </a:cubicBezTo>
                    <a:cubicBezTo>
                      <a:pt x="455" y="76"/>
                      <a:pt x="455" y="76"/>
                      <a:pt x="455" y="76"/>
                    </a:cubicBezTo>
                    <a:cubicBezTo>
                      <a:pt x="459" y="60"/>
                      <a:pt x="471" y="51"/>
                      <a:pt x="487" y="51"/>
                    </a:cubicBezTo>
                    <a:cubicBezTo>
                      <a:pt x="490" y="51"/>
                      <a:pt x="494" y="51"/>
                      <a:pt x="497" y="51"/>
                    </a:cubicBezTo>
                    <a:cubicBezTo>
                      <a:pt x="501" y="33"/>
                      <a:pt x="501" y="33"/>
                      <a:pt x="501" y="33"/>
                    </a:cubicBezTo>
                    <a:cubicBezTo>
                      <a:pt x="499" y="33"/>
                      <a:pt x="497" y="33"/>
                      <a:pt x="495" y="33"/>
                    </a:cubicBezTo>
                    <a:cubicBezTo>
                      <a:pt x="484" y="33"/>
                      <a:pt x="470" y="39"/>
                      <a:pt x="463" y="48"/>
                    </a:cubicBezTo>
                    <a:cubicBezTo>
                      <a:pt x="462" y="48"/>
                      <a:pt x="462" y="48"/>
                      <a:pt x="462" y="48"/>
                    </a:cubicBezTo>
                    <a:cubicBezTo>
                      <a:pt x="465" y="34"/>
                      <a:pt x="465" y="34"/>
                      <a:pt x="465" y="34"/>
                    </a:cubicBezTo>
                    <a:cubicBezTo>
                      <a:pt x="445" y="34"/>
                      <a:pt x="445" y="34"/>
                      <a:pt x="445" y="34"/>
                    </a:cubicBezTo>
                    <a:lnTo>
                      <a:pt x="424" y="119"/>
                    </a:lnTo>
                    <a:close/>
                    <a:moveTo>
                      <a:pt x="360" y="69"/>
                    </a:moveTo>
                    <a:cubicBezTo>
                      <a:pt x="361" y="67"/>
                      <a:pt x="361" y="66"/>
                      <a:pt x="362" y="64"/>
                    </a:cubicBezTo>
                    <a:cubicBezTo>
                      <a:pt x="365" y="55"/>
                      <a:pt x="373" y="49"/>
                      <a:pt x="384" y="49"/>
                    </a:cubicBezTo>
                    <a:cubicBezTo>
                      <a:pt x="392" y="49"/>
                      <a:pt x="398" y="54"/>
                      <a:pt x="397" y="62"/>
                    </a:cubicBezTo>
                    <a:cubicBezTo>
                      <a:pt x="397" y="64"/>
                      <a:pt x="397" y="66"/>
                      <a:pt x="396" y="69"/>
                    </a:cubicBezTo>
                    <a:lnTo>
                      <a:pt x="360" y="69"/>
                    </a:lnTo>
                    <a:close/>
                    <a:moveTo>
                      <a:pt x="366" y="121"/>
                    </a:moveTo>
                    <a:cubicBezTo>
                      <a:pt x="383" y="121"/>
                      <a:pt x="399" y="117"/>
                      <a:pt x="407" y="110"/>
                    </a:cubicBezTo>
                    <a:cubicBezTo>
                      <a:pt x="401" y="97"/>
                      <a:pt x="401" y="97"/>
                      <a:pt x="401" y="97"/>
                    </a:cubicBezTo>
                    <a:cubicBezTo>
                      <a:pt x="396" y="99"/>
                      <a:pt x="384" y="105"/>
                      <a:pt x="372" y="105"/>
                    </a:cubicBezTo>
                    <a:cubicBezTo>
                      <a:pt x="363" y="105"/>
                      <a:pt x="355" y="100"/>
                      <a:pt x="355" y="91"/>
                    </a:cubicBezTo>
                    <a:cubicBezTo>
                      <a:pt x="355" y="88"/>
                      <a:pt x="356" y="85"/>
                      <a:pt x="357" y="82"/>
                    </a:cubicBezTo>
                    <a:cubicBezTo>
                      <a:pt x="413" y="82"/>
                      <a:pt x="413" y="82"/>
                      <a:pt x="413" y="82"/>
                    </a:cubicBezTo>
                    <a:cubicBezTo>
                      <a:pt x="414" y="76"/>
                      <a:pt x="417" y="66"/>
                      <a:pt x="418" y="59"/>
                    </a:cubicBezTo>
                    <a:cubicBezTo>
                      <a:pt x="419" y="41"/>
                      <a:pt x="405" y="33"/>
                      <a:pt x="388" y="33"/>
                    </a:cubicBezTo>
                    <a:cubicBezTo>
                      <a:pt x="365" y="33"/>
                      <a:pt x="345" y="47"/>
                      <a:pt x="339" y="70"/>
                    </a:cubicBezTo>
                    <a:cubicBezTo>
                      <a:pt x="337" y="77"/>
                      <a:pt x="334" y="87"/>
                      <a:pt x="334" y="93"/>
                    </a:cubicBezTo>
                    <a:cubicBezTo>
                      <a:pt x="332" y="113"/>
                      <a:pt x="349" y="121"/>
                      <a:pt x="366" y="121"/>
                    </a:cubicBezTo>
                    <a:moveTo>
                      <a:pt x="217" y="119"/>
                    </a:moveTo>
                    <a:cubicBezTo>
                      <a:pt x="237" y="119"/>
                      <a:pt x="237" y="119"/>
                      <a:pt x="237" y="119"/>
                    </a:cubicBezTo>
                    <a:cubicBezTo>
                      <a:pt x="268" y="61"/>
                      <a:pt x="268" y="61"/>
                      <a:pt x="268" y="61"/>
                    </a:cubicBezTo>
                    <a:cubicBezTo>
                      <a:pt x="269" y="61"/>
                      <a:pt x="269" y="61"/>
                      <a:pt x="269" y="61"/>
                    </a:cubicBezTo>
                    <a:cubicBezTo>
                      <a:pt x="271" y="119"/>
                      <a:pt x="271" y="119"/>
                      <a:pt x="271" y="119"/>
                    </a:cubicBezTo>
                    <a:cubicBezTo>
                      <a:pt x="291" y="119"/>
                      <a:pt x="291" y="119"/>
                      <a:pt x="291" y="119"/>
                    </a:cubicBezTo>
                    <a:cubicBezTo>
                      <a:pt x="339" y="34"/>
                      <a:pt x="339" y="34"/>
                      <a:pt x="339" y="34"/>
                    </a:cubicBezTo>
                    <a:cubicBezTo>
                      <a:pt x="318" y="34"/>
                      <a:pt x="318" y="34"/>
                      <a:pt x="318" y="34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4" y="34"/>
                      <a:pt x="284" y="34"/>
                      <a:pt x="284" y="34"/>
                    </a:cubicBezTo>
                    <a:cubicBezTo>
                      <a:pt x="267" y="34"/>
                      <a:pt x="267" y="34"/>
                      <a:pt x="267" y="34"/>
                    </a:cubicBezTo>
                    <a:cubicBezTo>
                      <a:pt x="235" y="93"/>
                      <a:pt x="235" y="93"/>
                      <a:pt x="235" y="93"/>
                    </a:cubicBezTo>
                    <a:cubicBezTo>
                      <a:pt x="234" y="93"/>
                      <a:pt x="234" y="93"/>
                      <a:pt x="234" y="93"/>
                    </a:cubicBezTo>
                    <a:cubicBezTo>
                      <a:pt x="232" y="34"/>
                      <a:pt x="232" y="34"/>
                      <a:pt x="232" y="34"/>
                    </a:cubicBezTo>
                    <a:cubicBezTo>
                      <a:pt x="211" y="34"/>
                      <a:pt x="211" y="34"/>
                      <a:pt x="211" y="34"/>
                    </a:cubicBezTo>
                    <a:lnTo>
                      <a:pt x="217" y="119"/>
                    </a:lnTo>
                    <a:close/>
                    <a:moveTo>
                      <a:pt x="147" y="105"/>
                    </a:moveTo>
                    <a:cubicBezTo>
                      <a:pt x="138" y="105"/>
                      <a:pt x="131" y="100"/>
                      <a:pt x="131" y="91"/>
                    </a:cubicBezTo>
                    <a:cubicBezTo>
                      <a:pt x="132" y="90"/>
                      <a:pt x="132" y="89"/>
                      <a:pt x="132" y="88"/>
                    </a:cubicBezTo>
                    <a:cubicBezTo>
                      <a:pt x="137" y="67"/>
                      <a:pt x="137" y="67"/>
                      <a:pt x="137" y="67"/>
                    </a:cubicBezTo>
                    <a:cubicBezTo>
                      <a:pt x="140" y="56"/>
                      <a:pt x="149" y="50"/>
                      <a:pt x="160" y="50"/>
                    </a:cubicBezTo>
                    <a:cubicBezTo>
                      <a:pt x="168" y="50"/>
                      <a:pt x="176" y="54"/>
                      <a:pt x="175" y="63"/>
                    </a:cubicBezTo>
                    <a:cubicBezTo>
                      <a:pt x="175" y="64"/>
                      <a:pt x="175" y="65"/>
                      <a:pt x="175" y="66"/>
                    </a:cubicBezTo>
                    <a:cubicBezTo>
                      <a:pt x="170" y="87"/>
                      <a:pt x="170" y="87"/>
                      <a:pt x="170" y="87"/>
                    </a:cubicBezTo>
                    <a:cubicBezTo>
                      <a:pt x="167" y="98"/>
                      <a:pt x="158" y="105"/>
                      <a:pt x="147" y="105"/>
                    </a:cubicBezTo>
                    <a:moveTo>
                      <a:pt x="143" y="121"/>
                    </a:moveTo>
                    <a:cubicBezTo>
                      <a:pt x="164" y="121"/>
                      <a:pt x="185" y="107"/>
                      <a:pt x="191" y="86"/>
                    </a:cubicBezTo>
                    <a:cubicBezTo>
                      <a:pt x="192" y="80"/>
                      <a:pt x="193" y="74"/>
                      <a:pt x="195" y="68"/>
                    </a:cubicBezTo>
                    <a:cubicBezTo>
                      <a:pt x="195" y="66"/>
                      <a:pt x="196" y="64"/>
                      <a:pt x="196" y="62"/>
                    </a:cubicBezTo>
                    <a:cubicBezTo>
                      <a:pt x="197" y="43"/>
                      <a:pt x="182" y="33"/>
                      <a:pt x="164" y="33"/>
                    </a:cubicBezTo>
                    <a:cubicBezTo>
                      <a:pt x="143" y="33"/>
                      <a:pt x="122" y="47"/>
                      <a:pt x="116" y="68"/>
                    </a:cubicBezTo>
                    <a:cubicBezTo>
                      <a:pt x="115" y="75"/>
                      <a:pt x="113" y="81"/>
                      <a:pt x="111" y="88"/>
                    </a:cubicBezTo>
                    <a:cubicBezTo>
                      <a:pt x="111" y="90"/>
                      <a:pt x="110" y="92"/>
                      <a:pt x="110" y="94"/>
                    </a:cubicBezTo>
                    <a:cubicBezTo>
                      <a:pt x="109" y="113"/>
                      <a:pt x="125" y="121"/>
                      <a:pt x="143" y="121"/>
                    </a:cubicBezTo>
                    <a:moveTo>
                      <a:pt x="52" y="105"/>
                    </a:moveTo>
                    <a:cubicBezTo>
                      <a:pt x="43" y="105"/>
                      <a:pt x="35" y="100"/>
                      <a:pt x="36" y="91"/>
                    </a:cubicBezTo>
                    <a:cubicBezTo>
                      <a:pt x="36" y="90"/>
                      <a:pt x="36" y="89"/>
                      <a:pt x="37" y="88"/>
                    </a:cubicBezTo>
                    <a:cubicBezTo>
                      <a:pt x="42" y="68"/>
                      <a:pt x="42" y="68"/>
                      <a:pt x="42" y="68"/>
                    </a:cubicBezTo>
                    <a:cubicBezTo>
                      <a:pt x="44" y="57"/>
                      <a:pt x="54" y="49"/>
                      <a:pt x="65" y="49"/>
                    </a:cubicBezTo>
                    <a:cubicBezTo>
                      <a:pt x="74" y="49"/>
                      <a:pt x="81" y="54"/>
                      <a:pt x="81" y="63"/>
                    </a:cubicBezTo>
                    <a:cubicBezTo>
                      <a:pt x="80" y="64"/>
                      <a:pt x="80" y="65"/>
                      <a:pt x="80" y="66"/>
                    </a:cubicBezTo>
                    <a:cubicBezTo>
                      <a:pt x="75" y="87"/>
                      <a:pt x="75" y="87"/>
                      <a:pt x="75" y="87"/>
                    </a:cubicBezTo>
                    <a:cubicBezTo>
                      <a:pt x="72" y="98"/>
                      <a:pt x="63" y="105"/>
                      <a:pt x="52" y="105"/>
                    </a:cubicBezTo>
                    <a:moveTo>
                      <a:pt x="0" y="152"/>
                    </a:moveTo>
                    <a:cubicBezTo>
                      <a:pt x="21" y="152"/>
                      <a:pt x="21" y="152"/>
                      <a:pt x="21" y="152"/>
                    </a:cubicBezTo>
                    <a:cubicBezTo>
                      <a:pt x="31" y="111"/>
                      <a:pt x="31" y="111"/>
                      <a:pt x="31" y="111"/>
                    </a:cubicBezTo>
                    <a:cubicBezTo>
                      <a:pt x="32" y="111"/>
                      <a:pt x="32" y="111"/>
                      <a:pt x="32" y="111"/>
                    </a:cubicBezTo>
                    <a:cubicBezTo>
                      <a:pt x="35" y="118"/>
                      <a:pt x="43" y="121"/>
                      <a:pt x="51" y="121"/>
                    </a:cubicBezTo>
                    <a:cubicBezTo>
                      <a:pt x="73" y="121"/>
                      <a:pt x="90" y="108"/>
                      <a:pt x="95" y="87"/>
                    </a:cubicBezTo>
                    <a:cubicBezTo>
                      <a:pt x="97" y="80"/>
                      <a:pt x="99" y="73"/>
                      <a:pt x="101" y="66"/>
                    </a:cubicBezTo>
                    <a:cubicBezTo>
                      <a:pt x="101" y="63"/>
                      <a:pt x="102" y="61"/>
                      <a:pt x="102" y="59"/>
                    </a:cubicBezTo>
                    <a:cubicBezTo>
                      <a:pt x="103" y="42"/>
                      <a:pt x="91" y="33"/>
                      <a:pt x="75" y="33"/>
                    </a:cubicBezTo>
                    <a:cubicBezTo>
                      <a:pt x="65" y="33"/>
                      <a:pt x="55" y="37"/>
                      <a:pt x="48" y="44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50" y="34"/>
                      <a:pt x="50" y="34"/>
                      <a:pt x="50" y="34"/>
                    </a:cubicBezTo>
                    <a:cubicBezTo>
                      <a:pt x="30" y="34"/>
                      <a:pt x="30" y="34"/>
                      <a:pt x="30" y="34"/>
                    </a:cubicBez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</p:grpSp>
      </p:grpSp>
      <p:grpSp>
        <p:nvGrpSpPr>
          <p:cNvPr id="28" name="Groep 38">
            <a:extLst>
              <a:ext uri="{FF2B5EF4-FFF2-40B4-BE49-F238E27FC236}">
                <a16:creationId xmlns:a16="http://schemas.microsoft.com/office/drawing/2014/main" id="{384763C2-FBD1-4C67-A585-100ADFF05415}"/>
              </a:ext>
            </a:extLst>
          </p:cNvPr>
          <p:cNvGrpSpPr/>
          <p:nvPr userDrawn="1"/>
        </p:nvGrpSpPr>
        <p:grpSpPr>
          <a:xfrm>
            <a:off x="5724128" y="418194"/>
            <a:ext cx="3064298" cy="1547017"/>
            <a:chOff x="4129741" y="584200"/>
            <a:chExt cx="3429000" cy="2545978"/>
          </a:xfrm>
        </p:grpSpPr>
        <p:grpSp>
          <p:nvGrpSpPr>
            <p:cNvPr id="30" name="Groep 40">
              <a:extLst>
                <a:ext uri="{FF2B5EF4-FFF2-40B4-BE49-F238E27FC236}">
                  <a16:creationId xmlns:a16="http://schemas.microsoft.com/office/drawing/2014/main" id="{DE31E400-2EE1-43CE-8571-D68B6FC271B9}"/>
                </a:ext>
              </a:extLst>
            </p:cNvPr>
            <p:cNvGrpSpPr/>
            <p:nvPr/>
          </p:nvGrpSpPr>
          <p:grpSpPr>
            <a:xfrm>
              <a:off x="4129741" y="2445463"/>
              <a:ext cx="3429000" cy="684715"/>
              <a:chOff x="4129741" y="2445463"/>
              <a:chExt cx="3429000" cy="684715"/>
            </a:xfrm>
          </p:grpSpPr>
          <p:sp>
            <p:nvSpPr>
              <p:cNvPr id="31" name="Rechthoek 41">
                <a:extLst>
                  <a:ext uri="{FF2B5EF4-FFF2-40B4-BE49-F238E27FC236}">
                    <a16:creationId xmlns:a16="http://schemas.microsoft.com/office/drawing/2014/main" id="{D9941596-1277-4226-9CFD-E27EF109E73E}"/>
                  </a:ext>
                </a:extLst>
              </p:cNvPr>
              <p:cNvSpPr/>
              <p:nvPr/>
            </p:nvSpPr>
            <p:spPr>
              <a:xfrm>
                <a:off x="4129741" y="2529542"/>
                <a:ext cx="3429000" cy="600636"/>
              </a:xfrm>
              <a:prstGeom prst="rect">
                <a:avLst/>
              </a:prstGeom>
              <a:solidFill>
                <a:srgbClr val="006F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400" b="1" dirty="0">
                    <a:latin typeface="Helvetica" pitchFamily="2" charset="0"/>
                  </a:rPr>
                  <a:t>ROBIMY WIĘCEJ NIŻ PASZE!</a:t>
                </a:r>
                <a:endParaRPr lang="nl-NL" sz="1400" b="1" dirty="0">
                  <a:latin typeface="Helvetica" pitchFamily="2" charset="0"/>
                </a:endParaRPr>
              </a:p>
            </p:txBody>
          </p:sp>
          <p:sp>
            <p:nvSpPr>
              <p:cNvPr id="32" name="Rechthoek 42">
                <a:extLst>
                  <a:ext uri="{FF2B5EF4-FFF2-40B4-BE49-F238E27FC236}">
                    <a16:creationId xmlns:a16="http://schemas.microsoft.com/office/drawing/2014/main" id="{D9E02457-2A7B-4537-9119-038293C3A6CF}"/>
                  </a:ext>
                </a:extLst>
              </p:cNvPr>
              <p:cNvSpPr/>
              <p:nvPr/>
            </p:nvSpPr>
            <p:spPr>
              <a:xfrm rot="2700000">
                <a:off x="5717176" y="2445463"/>
                <a:ext cx="254130" cy="254130"/>
              </a:xfrm>
              <a:prstGeom prst="rect">
                <a:avLst/>
              </a:prstGeom>
              <a:solidFill>
                <a:srgbClr val="006F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nl-NL" sz="1600" dirty="0">
                  <a:latin typeface="Helvetica Light" panose="020B0403020202020204" pitchFamily="34" charset="0"/>
                </a:endParaRPr>
              </a:p>
            </p:txBody>
          </p:sp>
        </p:grpSp>
        <p:sp>
          <p:nvSpPr>
            <p:cNvPr id="29" name="Rechthoek 39">
              <a:extLst>
                <a:ext uri="{FF2B5EF4-FFF2-40B4-BE49-F238E27FC236}">
                  <a16:creationId xmlns:a16="http://schemas.microsoft.com/office/drawing/2014/main" id="{3ECB927A-49F0-4638-80B1-2C9C836885A7}"/>
                </a:ext>
              </a:extLst>
            </p:cNvPr>
            <p:cNvSpPr/>
            <p:nvPr/>
          </p:nvSpPr>
          <p:spPr>
            <a:xfrm>
              <a:off x="4129741" y="584200"/>
              <a:ext cx="3429000" cy="194534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288000" rIns="288000" bIns="288000" rtlCol="0" anchor="ctr"/>
            <a:lstStyle/>
            <a:p>
              <a:pPr algn="ctr"/>
              <a:endParaRPr lang="nl-NL" sz="3600" i="1" cap="all" dirty="0">
                <a:latin typeface="+mj-lt"/>
              </a:endParaRPr>
            </a:p>
          </p:txBody>
        </p:sp>
      </p:grpSp>
      <p:sp>
        <p:nvSpPr>
          <p:cNvPr id="33" name="Tijdelijke aanduiding voor titel 1">
            <a:extLst>
              <a:ext uri="{FF2B5EF4-FFF2-40B4-BE49-F238E27FC236}">
                <a16:creationId xmlns:a16="http://schemas.microsoft.com/office/drawing/2014/main" id="{2B064643-2731-4D66-961E-1EF53D9F7E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8143" y="581969"/>
            <a:ext cx="2817655" cy="828413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>
              <a:defRPr sz="3600" i="1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pl-PL" dirty="0"/>
              <a:t>TYTUŁ…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4044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ytuł prezenta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rawa, siano, krowa, ssak&#10;&#10;Opis wygenerowany automatycznie">
            <a:extLst>
              <a:ext uri="{FF2B5EF4-FFF2-40B4-BE49-F238E27FC236}">
                <a16:creationId xmlns:a16="http://schemas.microsoft.com/office/drawing/2014/main" id="{D74E22C3-B5AF-421F-9E7D-D9689B5F1F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9258" b="12842"/>
          <a:stretch/>
        </p:blipFill>
        <p:spPr>
          <a:xfrm>
            <a:off x="0" y="0"/>
            <a:ext cx="7622813" cy="3881867"/>
          </a:xfrm>
          <a:prstGeom prst="rect">
            <a:avLst/>
          </a:prstGeom>
        </p:spPr>
      </p:pic>
      <p:grpSp>
        <p:nvGrpSpPr>
          <p:cNvPr id="65" name="Groep 11">
            <a:extLst>
              <a:ext uri="{FF2B5EF4-FFF2-40B4-BE49-F238E27FC236}">
                <a16:creationId xmlns:a16="http://schemas.microsoft.com/office/drawing/2014/main" id="{64C3C369-2D46-41F2-B200-5986C078C2EB}"/>
              </a:ext>
            </a:extLst>
          </p:cNvPr>
          <p:cNvGrpSpPr/>
          <p:nvPr userDrawn="1"/>
        </p:nvGrpSpPr>
        <p:grpSpPr>
          <a:xfrm>
            <a:off x="7601783" y="10256"/>
            <a:ext cx="1486440" cy="5143500"/>
            <a:chOff x="10705560" y="1714500"/>
            <a:chExt cx="1486440" cy="5143500"/>
          </a:xfrm>
        </p:grpSpPr>
        <p:sp>
          <p:nvSpPr>
            <p:cNvPr id="66" name="Rechthoek 12">
              <a:extLst>
                <a:ext uri="{FF2B5EF4-FFF2-40B4-BE49-F238E27FC236}">
                  <a16:creationId xmlns:a16="http://schemas.microsoft.com/office/drawing/2014/main" id="{3AF4220C-309F-4DB2-853A-DA1C5AF9B474}"/>
                </a:ext>
              </a:extLst>
            </p:cNvPr>
            <p:cNvSpPr/>
            <p:nvPr/>
          </p:nvSpPr>
          <p:spPr>
            <a:xfrm>
              <a:off x="10705560" y="1714500"/>
              <a:ext cx="1486440" cy="5143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dirty="0" err="1">
                <a:latin typeface="Helvetica Light" panose="020B0403020202020204" pitchFamily="34" charset="0"/>
              </a:endParaRPr>
            </a:p>
          </p:txBody>
        </p:sp>
        <p:grpSp>
          <p:nvGrpSpPr>
            <p:cNvPr id="67" name="Group 4">
              <a:extLst>
                <a:ext uri="{FF2B5EF4-FFF2-40B4-BE49-F238E27FC236}">
                  <a16:creationId xmlns:a16="http://schemas.microsoft.com/office/drawing/2014/main" id="{F36BAF70-32C3-4EA7-A979-B90B9EA7990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010145" y="5694300"/>
              <a:ext cx="925810" cy="871795"/>
              <a:chOff x="2126" y="546"/>
              <a:chExt cx="3428" cy="3228"/>
            </a:xfrm>
          </p:grpSpPr>
          <p:sp>
            <p:nvSpPr>
              <p:cNvPr id="68" name="AutoShape 3">
                <a:extLst>
                  <a:ext uri="{FF2B5EF4-FFF2-40B4-BE49-F238E27FC236}">
                    <a16:creationId xmlns:a16="http://schemas.microsoft.com/office/drawing/2014/main" id="{E203BBD5-5E74-4C3C-990C-F2C23E9B8669}"/>
                  </a:ext>
                </a:extLst>
              </p:cNvPr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2126" y="546"/>
                <a:ext cx="3428" cy="3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69" name="Freeform 5">
                <a:extLst>
                  <a:ext uri="{FF2B5EF4-FFF2-40B4-BE49-F238E27FC236}">
                    <a16:creationId xmlns:a16="http://schemas.microsoft.com/office/drawing/2014/main" id="{516436DD-F1F9-42A1-9ECC-CE6DC7155CC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4" y="670"/>
                <a:ext cx="1100" cy="940"/>
              </a:xfrm>
              <a:custGeom>
                <a:avLst/>
                <a:gdLst>
                  <a:gd name="T0" fmla="*/ 133 w 463"/>
                  <a:gd name="T1" fmla="*/ 162 h 396"/>
                  <a:gd name="T2" fmla="*/ 165 w 463"/>
                  <a:gd name="T3" fmla="*/ 144 h 396"/>
                  <a:gd name="T4" fmla="*/ 230 w 463"/>
                  <a:gd name="T5" fmla="*/ 205 h 396"/>
                  <a:gd name="T6" fmla="*/ 199 w 463"/>
                  <a:gd name="T7" fmla="*/ 225 h 396"/>
                  <a:gd name="T8" fmla="*/ 206 w 463"/>
                  <a:gd name="T9" fmla="*/ 232 h 396"/>
                  <a:gd name="T10" fmla="*/ 235 w 463"/>
                  <a:gd name="T11" fmla="*/ 259 h 396"/>
                  <a:gd name="T12" fmla="*/ 254 w 463"/>
                  <a:gd name="T13" fmla="*/ 278 h 396"/>
                  <a:gd name="T14" fmla="*/ 266 w 463"/>
                  <a:gd name="T15" fmla="*/ 289 h 396"/>
                  <a:gd name="T16" fmla="*/ 272 w 463"/>
                  <a:gd name="T17" fmla="*/ 296 h 396"/>
                  <a:gd name="T18" fmla="*/ 300 w 463"/>
                  <a:gd name="T19" fmla="*/ 322 h 396"/>
                  <a:gd name="T20" fmla="*/ 307 w 463"/>
                  <a:gd name="T21" fmla="*/ 329 h 396"/>
                  <a:gd name="T22" fmla="*/ 337 w 463"/>
                  <a:gd name="T23" fmla="*/ 358 h 396"/>
                  <a:gd name="T24" fmla="*/ 376 w 463"/>
                  <a:gd name="T25" fmla="*/ 396 h 396"/>
                  <a:gd name="T26" fmla="*/ 424 w 463"/>
                  <a:gd name="T27" fmla="*/ 346 h 396"/>
                  <a:gd name="T28" fmla="*/ 452 w 463"/>
                  <a:gd name="T29" fmla="*/ 293 h 396"/>
                  <a:gd name="T30" fmla="*/ 462 w 463"/>
                  <a:gd name="T31" fmla="*/ 241 h 396"/>
                  <a:gd name="T32" fmla="*/ 457 w 463"/>
                  <a:gd name="T33" fmla="*/ 192 h 396"/>
                  <a:gd name="T34" fmla="*/ 440 w 463"/>
                  <a:gd name="T35" fmla="*/ 148 h 396"/>
                  <a:gd name="T36" fmla="*/ 414 w 463"/>
                  <a:gd name="T37" fmla="*/ 109 h 396"/>
                  <a:gd name="T38" fmla="*/ 381 w 463"/>
                  <a:gd name="T39" fmla="*/ 76 h 396"/>
                  <a:gd name="T40" fmla="*/ 341 w 463"/>
                  <a:gd name="T41" fmla="*/ 48 h 396"/>
                  <a:gd name="T42" fmla="*/ 298 w 463"/>
                  <a:gd name="T43" fmla="*/ 28 h 396"/>
                  <a:gd name="T44" fmla="*/ 254 w 463"/>
                  <a:gd name="T45" fmla="*/ 14 h 396"/>
                  <a:gd name="T46" fmla="*/ 166 w 463"/>
                  <a:gd name="T47" fmla="*/ 1 h 396"/>
                  <a:gd name="T48" fmla="*/ 0 w 463"/>
                  <a:gd name="T49" fmla="*/ 33 h 396"/>
                  <a:gd name="T50" fmla="*/ 11 w 463"/>
                  <a:gd name="T51" fmla="*/ 43 h 396"/>
                  <a:gd name="T52" fmla="*/ 24 w 463"/>
                  <a:gd name="T53" fmla="*/ 56 h 396"/>
                  <a:gd name="T54" fmla="*/ 56 w 463"/>
                  <a:gd name="T55" fmla="*/ 87 h 396"/>
                  <a:gd name="T56" fmla="*/ 91 w 463"/>
                  <a:gd name="T57" fmla="*/ 121 h 396"/>
                  <a:gd name="T58" fmla="*/ 132 w 463"/>
                  <a:gd name="T59" fmla="*/ 161 h 396"/>
                  <a:gd name="T60" fmla="*/ 133 w 463"/>
                  <a:gd name="T61" fmla="*/ 162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3" h="396">
                    <a:moveTo>
                      <a:pt x="133" y="162"/>
                    </a:moveTo>
                    <a:cubicBezTo>
                      <a:pt x="165" y="144"/>
                      <a:pt x="165" y="144"/>
                      <a:pt x="165" y="144"/>
                    </a:cubicBezTo>
                    <a:cubicBezTo>
                      <a:pt x="230" y="205"/>
                      <a:pt x="230" y="205"/>
                      <a:pt x="230" y="205"/>
                    </a:cubicBezTo>
                    <a:cubicBezTo>
                      <a:pt x="199" y="225"/>
                      <a:pt x="199" y="225"/>
                      <a:pt x="199" y="225"/>
                    </a:cubicBezTo>
                    <a:cubicBezTo>
                      <a:pt x="206" y="232"/>
                      <a:pt x="206" y="232"/>
                      <a:pt x="206" y="232"/>
                    </a:cubicBezTo>
                    <a:cubicBezTo>
                      <a:pt x="235" y="259"/>
                      <a:pt x="235" y="259"/>
                      <a:pt x="235" y="259"/>
                    </a:cubicBezTo>
                    <a:cubicBezTo>
                      <a:pt x="254" y="278"/>
                      <a:pt x="254" y="278"/>
                      <a:pt x="254" y="278"/>
                    </a:cubicBezTo>
                    <a:cubicBezTo>
                      <a:pt x="266" y="289"/>
                      <a:pt x="266" y="289"/>
                      <a:pt x="266" y="289"/>
                    </a:cubicBezTo>
                    <a:cubicBezTo>
                      <a:pt x="272" y="296"/>
                      <a:pt x="272" y="296"/>
                      <a:pt x="272" y="296"/>
                    </a:cubicBezTo>
                    <a:cubicBezTo>
                      <a:pt x="300" y="322"/>
                      <a:pt x="300" y="322"/>
                      <a:pt x="300" y="322"/>
                    </a:cubicBezTo>
                    <a:cubicBezTo>
                      <a:pt x="307" y="329"/>
                      <a:pt x="307" y="329"/>
                      <a:pt x="307" y="329"/>
                    </a:cubicBezTo>
                    <a:cubicBezTo>
                      <a:pt x="337" y="358"/>
                      <a:pt x="337" y="358"/>
                      <a:pt x="337" y="358"/>
                    </a:cubicBezTo>
                    <a:cubicBezTo>
                      <a:pt x="376" y="396"/>
                      <a:pt x="376" y="396"/>
                      <a:pt x="376" y="396"/>
                    </a:cubicBezTo>
                    <a:cubicBezTo>
                      <a:pt x="395" y="381"/>
                      <a:pt x="411" y="364"/>
                      <a:pt x="424" y="346"/>
                    </a:cubicBezTo>
                    <a:cubicBezTo>
                      <a:pt x="436" y="329"/>
                      <a:pt x="446" y="312"/>
                      <a:pt x="452" y="293"/>
                    </a:cubicBezTo>
                    <a:cubicBezTo>
                      <a:pt x="458" y="276"/>
                      <a:pt x="461" y="259"/>
                      <a:pt x="462" y="241"/>
                    </a:cubicBezTo>
                    <a:cubicBezTo>
                      <a:pt x="463" y="225"/>
                      <a:pt x="461" y="208"/>
                      <a:pt x="457" y="192"/>
                    </a:cubicBezTo>
                    <a:cubicBezTo>
                      <a:pt x="454" y="177"/>
                      <a:pt x="448" y="162"/>
                      <a:pt x="440" y="148"/>
                    </a:cubicBezTo>
                    <a:cubicBezTo>
                      <a:pt x="433" y="134"/>
                      <a:pt x="425" y="121"/>
                      <a:pt x="414" y="109"/>
                    </a:cubicBezTo>
                    <a:cubicBezTo>
                      <a:pt x="404" y="97"/>
                      <a:pt x="393" y="86"/>
                      <a:pt x="381" y="76"/>
                    </a:cubicBezTo>
                    <a:cubicBezTo>
                      <a:pt x="368" y="66"/>
                      <a:pt x="355" y="57"/>
                      <a:pt x="341" y="48"/>
                    </a:cubicBezTo>
                    <a:cubicBezTo>
                      <a:pt x="327" y="41"/>
                      <a:pt x="313" y="34"/>
                      <a:pt x="298" y="28"/>
                    </a:cubicBezTo>
                    <a:cubicBezTo>
                      <a:pt x="284" y="22"/>
                      <a:pt x="269" y="17"/>
                      <a:pt x="254" y="14"/>
                    </a:cubicBezTo>
                    <a:cubicBezTo>
                      <a:pt x="226" y="6"/>
                      <a:pt x="196" y="2"/>
                      <a:pt x="166" y="1"/>
                    </a:cubicBezTo>
                    <a:cubicBezTo>
                      <a:pt x="108" y="0"/>
                      <a:pt x="50" y="11"/>
                      <a:pt x="0" y="33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24" y="56"/>
                      <a:pt x="24" y="56"/>
                      <a:pt x="24" y="56"/>
                    </a:cubicBezTo>
                    <a:cubicBezTo>
                      <a:pt x="56" y="87"/>
                      <a:pt x="56" y="87"/>
                      <a:pt x="56" y="87"/>
                    </a:cubicBezTo>
                    <a:cubicBezTo>
                      <a:pt x="91" y="121"/>
                      <a:pt x="91" y="121"/>
                      <a:pt x="91" y="121"/>
                    </a:cubicBezTo>
                    <a:cubicBezTo>
                      <a:pt x="132" y="161"/>
                      <a:pt x="132" y="161"/>
                      <a:pt x="132" y="161"/>
                    </a:cubicBezTo>
                    <a:lnTo>
                      <a:pt x="133" y="16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70" name="Freeform 6">
                <a:extLst>
                  <a:ext uri="{FF2B5EF4-FFF2-40B4-BE49-F238E27FC236}">
                    <a16:creationId xmlns:a16="http://schemas.microsoft.com/office/drawing/2014/main" id="{5AA29A54-D0FE-4E86-817F-9EC12D566B9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964" y="653"/>
                <a:ext cx="1400" cy="1226"/>
              </a:xfrm>
              <a:custGeom>
                <a:avLst/>
                <a:gdLst>
                  <a:gd name="T0" fmla="*/ 409 w 589"/>
                  <a:gd name="T1" fmla="*/ 241 h 516"/>
                  <a:gd name="T2" fmla="*/ 362 w 589"/>
                  <a:gd name="T3" fmla="*/ 271 h 516"/>
                  <a:gd name="T4" fmla="*/ 296 w 589"/>
                  <a:gd name="T5" fmla="*/ 204 h 516"/>
                  <a:gd name="T6" fmla="*/ 343 w 589"/>
                  <a:gd name="T7" fmla="*/ 177 h 516"/>
                  <a:gd name="T8" fmla="*/ 333 w 589"/>
                  <a:gd name="T9" fmla="*/ 168 h 516"/>
                  <a:gd name="T10" fmla="*/ 308 w 589"/>
                  <a:gd name="T11" fmla="*/ 143 h 516"/>
                  <a:gd name="T12" fmla="*/ 263 w 589"/>
                  <a:gd name="T13" fmla="*/ 100 h 516"/>
                  <a:gd name="T14" fmla="*/ 224 w 589"/>
                  <a:gd name="T15" fmla="*/ 62 h 516"/>
                  <a:gd name="T16" fmla="*/ 190 w 589"/>
                  <a:gd name="T17" fmla="*/ 29 h 516"/>
                  <a:gd name="T18" fmla="*/ 160 w 589"/>
                  <a:gd name="T19" fmla="*/ 0 h 516"/>
                  <a:gd name="T20" fmla="*/ 120 w 589"/>
                  <a:gd name="T21" fmla="*/ 25 h 516"/>
                  <a:gd name="T22" fmla="*/ 84 w 589"/>
                  <a:gd name="T23" fmla="*/ 55 h 516"/>
                  <a:gd name="T24" fmla="*/ 54 w 589"/>
                  <a:gd name="T25" fmla="*/ 89 h 516"/>
                  <a:gd name="T26" fmla="*/ 29 w 589"/>
                  <a:gd name="T27" fmla="*/ 129 h 516"/>
                  <a:gd name="T28" fmla="*/ 11 w 589"/>
                  <a:gd name="T29" fmla="*/ 173 h 516"/>
                  <a:gd name="T30" fmla="*/ 1 w 589"/>
                  <a:gd name="T31" fmla="*/ 223 h 516"/>
                  <a:gd name="T32" fmla="*/ 3 w 589"/>
                  <a:gd name="T33" fmla="*/ 277 h 516"/>
                  <a:gd name="T34" fmla="*/ 20 w 589"/>
                  <a:gd name="T35" fmla="*/ 335 h 516"/>
                  <a:gd name="T36" fmla="*/ 54 w 589"/>
                  <a:gd name="T37" fmla="*/ 392 h 516"/>
                  <a:gd name="T38" fmla="*/ 105 w 589"/>
                  <a:gd name="T39" fmla="*/ 442 h 516"/>
                  <a:gd name="T40" fmla="*/ 172 w 589"/>
                  <a:gd name="T41" fmla="*/ 482 h 516"/>
                  <a:gd name="T42" fmla="*/ 253 w 589"/>
                  <a:gd name="T43" fmla="*/ 507 h 516"/>
                  <a:gd name="T44" fmla="*/ 342 w 589"/>
                  <a:gd name="T45" fmla="*/ 515 h 516"/>
                  <a:gd name="T46" fmla="*/ 433 w 589"/>
                  <a:gd name="T47" fmla="*/ 501 h 516"/>
                  <a:gd name="T48" fmla="*/ 518 w 589"/>
                  <a:gd name="T49" fmla="*/ 467 h 516"/>
                  <a:gd name="T50" fmla="*/ 589 w 589"/>
                  <a:gd name="T51" fmla="*/ 415 h 516"/>
                  <a:gd name="T52" fmla="*/ 409 w 589"/>
                  <a:gd name="T53" fmla="*/ 241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89" h="516">
                    <a:moveTo>
                      <a:pt x="409" y="241"/>
                    </a:moveTo>
                    <a:cubicBezTo>
                      <a:pt x="362" y="271"/>
                      <a:pt x="362" y="271"/>
                      <a:pt x="362" y="271"/>
                    </a:cubicBezTo>
                    <a:cubicBezTo>
                      <a:pt x="296" y="204"/>
                      <a:pt x="296" y="204"/>
                      <a:pt x="296" y="204"/>
                    </a:cubicBezTo>
                    <a:cubicBezTo>
                      <a:pt x="343" y="177"/>
                      <a:pt x="343" y="177"/>
                      <a:pt x="343" y="177"/>
                    </a:cubicBezTo>
                    <a:cubicBezTo>
                      <a:pt x="333" y="168"/>
                      <a:pt x="333" y="168"/>
                      <a:pt x="333" y="168"/>
                    </a:cubicBezTo>
                    <a:cubicBezTo>
                      <a:pt x="325" y="159"/>
                      <a:pt x="316" y="151"/>
                      <a:pt x="308" y="143"/>
                    </a:cubicBezTo>
                    <a:cubicBezTo>
                      <a:pt x="292" y="128"/>
                      <a:pt x="277" y="114"/>
                      <a:pt x="263" y="100"/>
                    </a:cubicBezTo>
                    <a:cubicBezTo>
                      <a:pt x="249" y="87"/>
                      <a:pt x="236" y="74"/>
                      <a:pt x="224" y="62"/>
                    </a:cubicBezTo>
                    <a:cubicBezTo>
                      <a:pt x="212" y="51"/>
                      <a:pt x="201" y="40"/>
                      <a:pt x="190" y="29"/>
                    </a:cubicBezTo>
                    <a:cubicBezTo>
                      <a:pt x="179" y="19"/>
                      <a:pt x="169" y="9"/>
                      <a:pt x="160" y="0"/>
                    </a:cubicBezTo>
                    <a:cubicBezTo>
                      <a:pt x="145" y="8"/>
                      <a:pt x="132" y="16"/>
                      <a:pt x="120" y="25"/>
                    </a:cubicBezTo>
                    <a:cubicBezTo>
                      <a:pt x="107" y="35"/>
                      <a:pt x="95" y="44"/>
                      <a:pt x="84" y="55"/>
                    </a:cubicBezTo>
                    <a:cubicBezTo>
                      <a:pt x="73" y="66"/>
                      <a:pt x="63" y="77"/>
                      <a:pt x="54" y="89"/>
                    </a:cubicBezTo>
                    <a:cubicBezTo>
                      <a:pt x="44" y="102"/>
                      <a:pt x="36" y="115"/>
                      <a:pt x="29" y="129"/>
                    </a:cubicBezTo>
                    <a:cubicBezTo>
                      <a:pt x="21" y="143"/>
                      <a:pt x="15" y="158"/>
                      <a:pt x="11" y="173"/>
                    </a:cubicBezTo>
                    <a:cubicBezTo>
                      <a:pt x="6" y="189"/>
                      <a:pt x="3" y="206"/>
                      <a:pt x="1" y="223"/>
                    </a:cubicBezTo>
                    <a:cubicBezTo>
                      <a:pt x="0" y="240"/>
                      <a:pt x="0" y="258"/>
                      <a:pt x="3" y="277"/>
                    </a:cubicBezTo>
                    <a:cubicBezTo>
                      <a:pt x="6" y="296"/>
                      <a:pt x="12" y="315"/>
                      <a:pt x="20" y="335"/>
                    </a:cubicBezTo>
                    <a:cubicBezTo>
                      <a:pt x="28" y="355"/>
                      <a:pt x="40" y="374"/>
                      <a:pt x="54" y="392"/>
                    </a:cubicBezTo>
                    <a:cubicBezTo>
                      <a:pt x="68" y="410"/>
                      <a:pt x="85" y="427"/>
                      <a:pt x="105" y="442"/>
                    </a:cubicBezTo>
                    <a:cubicBezTo>
                      <a:pt x="125" y="458"/>
                      <a:pt x="147" y="471"/>
                      <a:pt x="172" y="482"/>
                    </a:cubicBezTo>
                    <a:cubicBezTo>
                      <a:pt x="197" y="493"/>
                      <a:pt x="224" y="502"/>
                      <a:pt x="253" y="507"/>
                    </a:cubicBezTo>
                    <a:cubicBezTo>
                      <a:pt x="282" y="513"/>
                      <a:pt x="312" y="516"/>
                      <a:pt x="342" y="515"/>
                    </a:cubicBezTo>
                    <a:cubicBezTo>
                      <a:pt x="373" y="514"/>
                      <a:pt x="403" y="509"/>
                      <a:pt x="433" y="501"/>
                    </a:cubicBezTo>
                    <a:cubicBezTo>
                      <a:pt x="463" y="493"/>
                      <a:pt x="491" y="482"/>
                      <a:pt x="518" y="467"/>
                    </a:cubicBezTo>
                    <a:cubicBezTo>
                      <a:pt x="544" y="452"/>
                      <a:pt x="568" y="435"/>
                      <a:pt x="589" y="415"/>
                    </a:cubicBezTo>
                    <a:lnTo>
                      <a:pt x="409" y="241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71" name="Freeform 7">
                <a:extLst>
                  <a:ext uri="{FF2B5EF4-FFF2-40B4-BE49-F238E27FC236}">
                    <a16:creationId xmlns:a16="http://schemas.microsoft.com/office/drawing/2014/main" id="{DD325C92-EA1B-446C-B87C-E76C9319D0D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934" y="435"/>
                <a:ext cx="1078" cy="833"/>
              </a:xfrm>
              <a:custGeom>
                <a:avLst/>
                <a:gdLst>
                  <a:gd name="T0" fmla="*/ 0 w 454"/>
                  <a:gd name="T1" fmla="*/ 83 h 351"/>
                  <a:gd name="T2" fmla="*/ 298 w 454"/>
                  <a:gd name="T3" fmla="*/ 351 h 351"/>
                  <a:gd name="T4" fmla="*/ 0 w 454"/>
                  <a:gd name="T5" fmla="*/ 83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4" h="351">
                    <a:moveTo>
                      <a:pt x="0" y="83"/>
                    </a:moveTo>
                    <a:cubicBezTo>
                      <a:pt x="0" y="83"/>
                      <a:pt x="454" y="0"/>
                      <a:pt x="298" y="351"/>
                    </a:cubicBezTo>
                    <a:cubicBezTo>
                      <a:pt x="298" y="351"/>
                      <a:pt x="332" y="125"/>
                      <a:pt x="0" y="8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72" name="Freeform 8">
                <a:extLst>
                  <a:ext uri="{FF2B5EF4-FFF2-40B4-BE49-F238E27FC236}">
                    <a16:creationId xmlns:a16="http://schemas.microsoft.com/office/drawing/2014/main" id="{453B05A0-20B2-49C8-A8FF-1C3F2DDFE79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74" y="1598"/>
                <a:ext cx="1287" cy="371"/>
              </a:xfrm>
              <a:custGeom>
                <a:avLst/>
                <a:gdLst>
                  <a:gd name="T0" fmla="*/ 474 w 542"/>
                  <a:gd name="T1" fmla="*/ 87 h 156"/>
                  <a:gd name="T2" fmla="*/ 389 w 542"/>
                  <a:gd name="T3" fmla="*/ 120 h 156"/>
                  <a:gd name="T4" fmla="*/ 298 w 542"/>
                  <a:gd name="T5" fmla="*/ 132 h 156"/>
                  <a:gd name="T6" fmla="*/ 208 w 542"/>
                  <a:gd name="T7" fmla="*/ 125 h 156"/>
                  <a:gd name="T8" fmla="*/ 127 w 542"/>
                  <a:gd name="T9" fmla="*/ 100 h 156"/>
                  <a:gd name="T10" fmla="*/ 59 w 542"/>
                  <a:gd name="T11" fmla="*/ 60 h 156"/>
                  <a:gd name="T12" fmla="*/ 7 w 542"/>
                  <a:gd name="T13" fmla="*/ 9 h 156"/>
                  <a:gd name="T14" fmla="*/ 0 w 542"/>
                  <a:gd name="T15" fmla="*/ 0 h 156"/>
                  <a:gd name="T16" fmla="*/ 7 w 542"/>
                  <a:gd name="T17" fmla="*/ 9 h 156"/>
                  <a:gd name="T18" fmla="*/ 54 w 542"/>
                  <a:gd name="T19" fmla="*/ 63 h 156"/>
                  <a:gd name="T20" fmla="*/ 119 w 542"/>
                  <a:gd name="T21" fmla="*/ 108 h 156"/>
                  <a:gd name="T22" fmla="*/ 198 w 542"/>
                  <a:gd name="T23" fmla="*/ 140 h 156"/>
                  <a:gd name="T24" fmla="*/ 287 w 542"/>
                  <a:gd name="T25" fmla="*/ 154 h 156"/>
                  <a:gd name="T26" fmla="*/ 379 w 542"/>
                  <a:gd name="T27" fmla="*/ 148 h 156"/>
                  <a:gd name="T28" fmla="*/ 466 w 542"/>
                  <a:gd name="T29" fmla="*/ 122 h 156"/>
                  <a:gd name="T30" fmla="*/ 540 w 542"/>
                  <a:gd name="T31" fmla="*/ 77 h 156"/>
                  <a:gd name="T32" fmla="*/ 542 w 542"/>
                  <a:gd name="T33" fmla="*/ 39 h 156"/>
                  <a:gd name="T34" fmla="*/ 474 w 542"/>
                  <a:gd name="T35" fmla="*/ 87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42" h="156">
                    <a:moveTo>
                      <a:pt x="474" y="87"/>
                    </a:moveTo>
                    <a:cubicBezTo>
                      <a:pt x="448" y="102"/>
                      <a:pt x="419" y="111"/>
                      <a:pt x="389" y="120"/>
                    </a:cubicBezTo>
                    <a:cubicBezTo>
                      <a:pt x="359" y="128"/>
                      <a:pt x="329" y="131"/>
                      <a:pt x="298" y="132"/>
                    </a:cubicBezTo>
                    <a:cubicBezTo>
                      <a:pt x="267" y="133"/>
                      <a:pt x="237" y="131"/>
                      <a:pt x="208" y="125"/>
                    </a:cubicBezTo>
                    <a:cubicBezTo>
                      <a:pt x="179" y="120"/>
                      <a:pt x="152" y="111"/>
                      <a:pt x="127" y="100"/>
                    </a:cubicBezTo>
                    <a:cubicBezTo>
                      <a:pt x="102" y="89"/>
                      <a:pt x="79" y="76"/>
                      <a:pt x="59" y="60"/>
                    </a:cubicBezTo>
                    <a:cubicBezTo>
                      <a:pt x="39" y="45"/>
                      <a:pt x="22" y="28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  <a:cubicBezTo>
                      <a:pt x="2" y="3"/>
                      <a:pt x="4" y="6"/>
                      <a:pt x="7" y="9"/>
                    </a:cubicBezTo>
                    <a:cubicBezTo>
                      <a:pt x="20" y="29"/>
                      <a:pt x="36" y="47"/>
                      <a:pt x="54" y="63"/>
                    </a:cubicBezTo>
                    <a:cubicBezTo>
                      <a:pt x="73" y="80"/>
                      <a:pt x="95" y="95"/>
                      <a:pt x="119" y="108"/>
                    </a:cubicBezTo>
                    <a:cubicBezTo>
                      <a:pt x="143" y="121"/>
                      <a:pt x="170" y="132"/>
                      <a:pt x="198" y="140"/>
                    </a:cubicBezTo>
                    <a:cubicBezTo>
                      <a:pt x="227" y="148"/>
                      <a:pt x="256" y="153"/>
                      <a:pt x="287" y="154"/>
                    </a:cubicBezTo>
                    <a:cubicBezTo>
                      <a:pt x="318" y="156"/>
                      <a:pt x="349" y="154"/>
                      <a:pt x="379" y="148"/>
                    </a:cubicBezTo>
                    <a:cubicBezTo>
                      <a:pt x="409" y="143"/>
                      <a:pt x="438" y="134"/>
                      <a:pt x="466" y="122"/>
                    </a:cubicBezTo>
                    <a:cubicBezTo>
                      <a:pt x="493" y="110"/>
                      <a:pt x="518" y="95"/>
                      <a:pt x="540" y="77"/>
                    </a:cubicBezTo>
                    <a:cubicBezTo>
                      <a:pt x="542" y="39"/>
                      <a:pt x="542" y="39"/>
                      <a:pt x="542" y="39"/>
                    </a:cubicBezTo>
                    <a:cubicBezTo>
                      <a:pt x="522" y="58"/>
                      <a:pt x="499" y="73"/>
                      <a:pt x="474" y="8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73" name="Freeform 9">
                <a:extLst>
                  <a:ext uri="{FF2B5EF4-FFF2-40B4-BE49-F238E27FC236}">
                    <a16:creationId xmlns:a16="http://schemas.microsoft.com/office/drawing/2014/main" id="{5A8619CD-8C4A-478C-92E7-C356F43028D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751" y="1100"/>
                <a:ext cx="207" cy="154"/>
              </a:xfrm>
              <a:custGeom>
                <a:avLst/>
                <a:gdLst>
                  <a:gd name="T0" fmla="*/ 0 w 207"/>
                  <a:gd name="T1" fmla="*/ 76 h 154"/>
                  <a:gd name="T2" fmla="*/ 128 w 207"/>
                  <a:gd name="T3" fmla="*/ 0 h 154"/>
                  <a:gd name="T4" fmla="*/ 207 w 207"/>
                  <a:gd name="T5" fmla="*/ 73 h 154"/>
                  <a:gd name="T6" fmla="*/ 78 w 207"/>
                  <a:gd name="T7" fmla="*/ 154 h 154"/>
                  <a:gd name="T8" fmla="*/ 0 w 207"/>
                  <a:gd name="T9" fmla="*/ 76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154">
                    <a:moveTo>
                      <a:pt x="0" y="76"/>
                    </a:moveTo>
                    <a:lnTo>
                      <a:pt x="128" y="0"/>
                    </a:lnTo>
                    <a:lnTo>
                      <a:pt x="207" y="73"/>
                    </a:lnTo>
                    <a:lnTo>
                      <a:pt x="78" y="15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74" name="Freeform 10">
                <a:extLst>
                  <a:ext uri="{FF2B5EF4-FFF2-40B4-BE49-F238E27FC236}">
                    <a16:creationId xmlns:a16="http://schemas.microsoft.com/office/drawing/2014/main" id="{04987A9E-36D1-4E99-A7F6-661E1C1F3B3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233" y="394"/>
                <a:ext cx="829" cy="665"/>
              </a:xfrm>
              <a:custGeom>
                <a:avLst/>
                <a:gdLst>
                  <a:gd name="T0" fmla="*/ 0 w 349"/>
                  <a:gd name="T1" fmla="*/ 71 h 280"/>
                  <a:gd name="T2" fmla="*/ 224 w 349"/>
                  <a:gd name="T3" fmla="*/ 280 h 280"/>
                  <a:gd name="T4" fmla="*/ 0 w 349"/>
                  <a:gd name="T5" fmla="*/ 71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9" h="280">
                    <a:moveTo>
                      <a:pt x="0" y="71"/>
                    </a:moveTo>
                    <a:cubicBezTo>
                      <a:pt x="0" y="71"/>
                      <a:pt x="349" y="0"/>
                      <a:pt x="224" y="280"/>
                    </a:cubicBezTo>
                    <a:cubicBezTo>
                      <a:pt x="224" y="280"/>
                      <a:pt x="301" y="82"/>
                      <a:pt x="0" y="71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75" name="Freeform 11">
                <a:extLst>
                  <a:ext uri="{FF2B5EF4-FFF2-40B4-BE49-F238E27FC236}">
                    <a16:creationId xmlns:a16="http://schemas.microsoft.com/office/drawing/2014/main" id="{81A62FC0-B557-4243-A98F-2141BD5B23D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138" y="2864"/>
                <a:ext cx="1264" cy="383"/>
              </a:xfrm>
              <a:custGeom>
                <a:avLst/>
                <a:gdLst>
                  <a:gd name="T0" fmla="*/ 61 w 532"/>
                  <a:gd name="T1" fmla="*/ 113 h 161"/>
                  <a:gd name="T2" fmla="*/ 138 w 532"/>
                  <a:gd name="T3" fmla="*/ 69 h 161"/>
                  <a:gd name="T4" fmla="*/ 223 w 532"/>
                  <a:gd name="T5" fmla="*/ 36 h 161"/>
                  <a:gd name="T6" fmla="*/ 311 w 532"/>
                  <a:gd name="T7" fmla="*/ 15 h 161"/>
                  <a:gd name="T8" fmla="*/ 393 w 532"/>
                  <a:gd name="T9" fmla="*/ 9 h 161"/>
                  <a:gd name="T10" fmla="*/ 466 w 532"/>
                  <a:gd name="T11" fmla="*/ 14 h 161"/>
                  <a:gd name="T12" fmla="*/ 524 w 532"/>
                  <a:gd name="T13" fmla="*/ 32 h 161"/>
                  <a:gd name="T14" fmla="*/ 532 w 532"/>
                  <a:gd name="T15" fmla="*/ 35 h 161"/>
                  <a:gd name="T16" fmla="*/ 525 w 532"/>
                  <a:gd name="T17" fmla="*/ 31 h 161"/>
                  <a:gd name="T18" fmla="*/ 470 w 532"/>
                  <a:gd name="T19" fmla="*/ 11 h 161"/>
                  <a:gd name="T20" fmla="*/ 400 w 532"/>
                  <a:gd name="T21" fmla="*/ 1 h 161"/>
                  <a:gd name="T22" fmla="*/ 318 w 532"/>
                  <a:gd name="T23" fmla="*/ 4 h 161"/>
                  <a:gd name="T24" fmla="*/ 230 w 532"/>
                  <a:gd name="T25" fmla="*/ 19 h 161"/>
                  <a:gd name="T26" fmla="*/ 143 w 532"/>
                  <a:gd name="T27" fmla="*/ 48 h 161"/>
                  <a:gd name="T28" fmla="*/ 64 w 532"/>
                  <a:gd name="T29" fmla="*/ 89 h 161"/>
                  <a:gd name="T30" fmla="*/ 0 w 532"/>
                  <a:gd name="T31" fmla="*/ 137 h 161"/>
                  <a:gd name="T32" fmla="*/ 5 w 532"/>
                  <a:gd name="T33" fmla="*/ 161 h 161"/>
                  <a:gd name="T34" fmla="*/ 61 w 532"/>
                  <a:gd name="T35" fmla="*/ 11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2" h="161">
                    <a:moveTo>
                      <a:pt x="61" y="113"/>
                    </a:moveTo>
                    <a:cubicBezTo>
                      <a:pt x="84" y="97"/>
                      <a:pt x="110" y="83"/>
                      <a:pt x="138" y="69"/>
                    </a:cubicBezTo>
                    <a:cubicBezTo>
                      <a:pt x="165" y="56"/>
                      <a:pt x="194" y="45"/>
                      <a:pt x="223" y="36"/>
                    </a:cubicBezTo>
                    <a:cubicBezTo>
                      <a:pt x="252" y="27"/>
                      <a:pt x="282" y="20"/>
                      <a:pt x="311" y="15"/>
                    </a:cubicBezTo>
                    <a:cubicBezTo>
                      <a:pt x="339" y="11"/>
                      <a:pt x="367" y="9"/>
                      <a:pt x="393" y="9"/>
                    </a:cubicBezTo>
                    <a:cubicBezTo>
                      <a:pt x="419" y="8"/>
                      <a:pt x="443" y="10"/>
                      <a:pt x="466" y="14"/>
                    </a:cubicBezTo>
                    <a:cubicBezTo>
                      <a:pt x="487" y="18"/>
                      <a:pt x="507" y="24"/>
                      <a:pt x="524" y="32"/>
                    </a:cubicBezTo>
                    <a:cubicBezTo>
                      <a:pt x="527" y="33"/>
                      <a:pt x="530" y="34"/>
                      <a:pt x="532" y="35"/>
                    </a:cubicBezTo>
                    <a:cubicBezTo>
                      <a:pt x="530" y="34"/>
                      <a:pt x="527" y="33"/>
                      <a:pt x="525" y="31"/>
                    </a:cubicBezTo>
                    <a:cubicBezTo>
                      <a:pt x="509" y="23"/>
                      <a:pt x="490" y="16"/>
                      <a:pt x="470" y="11"/>
                    </a:cubicBezTo>
                    <a:cubicBezTo>
                      <a:pt x="448" y="6"/>
                      <a:pt x="425" y="3"/>
                      <a:pt x="400" y="1"/>
                    </a:cubicBezTo>
                    <a:cubicBezTo>
                      <a:pt x="374" y="0"/>
                      <a:pt x="346" y="1"/>
                      <a:pt x="318" y="4"/>
                    </a:cubicBezTo>
                    <a:cubicBezTo>
                      <a:pt x="289" y="7"/>
                      <a:pt x="259" y="12"/>
                      <a:pt x="230" y="19"/>
                    </a:cubicBezTo>
                    <a:cubicBezTo>
                      <a:pt x="200" y="27"/>
                      <a:pt x="171" y="37"/>
                      <a:pt x="143" y="48"/>
                    </a:cubicBezTo>
                    <a:cubicBezTo>
                      <a:pt x="114" y="60"/>
                      <a:pt x="88" y="74"/>
                      <a:pt x="64" y="89"/>
                    </a:cubicBezTo>
                    <a:cubicBezTo>
                      <a:pt x="40" y="104"/>
                      <a:pt x="18" y="120"/>
                      <a:pt x="0" y="137"/>
                    </a:cubicBezTo>
                    <a:cubicBezTo>
                      <a:pt x="5" y="161"/>
                      <a:pt x="5" y="161"/>
                      <a:pt x="5" y="161"/>
                    </a:cubicBezTo>
                    <a:cubicBezTo>
                      <a:pt x="21" y="144"/>
                      <a:pt x="40" y="128"/>
                      <a:pt x="61" y="11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76" name="Freeform 12">
                <a:extLst>
                  <a:ext uri="{FF2B5EF4-FFF2-40B4-BE49-F238E27FC236}">
                    <a16:creationId xmlns:a16="http://schemas.microsoft.com/office/drawing/2014/main" id="{45946D20-C41E-43A4-AD37-D56374E75F8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3" y="2178"/>
                <a:ext cx="411" cy="480"/>
              </a:xfrm>
              <a:custGeom>
                <a:avLst/>
                <a:gdLst>
                  <a:gd name="T0" fmla="*/ 83 w 173"/>
                  <a:gd name="T1" fmla="*/ 158 h 202"/>
                  <a:gd name="T2" fmla="*/ 67 w 173"/>
                  <a:gd name="T3" fmla="*/ 167 h 202"/>
                  <a:gd name="T4" fmla="*/ 56 w 173"/>
                  <a:gd name="T5" fmla="*/ 153 h 202"/>
                  <a:gd name="T6" fmla="*/ 87 w 173"/>
                  <a:gd name="T7" fmla="*/ 92 h 202"/>
                  <a:gd name="T8" fmla="*/ 97 w 173"/>
                  <a:gd name="T9" fmla="*/ 98 h 202"/>
                  <a:gd name="T10" fmla="*/ 83 w 173"/>
                  <a:gd name="T11" fmla="*/ 158 h 202"/>
                  <a:gd name="T12" fmla="*/ 168 w 173"/>
                  <a:gd name="T13" fmla="*/ 33 h 202"/>
                  <a:gd name="T14" fmla="*/ 173 w 173"/>
                  <a:gd name="T15" fmla="*/ 0 h 202"/>
                  <a:gd name="T16" fmla="*/ 118 w 173"/>
                  <a:gd name="T17" fmla="*/ 8 h 202"/>
                  <a:gd name="T18" fmla="*/ 109 w 173"/>
                  <a:gd name="T19" fmla="*/ 61 h 202"/>
                  <a:gd name="T20" fmla="*/ 90 w 173"/>
                  <a:gd name="T21" fmla="*/ 57 h 202"/>
                  <a:gd name="T22" fmla="*/ 1 w 173"/>
                  <a:gd name="T23" fmla="*/ 157 h 202"/>
                  <a:gd name="T24" fmla="*/ 48 w 173"/>
                  <a:gd name="T25" fmla="*/ 202 h 202"/>
                  <a:gd name="T26" fmla="*/ 85 w 173"/>
                  <a:gd name="T27" fmla="*/ 188 h 202"/>
                  <a:gd name="T28" fmla="*/ 86 w 173"/>
                  <a:gd name="T29" fmla="*/ 198 h 202"/>
                  <a:gd name="T30" fmla="*/ 132 w 173"/>
                  <a:gd name="T31" fmla="*/ 198 h 202"/>
                  <a:gd name="T32" fmla="*/ 139 w 173"/>
                  <a:gd name="T33" fmla="*/ 143 h 202"/>
                  <a:gd name="T34" fmla="*/ 168 w 173"/>
                  <a:gd name="T35" fmla="*/ 33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3" h="202">
                    <a:moveTo>
                      <a:pt x="83" y="158"/>
                    </a:moveTo>
                    <a:cubicBezTo>
                      <a:pt x="80" y="162"/>
                      <a:pt x="73" y="167"/>
                      <a:pt x="67" y="167"/>
                    </a:cubicBezTo>
                    <a:cubicBezTo>
                      <a:pt x="59" y="167"/>
                      <a:pt x="56" y="162"/>
                      <a:pt x="56" y="153"/>
                    </a:cubicBezTo>
                    <a:cubicBezTo>
                      <a:pt x="56" y="144"/>
                      <a:pt x="63" y="92"/>
                      <a:pt x="87" y="92"/>
                    </a:cubicBezTo>
                    <a:cubicBezTo>
                      <a:pt x="92" y="92"/>
                      <a:pt x="96" y="95"/>
                      <a:pt x="97" y="98"/>
                    </a:cubicBezTo>
                    <a:lnTo>
                      <a:pt x="83" y="158"/>
                    </a:lnTo>
                    <a:close/>
                    <a:moveTo>
                      <a:pt x="168" y="33"/>
                    </a:moveTo>
                    <a:cubicBezTo>
                      <a:pt x="171" y="22"/>
                      <a:pt x="173" y="7"/>
                      <a:pt x="173" y="0"/>
                    </a:cubicBezTo>
                    <a:cubicBezTo>
                      <a:pt x="118" y="8"/>
                      <a:pt x="118" y="8"/>
                      <a:pt x="118" y="8"/>
                    </a:cubicBezTo>
                    <a:cubicBezTo>
                      <a:pt x="118" y="16"/>
                      <a:pt x="117" y="29"/>
                      <a:pt x="109" y="61"/>
                    </a:cubicBezTo>
                    <a:cubicBezTo>
                      <a:pt x="104" y="60"/>
                      <a:pt x="97" y="57"/>
                      <a:pt x="90" y="57"/>
                    </a:cubicBezTo>
                    <a:cubicBezTo>
                      <a:pt x="20" y="57"/>
                      <a:pt x="0" y="122"/>
                      <a:pt x="1" y="157"/>
                    </a:cubicBezTo>
                    <a:cubicBezTo>
                      <a:pt x="2" y="185"/>
                      <a:pt x="18" y="202"/>
                      <a:pt x="48" y="202"/>
                    </a:cubicBezTo>
                    <a:cubicBezTo>
                      <a:pt x="65" y="202"/>
                      <a:pt x="78" y="196"/>
                      <a:pt x="85" y="188"/>
                    </a:cubicBezTo>
                    <a:cubicBezTo>
                      <a:pt x="85" y="191"/>
                      <a:pt x="85" y="196"/>
                      <a:pt x="86" y="198"/>
                    </a:cubicBezTo>
                    <a:cubicBezTo>
                      <a:pt x="132" y="198"/>
                      <a:pt x="132" y="198"/>
                      <a:pt x="132" y="198"/>
                    </a:cubicBezTo>
                    <a:cubicBezTo>
                      <a:pt x="130" y="188"/>
                      <a:pt x="131" y="178"/>
                      <a:pt x="139" y="143"/>
                    </a:cubicBezTo>
                    <a:lnTo>
                      <a:pt x="168" y="33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77" name="Freeform 13">
                <a:extLst>
                  <a:ext uri="{FF2B5EF4-FFF2-40B4-BE49-F238E27FC236}">
                    <a16:creationId xmlns:a16="http://schemas.microsoft.com/office/drawing/2014/main" id="{89951646-DBF5-499C-804D-D9CEBFC9494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938" y="2311"/>
                <a:ext cx="361" cy="347"/>
              </a:xfrm>
              <a:custGeom>
                <a:avLst/>
                <a:gdLst>
                  <a:gd name="T0" fmla="*/ 63 w 152"/>
                  <a:gd name="T1" fmla="*/ 56 h 146"/>
                  <a:gd name="T2" fmla="*/ 87 w 152"/>
                  <a:gd name="T3" fmla="*/ 33 h 146"/>
                  <a:gd name="T4" fmla="*/ 99 w 152"/>
                  <a:gd name="T5" fmla="*/ 43 h 146"/>
                  <a:gd name="T6" fmla="*/ 74 w 152"/>
                  <a:gd name="T7" fmla="*/ 58 h 146"/>
                  <a:gd name="T8" fmla="*/ 63 w 152"/>
                  <a:gd name="T9" fmla="*/ 56 h 146"/>
                  <a:gd name="T10" fmla="*/ 55 w 152"/>
                  <a:gd name="T11" fmla="*/ 88 h 146"/>
                  <a:gd name="T12" fmla="*/ 73 w 152"/>
                  <a:gd name="T13" fmla="*/ 89 h 146"/>
                  <a:gd name="T14" fmla="*/ 152 w 152"/>
                  <a:gd name="T15" fmla="*/ 40 h 146"/>
                  <a:gd name="T16" fmla="*/ 93 w 152"/>
                  <a:gd name="T17" fmla="*/ 0 h 146"/>
                  <a:gd name="T18" fmla="*/ 0 w 152"/>
                  <a:gd name="T19" fmla="*/ 95 h 146"/>
                  <a:gd name="T20" fmla="*/ 66 w 152"/>
                  <a:gd name="T21" fmla="*/ 146 h 146"/>
                  <a:gd name="T22" fmla="*/ 130 w 152"/>
                  <a:gd name="T23" fmla="*/ 128 h 146"/>
                  <a:gd name="T24" fmla="*/ 120 w 152"/>
                  <a:gd name="T25" fmla="*/ 99 h 146"/>
                  <a:gd name="T26" fmla="*/ 76 w 152"/>
                  <a:gd name="T27" fmla="*/ 113 h 146"/>
                  <a:gd name="T28" fmla="*/ 54 w 152"/>
                  <a:gd name="T29" fmla="*/ 96 h 146"/>
                  <a:gd name="T30" fmla="*/ 55 w 152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2" h="146">
                    <a:moveTo>
                      <a:pt x="63" y="56"/>
                    </a:moveTo>
                    <a:cubicBezTo>
                      <a:pt x="67" y="42"/>
                      <a:pt x="74" y="33"/>
                      <a:pt x="87" y="33"/>
                    </a:cubicBezTo>
                    <a:cubicBezTo>
                      <a:pt x="95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9" y="58"/>
                      <a:pt x="65" y="57"/>
                      <a:pt x="63" y="56"/>
                    </a:cubicBezTo>
                    <a:close/>
                    <a:moveTo>
                      <a:pt x="55" y="88"/>
                    </a:moveTo>
                    <a:cubicBezTo>
                      <a:pt x="57" y="88"/>
                      <a:pt x="65" y="89"/>
                      <a:pt x="73" y="89"/>
                    </a:cubicBezTo>
                    <a:cubicBezTo>
                      <a:pt x="125" y="89"/>
                      <a:pt x="152" y="65"/>
                      <a:pt x="152" y="40"/>
                    </a:cubicBezTo>
                    <a:cubicBezTo>
                      <a:pt x="152" y="11"/>
                      <a:pt x="126" y="0"/>
                      <a:pt x="93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1" y="146"/>
                      <a:pt x="66" y="146"/>
                    </a:cubicBezTo>
                    <a:cubicBezTo>
                      <a:pt x="82" y="146"/>
                      <a:pt x="105" y="141"/>
                      <a:pt x="130" y="128"/>
                    </a:cubicBezTo>
                    <a:cubicBezTo>
                      <a:pt x="120" y="99"/>
                      <a:pt x="120" y="99"/>
                      <a:pt x="120" y="99"/>
                    </a:cubicBezTo>
                    <a:cubicBezTo>
                      <a:pt x="107" y="107"/>
                      <a:pt x="89" y="113"/>
                      <a:pt x="76" y="113"/>
                    </a:cubicBezTo>
                    <a:cubicBezTo>
                      <a:pt x="60" y="113"/>
                      <a:pt x="54" y="109"/>
                      <a:pt x="54" y="96"/>
                    </a:cubicBezTo>
                    <a:cubicBezTo>
                      <a:pt x="54" y="95"/>
                      <a:pt x="54" y="90"/>
                      <a:pt x="55" y="8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78" name="Freeform 14">
                <a:extLst>
                  <a:ext uri="{FF2B5EF4-FFF2-40B4-BE49-F238E27FC236}">
                    <a16:creationId xmlns:a16="http://schemas.microsoft.com/office/drawing/2014/main" id="{E7E96967-D6BC-4256-BE75-849F0A10543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2" y="2183"/>
                <a:ext cx="387" cy="465"/>
              </a:xfrm>
              <a:custGeom>
                <a:avLst/>
                <a:gdLst>
                  <a:gd name="T0" fmla="*/ 41 w 163"/>
                  <a:gd name="T1" fmla="*/ 8 h 196"/>
                  <a:gd name="T2" fmla="*/ 97 w 163"/>
                  <a:gd name="T3" fmla="*/ 0 h 196"/>
                  <a:gd name="T4" fmla="*/ 92 w 163"/>
                  <a:gd name="T5" fmla="*/ 33 h 196"/>
                  <a:gd name="T6" fmla="*/ 87 w 163"/>
                  <a:gd name="T7" fmla="*/ 54 h 196"/>
                  <a:gd name="T8" fmla="*/ 84 w 163"/>
                  <a:gd name="T9" fmla="*/ 65 h 196"/>
                  <a:gd name="T10" fmla="*/ 123 w 163"/>
                  <a:gd name="T11" fmla="*/ 55 h 196"/>
                  <a:gd name="T12" fmla="*/ 163 w 163"/>
                  <a:gd name="T13" fmla="*/ 81 h 196"/>
                  <a:gd name="T14" fmla="*/ 161 w 163"/>
                  <a:gd name="T15" fmla="*/ 95 h 196"/>
                  <a:gd name="T16" fmla="*/ 136 w 163"/>
                  <a:gd name="T17" fmla="*/ 196 h 196"/>
                  <a:gd name="T18" fmla="*/ 83 w 163"/>
                  <a:gd name="T19" fmla="*/ 196 h 196"/>
                  <a:gd name="T20" fmla="*/ 105 w 163"/>
                  <a:gd name="T21" fmla="*/ 105 h 196"/>
                  <a:gd name="T22" fmla="*/ 107 w 163"/>
                  <a:gd name="T23" fmla="*/ 96 h 196"/>
                  <a:gd name="T24" fmla="*/ 97 w 163"/>
                  <a:gd name="T25" fmla="*/ 91 h 196"/>
                  <a:gd name="T26" fmla="*/ 76 w 163"/>
                  <a:gd name="T27" fmla="*/ 99 h 196"/>
                  <a:gd name="T28" fmla="*/ 53 w 163"/>
                  <a:gd name="T29" fmla="*/ 196 h 196"/>
                  <a:gd name="T30" fmla="*/ 0 w 163"/>
                  <a:gd name="T31" fmla="*/ 196 h 196"/>
                  <a:gd name="T32" fmla="*/ 33 w 163"/>
                  <a:gd name="T33" fmla="*/ 58 h 196"/>
                  <a:gd name="T34" fmla="*/ 41 w 163"/>
                  <a:gd name="T35" fmla="*/ 8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3" h="196">
                    <a:moveTo>
                      <a:pt x="41" y="8"/>
                    </a:moveTo>
                    <a:cubicBezTo>
                      <a:pt x="97" y="0"/>
                      <a:pt x="97" y="0"/>
                      <a:pt x="97" y="0"/>
                    </a:cubicBezTo>
                    <a:cubicBezTo>
                      <a:pt x="97" y="7"/>
                      <a:pt x="95" y="22"/>
                      <a:pt x="92" y="33"/>
                    </a:cubicBezTo>
                    <a:cubicBezTo>
                      <a:pt x="87" y="54"/>
                      <a:pt x="87" y="54"/>
                      <a:pt x="87" y="54"/>
                    </a:cubicBezTo>
                    <a:cubicBezTo>
                      <a:pt x="86" y="57"/>
                      <a:pt x="85" y="62"/>
                      <a:pt x="84" y="65"/>
                    </a:cubicBezTo>
                    <a:cubicBezTo>
                      <a:pt x="93" y="59"/>
                      <a:pt x="106" y="55"/>
                      <a:pt x="123" y="55"/>
                    </a:cubicBezTo>
                    <a:cubicBezTo>
                      <a:pt x="144" y="55"/>
                      <a:pt x="162" y="60"/>
                      <a:pt x="163" y="81"/>
                    </a:cubicBezTo>
                    <a:cubicBezTo>
                      <a:pt x="163" y="85"/>
                      <a:pt x="162" y="90"/>
                      <a:pt x="161" y="95"/>
                    </a:cubicBezTo>
                    <a:cubicBezTo>
                      <a:pt x="136" y="196"/>
                      <a:pt x="136" y="196"/>
                      <a:pt x="136" y="196"/>
                    </a:cubicBezTo>
                    <a:cubicBezTo>
                      <a:pt x="83" y="196"/>
                      <a:pt x="83" y="196"/>
                      <a:pt x="83" y="196"/>
                    </a:cubicBezTo>
                    <a:cubicBezTo>
                      <a:pt x="105" y="105"/>
                      <a:pt x="105" y="105"/>
                      <a:pt x="105" y="105"/>
                    </a:cubicBezTo>
                    <a:cubicBezTo>
                      <a:pt x="106" y="102"/>
                      <a:pt x="107" y="99"/>
                      <a:pt x="107" y="96"/>
                    </a:cubicBezTo>
                    <a:cubicBezTo>
                      <a:pt x="107" y="92"/>
                      <a:pt x="104" y="91"/>
                      <a:pt x="97" y="91"/>
                    </a:cubicBezTo>
                    <a:cubicBezTo>
                      <a:pt x="90" y="91"/>
                      <a:pt x="81" y="95"/>
                      <a:pt x="76" y="99"/>
                    </a:cubicBezTo>
                    <a:cubicBezTo>
                      <a:pt x="53" y="196"/>
                      <a:pt x="53" y="196"/>
                      <a:pt x="53" y="196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33" y="58"/>
                      <a:pt x="33" y="58"/>
                      <a:pt x="33" y="58"/>
                    </a:cubicBezTo>
                    <a:cubicBezTo>
                      <a:pt x="41" y="26"/>
                      <a:pt x="42" y="16"/>
                      <a:pt x="41" y="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79" name="Freeform 15">
                <a:extLst>
                  <a:ext uri="{FF2B5EF4-FFF2-40B4-BE49-F238E27FC236}">
                    <a16:creationId xmlns:a16="http://schemas.microsoft.com/office/drawing/2014/main" id="{512852D3-DF73-4CD4-83C7-23864ABD9DAC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939" y="2311"/>
                <a:ext cx="358" cy="347"/>
              </a:xfrm>
              <a:custGeom>
                <a:avLst/>
                <a:gdLst>
                  <a:gd name="T0" fmla="*/ 63 w 151"/>
                  <a:gd name="T1" fmla="*/ 56 h 146"/>
                  <a:gd name="T2" fmla="*/ 87 w 151"/>
                  <a:gd name="T3" fmla="*/ 33 h 146"/>
                  <a:gd name="T4" fmla="*/ 99 w 151"/>
                  <a:gd name="T5" fmla="*/ 43 h 146"/>
                  <a:gd name="T6" fmla="*/ 74 w 151"/>
                  <a:gd name="T7" fmla="*/ 58 h 146"/>
                  <a:gd name="T8" fmla="*/ 63 w 151"/>
                  <a:gd name="T9" fmla="*/ 56 h 146"/>
                  <a:gd name="T10" fmla="*/ 54 w 151"/>
                  <a:gd name="T11" fmla="*/ 88 h 146"/>
                  <a:gd name="T12" fmla="*/ 73 w 151"/>
                  <a:gd name="T13" fmla="*/ 89 h 146"/>
                  <a:gd name="T14" fmla="*/ 151 w 151"/>
                  <a:gd name="T15" fmla="*/ 40 h 146"/>
                  <a:gd name="T16" fmla="*/ 92 w 151"/>
                  <a:gd name="T17" fmla="*/ 0 h 146"/>
                  <a:gd name="T18" fmla="*/ 0 w 151"/>
                  <a:gd name="T19" fmla="*/ 95 h 146"/>
                  <a:gd name="T20" fmla="*/ 65 w 151"/>
                  <a:gd name="T21" fmla="*/ 146 h 146"/>
                  <a:gd name="T22" fmla="*/ 130 w 151"/>
                  <a:gd name="T23" fmla="*/ 128 h 146"/>
                  <a:gd name="T24" fmla="*/ 119 w 151"/>
                  <a:gd name="T25" fmla="*/ 99 h 146"/>
                  <a:gd name="T26" fmla="*/ 75 w 151"/>
                  <a:gd name="T27" fmla="*/ 113 h 146"/>
                  <a:gd name="T28" fmla="*/ 53 w 151"/>
                  <a:gd name="T29" fmla="*/ 96 h 146"/>
                  <a:gd name="T30" fmla="*/ 54 w 151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1" h="146">
                    <a:moveTo>
                      <a:pt x="63" y="56"/>
                    </a:moveTo>
                    <a:cubicBezTo>
                      <a:pt x="66" y="42"/>
                      <a:pt x="73" y="33"/>
                      <a:pt x="87" y="33"/>
                    </a:cubicBezTo>
                    <a:cubicBezTo>
                      <a:pt x="94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8" y="58"/>
                      <a:pt x="64" y="57"/>
                      <a:pt x="63" y="56"/>
                    </a:cubicBezTo>
                    <a:close/>
                    <a:moveTo>
                      <a:pt x="54" y="88"/>
                    </a:moveTo>
                    <a:cubicBezTo>
                      <a:pt x="57" y="88"/>
                      <a:pt x="64" y="89"/>
                      <a:pt x="73" y="89"/>
                    </a:cubicBezTo>
                    <a:cubicBezTo>
                      <a:pt x="124" y="89"/>
                      <a:pt x="151" y="65"/>
                      <a:pt x="151" y="40"/>
                    </a:cubicBezTo>
                    <a:cubicBezTo>
                      <a:pt x="151" y="11"/>
                      <a:pt x="125" y="0"/>
                      <a:pt x="92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0" y="146"/>
                      <a:pt x="65" y="146"/>
                    </a:cubicBezTo>
                    <a:cubicBezTo>
                      <a:pt x="81" y="146"/>
                      <a:pt x="105" y="141"/>
                      <a:pt x="130" y="128"/>
                    </a:cubicBezTo>
                    <a:cubicBezTo>
                      <a:pt x="119" y="99"/>
                      <a:pt x="119" y="99"/>
                      <a:pt x="119" y="99"/>
                    </a:cubicBezTo>
                    <a:cubicBezTo>
                      <a:pt x="106" y="107"/>
                      <a:pt x="89" y="113"/>
                      <a:pt x="75" y="113"/>
                    </a:cubicBezTo>
                    <a:cubicBezTo>
                      <a:pt x="59" y="113"/>
                      <a:pt x="53" y="109"/>
                      <a:pt x="53" y="96"/>
                    </a:cubicBezTo>
                    <a:cubicBezTo>
                      <a:pt x="53" y="95"/>
                      <a:pt x="54" y="90"/>
                      <a:pt x="54" y="8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80" name="Freeform 16">
                <a:extLst>
                  <a:ext uri="{FF2B5EF4-FFF2-40B4-BE49-F238E27FC236}">
                    <a16:creationId xmlns:a16="http://schemas.microsoft.com/office/drawing/2014/main" id="{351A42EF-0F84-4C94-9073-7BFC6D512CD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349" y="2313"/>
                <a:ext cx="388" cy="349"/>
              </a:xfrm>
              <a:custGeom>
                <a:avLst/>
                <a:gdLst>
                  <a:gd name="T0" fmla="*/ 163 w 163"/>
                  <a:gd name="T1" fmla="*/ 0 h 147"/>
                  <a:gd name="T2" fmla="*/ 141 w 163"/>
                  <a:gd name="T3" fmla="*/ 90 h 147"/>
                  <a:gd name="T4" fmla="*/ 141 w 163"/>
                  <a:gd name="T5" fmla="*/ 132 h 147"/>
                  <a:gd name="T6" fmla="*/ 91 w 163"/>
                  <a:gd name="T7" fmla="*/ 147 h 147"/>
                  <a:gd name="T8" fmla="*/ 86 w 163"/>
                  <a:gd name="T9" fmla="*/ 130 h 147"/>
                  <a:gd name="T10" fmla="*/ 39 w 163"/>
                  <a:gd name="T11" fmla="*/ 145 h 147"/>
                  <a:gd name="T12" fmla="*/ 0 w 163"/>
                  <a:gd name="T13" fmla="*/ 117 h 147"/>
                  <a:gd name="T14" fmla="*/ 5 w 163"/>
                  <a:gd name="T15" fmla="*/ 87 h 147"/>
                  <a:gd name="T16" fmla="*/ 25 w 163"/>
                  <a:gd name="T17" fmla="*/ 6 h 147"/>
                  <a:gd name="T18" fmla="*/ 79 w 163"/>
                  <a:gd name="T19" fmla="*/ 0 h 147"/>
                  <a:gd name="T20" fmla="*/ 57 w 163"/>
                  <a:gd name="T21" fmla="*/ 92 h 147"/>
                  <a:gd name="T22" fmla="*/ 65 w 163"/>
                  <a:gd name="T23" fmla="*/ 107 h 147"/>
                  <a:gd name="T24" fmla="*/ 87 w 163"/>
                  <a:gd name="T25" fmla="*/ 94 h 147"/>
                  <a:gd name="T26" fmla="*/ 108 w 163"/>
                  <a:gd name="T27" fmla="*/ 6 h 147"/>
                  <a:gd name="T28" fmla="*/ 163 w 163"/>
                  <a:gd name="T29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3" h="147">
                    <a:moveTo>
                      <a:pt x="163" y="0"/>
                    </a:moveTo>
                    <a:cubicBezTo>
                      <a:pt x="141" y="90"/>
                      <a:pt x="141" y="90"/>
                      <a:pt x="141" y="90"/>
                    </a:cubicBezTo>
                    <a:cubicBezTo>
                      <a:pt x="137" y="105"/>
                      <a:pt x="137" y="117"/>
                      <a:pt x="141" y="132"/>
                    </a:cubicBezTo>
                    <a:cubicBezTo>
                      <a:pt x="91" y="147"/>
                      <a:pt x="91" y="147"/>
                      <a:pt x="91" y="147"/>
                    </a:cubicBezTo>
                    <a:cubicBezTo>
                      <a:pt x="89" y="143"/>
                      <a:pt x="87" y="133"/>
                      <a:pt x="86" y="130"/>
                    </a:cubicBezTo>
                    <a:cubicBezTo>
                      <a:pt x="73" y="139"/>
                      <a:pt x="57" y="145"/>
                      <a:pt x="39" y="145"/>
                    </a:cubicBezTo>
                    <a:cubicBezTo>
                      <a:pt x="19" y="145"/>
                      <a:pt x="0" y="139"/>
                      <a:pt x="0" y="117"/>
                    </a:cubicBezTo>
                    <a:cubicBezTo>
                      <a:pt x="0" y="111"/>
                      <a:pt x="2" y="102"/>
                      <a:pt x="5" y="87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7" y="92"/>
                      <a:pt x="57" y="92"/>
                      <a:pt x="57" y="92"/>
                    </a:cubicBezTo>
                    <a:cubicBezTo>
                      <a:pt x="54" y="103"/>
                      <a:pt x="56" y="107"/>
                      <a:pt x="65" y="107"/>
                    </a:cubicBezTo>
                    <a:cubicBezTo>
                      <a:pt x="73" y="107"/>
                      <a:pt x="80" y="104"/>
                      <a:pt x="87" y="94"/>
                    </a:cubicBezTo>
                    <a:cubicBezTo>
                      <a:pt x="108" y="6"/>
                      <a:pt x="108" y="6"/>
                      <a:pt x="108" y="6"/>
                    </a:cubicBez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81" name="Freeform 17">
                <a:extLst>
                  <a:ext uri="{FF2B5EF4-FFF2-40B4-BE49-F238E27FC236}">
                    <a16:creationId xmlns:a16="http://schemas.microsoft.com/office/drawing/2014/main" id="{9C2462A7-A57A-4BD0-85CE-1DDA0AAE3FD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46" y="2313"/>
                <a:ext cx="385" cy="345"/>
              </a:xfrm>
              <a:custGeom>
                <a:avLst/>
                <a:gdLst>
                  <a:gd name="T0" fmla="*/ 0 w 162"/>
                  <a:gd name="T1" fmla="*/ 127 h 145"/>
                  <a:gd name="T2" fmla="*/ 25 w 162"/>
                  <a:gd name="T3" fmla="*/ 97 h 145"/>
                  <a:gd name="T4" fmla="*/ 73 w 162"/>
                  <a:gd name="T5" fmla="*/ 111 h 145"/>
                  <a:gd name="T6" fmla="*/ 92 w 162"/>
                  <a:gd name="T7" fmla="*/ 99 h 145"/>
                  <a:gd name="T8" fmla="*/ 71 w 162"/>
                  <a:gd name="T9" fmla="*/ 88 h 145"/>
                  <a:gd name="T10" fmla="*/ 58 w 162"/>
                  <a:gd name="T11" fmla="*/ 85 h 145"/>
                  <a:gd name="T12" fmla="*/ 26 w 162"/>
                  <a:gd name="T13" fmla="*/ 51 h 145"/>
                  <a:gd name="T14" fmla="*/ 103 w 162"/>
                  <a:gd name="T15" fmla="*/ 0 h 145"/>
                  <a:gd name="T16" fmla="*/ 162 w 162"/>
                  <a:gd name="T17" fmla="*/ 12 h 145"/>
                  <a:gd name="T18" fmla="*/ 139 w 162"/>
                  <a:gd name="T19" fmla="*/ 41 h 145"/>
                  <a:gd name="T20" fmla="*/ 102 w 162"/>
                  <a:gd name="T21" fmla="*/ 32 h 145"/>
                  <a:gd name="T22" fmla="*/ 86 w 162"/>
                  <a:gd name="T23" fmla="*/ 43 h 145"/>
                  <a:gd name="T24" fmla="*/ 103 w 162"/>
                  <a:gd name="T25" fmla="*/ 52 h 145"/>
                  <a:gd name="T26" fmla="*/ 117 w 162"/>
                  <a:gd name="T27" fmla="*/ 55 h 145"/>
                  <a:gd name="T28" fmla="*/ 149 w 162"/>
                  <a:gd name="T29" fmla="*/ 88 h 145"/>
                  <a:gd name="T30" fmla="*/ 66 w 162"/>
                  <a:gd name="T31" fmla="*/ 145 h 145"/>
                  <a:gd name="T32" fmla="*/ 0 w 162"/>
                  <a:gd name="T33" fmla="*/ 127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2" h="145">
                    <a:moveTo>
                      <a:pt x="0" y="127"/>
                    </a:moveTo>
                    <a:cubicBezTo>
                      <a:pt x="25" y="97"/>
                      <a:pt x="25" y="97"/>
                      <a:pt x="25" y="97"/>
                    </a:cubicBezTo>
                    <a:cubicBezTo>
                      <a:pt x="35" y="103"/>
                      <a:pt x="55" y="111"/>
                      <a:pt x="73" y="111"/>
                    </a:cubicBezTo>
                    <a:cubicBezTo>
                      <a:pt x="82" y="111"/>
                      <a:pt x="92" y="107"/>
                      <a:pt x="92" y="99"/>
                    </a:cubicBezTo>
                    <a:cubicBezTo>
                      <a:pt x="92" y="93"/>
                      <a:pt x="87" y="91"/>
                      <a:pt x="71" y="88"/>
                    </a:cubicBezTo>
                    <a:cubicBezTo>
                      <a:pt x="58" y="85"/>
                      <a:pt x="58" y="85"/>
                      <a:pt x="58" y="85"/>
                    </a:cubicBezTo>
                    <a:cubicBezTo>
                      <a:pt x="37" y="81"/>
                      <a:pt x="26" y="69"/>
                      <a:pt x="26" y="51"/>
                    </a:cubicBezTo>
                    <a:cubicBezTo>
                      <a:pt x="26" y="25"/>
                      <a:pt x="52" y="0"/>
                      <a:pt x="103" y="0"/>
                    </a:cubicBezTo>
                    <a:cubicBezTo>
                      <a:pt x="125" y="0"/>
                      <a:pt x="142" y="4"/>
                      <a:pt x="162" y="12"/>
                    </a:cubicBezTo>
                    <a:cubicBezTo>
                      <a:pt x="139" y="41"/>
                      <a:pt x="139" y="41"/>
                      <a:pt x="139" y="41"/>
                    </a:cubicBezTo>
                    <a:cubicBezTo>
                      <a:pt x="126" y="35"/>
                      <a:pt x="112" y="32"/>
                      <a:pt x="102" y="32"/>
                    </a:cubicBezTo>
                    <a:cubicBezTo>
                      <a:pt x="98" y="32"/>
                      <a:pt x="86" y="33"/>
                      <a:pt x="86" y="43"/>
                    </a:cubicBezTo>
                    <a:cubicBezTo>
                      <a:pt x="86" y="46"/>
                      <a:pt x="90" y="49"/>
                      <a:pt x="103" y="52"/>
                    </a:cubicBezTo>
                    <a:cubicBezTo>
                      <a:pt x="117" y="55"/>
                      <a:pt x="117" y="55"/>
                      <a:pt x="117" y="55"/>
                    </a:cubicBezTo>
                    <a:cubicBezTo>
                      <a:pt x="137" y="60"/>
                      <a:pt x="149" y="68"/>
                      <a:pt x="149" y="88"/>
                    </a:cubicBezTo>
                    <a:cubicBezTo>
                      <a:pt x="149" y="111"/>
                      <a:pt x="122" y="145"/>
                      <a:pt x="66" y="145"/>
                    </a:cubicBezTo>
                    <a:cubicBezTo>
                      <a:pt x="43" y="145"/>
                      <a:pt x="20" y="138"/>
                      <a:pt x="0" y="12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82" name="Freeform 18">
                <a:extLst>
                  <a:ext uri="{FF2B5EF4-FFF2-40B4-BE49-F238E27FC236}">
                    <a16:creationId xmlns:a16="http://schemas.microsoft.com/office/drawing/2014/main" id="{6821352C-8A4D-4D63-BE25-5E2D12DED21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5" y="2045"/>
                <a:ext cx="45" cy="33"/>
              </a:xfrm>
              <a:custGeom>
                <a:avLst/>
                <a:gdLst>
                  <a:gd name="T0" fmla="*/ 3 w 19"/>
                  <a:gd name="T1" fmla="*/ 12 h 14"/>
                  <a:gd name="T2" fmla="*/ 9 w 19"/>
                  <a:gd name="T3" fmla="*/ 14 h 14"/>
                  <a:gd name="T4" fmla="*/ 9 w 19"/>
                  <a:gd name="T5" fmla="*/ 14 h 14"/>
                  <a:gd name="T6" fmla="*/ 18 w 19"/>
                  <a:gd name="T7" fmla="*/ 7 h 14"/>
                  <a:gd name="T8" fmla="*/ 9 w 19"/>
                  <a:gd name="T9" fmla="*/ 0 h 14"/>
                  <a:gd name="T10" fmla="*/ 0 w 19"/>
                  <a:gd name="T11" fmla="*/ 7 h 14"/>
                  <a:gd name="T12" fmla="*/ 3 w 19"/>
                  <a:gd name="T1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14">
                    <a:moveTo>
                      <a:pt x="3" y="12"/>
                    </a:moveTo>
                    <a:cubicBezTo>
                      <a:pt x="4" y="13"/>
                      <a:pt x="7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4" y="14"/>
                      <a:pt x="18" y="11"/>
                      <a:pt x="18" y="7"/>
                    </a:cubicBezTo>
                    <a:cubicBezTo>
                      <a:pt x="19" y="3"/>
                      <a:pt x="14" y="0"/>
                      <a:pt x="9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9"/>
                      <a:pt x="1" y="10"/>
                      <a:pt x="3" y="12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83" name="Freeform 19">
                <a:extLst>
                  <a:ext uri="{FF2B5EF4-FFF2-40B4-BE49-F238E27FC236}">
                    <a16:creationId xmlns:a16="http://schemas.microsoft.com/office/drawing/2014/main" id="{90A2C260-A1A1-497E-8BD0-2CCA3D653AC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0" y="2230"/>
                <a:ext cx="232" cy="41"/>
              </a:xfrm>
              <a:custGeom>
                <a:avLst/>
                <a:gdLst>
                  <a:gd name="T0" fmla="*/ 95 w 98"/>
                  <a:gd name="T1" fmla="*/ 0 h 17"/>
                  <a:gd name="T2" fmla="*/ 4 w 98"/>
                  <a:gd name="T3" fmla="*/ 0 h 17"/>
                  <a:gd name="T4" fmla="*/ 0 w 98"/>
                  <a:gd name="T5" fmla="*/ 3 h 17"/>
                  <a:gd name="T6" fmla="*/ 0 w 98"/>
                  <a:gd name="T7" fmla="*/ 13 h 17"/>
                  <a:gd name="T8" fmla="*/ 4 w 98"/>
                  <a:gd name="T9" fmla="*/ 17 h 17"/>
                  <a:gd name="T10" fmla="*/ 95 w 98"/>
                  <a:gd name="T11" fmla="*/ 17 h 17"/>
                  <a:gd name="T12" fmla="*/ 98 w 98"/>
                  <a:gd name="T13" fmla="*/ 13 h 17"/>
                  <a:gd name="T14" fmla="*/ 98 w 98"/>
                  <a:gd name="T15" fmla="*/ 3 h 17"/>
                  <a:gd name="T16" fmla="*/ 95 w 98"/>
                  <a:gd name="T1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17">
                    <a:moveTo>
                      <a:pt x="95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5"/>
                      <a:pt x="2" y="17"/>
                      <a:pt x="4" y="17"/>
                    </a:cubicBezTo>
                    <a:cubicBezTo>
                      <a:pt x="95" y="17"/>
                      <a:pt x="95" y="17"/>
                      <a:pt x="95" y="17"/>
                    </a:cubicBezTo>
                    <a:cubicBezTo>
                      <a:pt x="97" y="17"/>
                      <a:pt x="98" y="15"/>
                      <a:pt x="98" y="13"/>
                    </a:cubicBezTo>
                    <a:cubicBezTo>
                      <a:pt x="98" y="3"/>
                      <a:pt x="98" y="3"/>
                      <a:pt x="98" y="3"/>
                    </a:cubicBezTo>
                    <a:cubicBezTo>
                      <a:pt x="98" y="1"/>
                      <a:pt x="97" y="0"/>
                      <a:pt x="95" y="0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84" name="Freeform 20">
                <a:extLst>
                  <a:ext uri="{FF2B5EF4-FFF2-40B4-BE49-F238E27FC236}">
                    <a16:creationId xmlns:a16="http://schemas.microsoft.com/office/drawing/2014/main" id="{4705AACB-0CAF-4AF9-8235-AE532A4BF0B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76" y="2083"/>
                <a:ext cx="400" cy="140"/>
              </a:xfrm>
              <a:custGeom>
                <a:avLst/>
                <a:gdLst>
                  <a:gd name="T0" fmla="*/ 164 w 168"/>
                  <a:gd name="T1" fmla="*/ 18 h 59"/>
                  <a:gd name="T2" fmla="*/ 109 w 168"/>
                  <a:gd name="T3" fmla="*/ 0 h 59"/>
                  <a:gd name="T4" fmla="*/ 109 w 168"/>
                  <a:gd name="T5" fmla="*/ 0 h 59"/>
                  <a:gd name="T6" fmla="*/ 89 w 168"/>
                  <a:gd name="T7" fmla="*/ 0 h 59"/>
                  <a:gd name="T8" fmla="*/ 89 w 168"/>
                  <a:gd name="T9" fmla="*/ 0 h 59"/>
                  <a:gd name="T10" fmla="*/ 86 w 168"/>
                  <a:gd name="T11" fmla="*/ 0 h 59"/>
                  <a:gd name="T12" fmla="*/ 86 w 168"/>
                  <a:gd name="T13" fmla="*/ 0 h 59"/>
                  <a:gd name="T14" fmla="*/ 82 w 168"/>
                  <a:gd name="T15" fmla="*/ 0 h 59"/>
                  <a:gd name="T16" fmla="*/ 82 w 168"/>
                  <a:gd name="T17" fmla="*/ 0 h 59"/>
                  <a:gd name="T18" fmla="*/ 81 w 168"/>
                  <a:gd name="T19" fmla="*/ 0 h 59"/>
                  <a:gd name="T20" fmla="*/ 80 w 168"/>
                  <a:gd name="T21" fmla="*/ 0 h 59"/>
                  <a:gd name="T22" fmla="*/ 80 w 168"/>
                  <a:gd name="T23" fmla="*/ 0 h 59"/>
                  <a:gd name="T24" fmla="*/ 79 w 168"/>
                  <a:gd name="T25" fmla="*/ 0 h 59"/>
                  <a:gd name="T26" fmla="*/ 79 w 168"/>
                  <a:gd name="T27" fmla="*/ 0 h 59"/>
                  <a:gd name="T28" fmla="*/ 59 w 168"/>
                  <a:gd name="T29" fmla="*/ 0 h 59"/>
                  <a:gd name="T30" fmla="*/ 59 w 168"/>
                  <a:gd name="T31" fmla="*/ 0 h 59"/>
                  <a:gd name="T32" fmla="*/ 4 w 168"/>
                  <a:gd name="T33" fmla="*/ 18 h 59"/>
                  <a:gd name="T34" fmla="*/ 33 w 168"/>
                  <a:gd name="T35" fmla="*/ 59 h 59"/>
                  <a:gd name="T36" fmla="*/ 34 w 168"/>
                  <a:gd name="T37" fmla="*/ 59 h 59"/>
                  <a:gd name="T38" fmla="*/ 34 w 168"/>
                  <a:gd name="T39" fmla="*/ 59 h 59"/>
                  <a:gd name="T40" fmla="*/ 35 w 168"/>
                  <a:gd name="T41" fmla="*/ 58 h 59"/>
                  <a:gd name="T42" fmla="*/ 34 w 168"/>
                  <a:gd name="T43" fmla="*/ 57 h 59"/>
                  <a:gd name="T44" fmla="*/ 20 w 168"/>
                  <a:gd name="T45" fmla="*/ 20 h 59"/>
                  <a:gd name="T46" fmla="*/ 48 w 168"/>
                  <a:gd name="T47" fmla="*/ 3 h 59"/>
                  <a:gd name="T48" fmla="*/ 29 w 168"/>
                  <a:gd name="T49" fmla="*/ 17 h 59"/>
                  <a:gd name="T50" fmla="*/ 56 w 168"/>
                  <a:gd name="T51" fmla="*/ 59 h 59"/>
                  <a:gd name="T52" fmla="*/ 56 w 168"/>
                  <a:gd name="T53" fmla="*/ 59 h 59"/>
                  <a:gd name="T54" fmla="*/ 56 w 168"/>
                  <a:gd name="T55" fmla="*/ 59 h 59"/>
                  <a:gd name="T56" fmla="*/ 57 w 168"/>
                  <a:gd name="T57" fmla="*/ 58 h 59"/>
                  <a:gd name="T58" fmla="*/ 57 w 168"/>
                  <a:gd name="T59" fmla="*/ 57 h 59"/>
                  <a:gd name="T60" fmla="*/ 49 w 168"/>
                  <a:gd name="T61" fmla="*/ 23 h 59"/>
                  <a:gd name="T62" fmla="*/ 80 w 168"/>
                  <a:gd name="T63" fmla="*/ 2 h 59"/>
                  <a:gd name="T64" fmla="*/ 81 w 168"/>
                  <a:gd name="T65" fmla="*/ 2 h 59"/>
                  <a:gd name="T66" fmla="*/ 82 w 168"/>
                  <a:gd name="T67" fmla="*/ 2 h 59"/>
                  <a:gd name="T68" fmla="*/ 82 w 168"/>
                  <a:gd name="T69" fmla="*/ 2 h 59"/>
                  <a:gd name="T70" fmla="*/ 83 w 168"/>
                  <a:gd name="T71" fmla="*/ 2 h 59"/>
                  <a:gd name="T72" fmla="*/ 83 w 168"/>
                  <a:gd name="T73" fmla="*/ 58 h 59"/>
                  <a:gd name="T74" fmla="*/ 84 w 168"/>
                  <a:gd name="T75" fmla="*/ 59 h 59"/>
                  <a:gd name="T76" fmla="*/ 84 w 168"/>
                  <a:gd name="T77" fmla="*/ 59 h 59"/>
                  <a:gd name="T78" fmla="*/ 85 w 168"/>
                  <a:gd name="T79" fmla="*/ 58 h 59"/>
                  <a:gd name="T80" fmla="*/ 85 w 168"/>
                  <a:gd name="T81" fmla="*/ 2 h 59"/>
                  <a:gd name="T82" fmla="*/ 86 w 168"/>
                  <a:gd name="T83" fmla="*/ 2 h 59"/>
                  <a:gd name="T84" fmla="*/ 119 w 168"/>
                  <a:gd name="T85" fmla="*/ 23 h 59"/>
                  <a:gd name="T86" fmla="*/ 111 w 168"/>
                  <a:gd name="T87" fmla="*/ 57 h 59"/>
                  <a:gd name="T88" fmla="*/ 111 w 168"/>
                  <a:gd name="T89" fmla="*/ 58 h 59"/>
                  <a:gd name="T90" fmla="*/ 112 w 168"/>
                  <a:gd name="T91" fmla="*/ 59 h 59"/>
                  <a:gd name="T92" fmla="*/ 112 w 168"/>
                  <a:gd name="T93" fmla="*/ 59 h 59"/>
                  <a:gd name="T94" fmla="*/ 112 w 168"/>
                  <a:gd name="T95" fmla="*/ 59 h 59"/>
                  <a:gd name="T96" fmla="*/ 140 w 168"/>
                  <a:gd name="T97" fmla="*/ 17 h 59"/>
                  <a:gd name="T98" fmla="*/ 120 w 168"/>
                  <a:gd name="T99" fmla="*/ 3 h 59"/>
                  <a:gd name="T100" fmla="*/ 148 w 168"/>
                  <a:gd name="T101" fmla="*/ 20 h 59"/>
                  <a:gd name="T102" fmla="*/ 134 w 168"/>
                  <a:gd name="T103" fmla="*/ 57 h 59"/>
                  <a:gd name="T104" fmla="*/ 134 w 168"/>
                  <a:gd name="T105" fmla="*/ 58 h 59"/>
                  <a:gd name="T106" fmla="*/ 135 w 168"/>
                  <a:gd name="T107" fmla="*/ 59 h 59"/>
                  <a:gd name="T108" fmla="*/ 135 w 168"/>
                  <a:gd name="T109" fmla="*/ 59 h 59"/>
                  <a:gd name="T110" fmla="*/ 135 w 168"/>
                  <a:gd name="T111" fmla="*/ 59 h 59"/>
                  <a:gd name="T112" fmla="*/ 164 w 168"/>
                  <a:gd name="T113" fmla="*/ 1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8" h="59">
                    <a:moveTo>
                      <a:pt x="164" y="18"/>
                    </a:moveTo>
                    <a:cubicBezTo>
                      <a:pt x="161" y="6"/>
                      <a:pt x="143" y="0"/>
                      <a:pt x="109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8" y="0"/>
                      <a:pt x="87" y="0"/>
                      <a:pt x="86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1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79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26" y="0"/>
                      <a:pt x="7" y="6"/>
                      <a:pt x="4" y="18"/>
                    </a:cubicBezTo>
                    <a:cubicBezTo>
                      <a:pt x="0" y="35"/>
                      <a:pt x="32" y="58"/>
                      <a:pt x="33" y="59"/>
                    </a:cubicBezTo>
                    <a:cubicBezTo>
                      <a:pt x="33" y="59"/>
                      <a:pt x="34" y="59"/>
                      <a:pt x="34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9"/>
                      <a:pt x="35" y="59"/>
                      <a:pt x="35" y="58"/>
                    </a:cubicBezTo>
                    <a:cubicBezTo>
                      <a:pt x="35" y="58"/>
                      <a:pt x="35" y="57"/>
                      <a:pt x="34" y="57"/>
                    </a:cubicBezTo>
                    <a:cubicBezTo>
                      <a:pt x="21" y="42"/>
                      <a:pt x="17" y="29"/>
                      <a:pt x="20" y="20"/>
                    </a:cubicBezTo>
                    <a:cubicBezTo>
                      <a:pt x="24" y="9"/>
                      <a:pt x="38" y="5"/>
                      <a:pt x="48" y="3"/>
                    </a:cubicBezTo>
                    <a:cubicBezTo>
                      <a:pt x="37" y="6"/>
                      <a:pt x="30" y="10"/>
                      <a:pt x="29" y="17"/>
                    </a:cubicBezTo>
                    <a:cubicBezTo>
                      <a:pt x="24" y="34"/>
                      <a:pt x="55" y="58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7" y="59"/>
                      <a:pt x="57" y="59"/>
                      <a:pt x="57" y="58"/>
                    </a:cubicBezTo>
                    <a:cubicBezTo>
                      <a:pt x="57" y="58"/>
                      <a:pt x="57" y="58"/>
                      <a:pt x="57" y="57"/>
                    </a:cubicBezTo>
                    <a:cubicBezTo>
                      <a:pt x="48" y="44"/>
                      <a:pt x="46" y="33"/>
                      <a:pt x="49" y="23"/>
                    </a:cubicBezTo>
                    <a:cubicBezTo>
                      <a:pt x="55" y="9"/>
                      <a:pt x="73" y="4"/>
                      <a:pt x="80" y="2"/>
                    </a:cubicBezTo>
                    <a:cubicBezTo>
                      <a:pt x="80" y="2"/>
                      <a:pt x="80" y="2"/>
                      <a:pt x="81" y="2"/>
                    </a:cubicBezTo>
                    <a:cubicBezTo>
                      <a:pt x="81" y="2"/>
                      <a:pt x="81" y="2"/>
                      <a:pt x="82" y="2"/>
                    </a:cubicBezTo>
                    <a:cubicBezTo>
                      <a:pt x="82" y="2"/>
                      <a:pt x="82" y="2"/>
                      <a:pt x="82" y="2"/>
                    </a:cubicBezTo>
                    <a:cubicBezTo>
                      <a:pt x="82" y="2"/>
                      <a:pt x="83" y="2"/>
                      <a:pt x="83" y="2"/>
                    </a:cubicBezTo>
                    <a:cubicBezTo>
                      <a:pt x="82" y="4"/>
                      <a:pt x="68" y="26"/>
                      <a:pt x="83" y="58"/>
                    </a:cubicBezTo>
                    <a:cubicBezTo>
                      <a:pt x="83" y="59"/>
                      <a:pt x="84" y="59"/>
                      <a:pt x="84" y="59"/>
                    </a:cubicBezTo>
                    <a:cubicBezTo>
                      <a:pt x="84" y="59"/>
                      <a:pt x="84" y="59"/>
                      <a:pt x="84" y="59"/>
                    </a:cubicBezTo>
                    <a:cubicBezTo>
                      <a:pt x="84" y="59"/>
                      <a:pt x="85" y="59"/>
                      <a:pt x="85" y="58"/>
                    </a:cubicBezTo>
                    <a:cubicBezTo>
                      <a:pt x="100" y="27"/>
                      <a:pt x="87" y="4"/>
                      <a:pt x="85" y="2"/>
                    </a:cubicBezTo>
                    <a:cubicBezTo>
                      <a:pt x="85" y="2"/>
                      <a:pt x="86" y="2"/>
                      <a:pt x="86" y="2"/>
                    </a:cubicBezTo>
                    <a:cubicBezTo>
                      <a:pt x="89" y="2"/>
                      <a:pt x="113" y="7"/>
                      <a:pt x="119" y="23"/>
                    </a:cubicBezTo>
                    <a:cubicBezTo>
                      <a:pt x="123" y="33"/>
                      <a:pt x="120" y="44"/>
                      <a:pt x="111" y="57"/>
                    </a:cubicBezTo>
                    <a:cubicBezTo>
                      <a:pt x="111" y="58"/>
                      <a:pt x="111" y="58"/>
                      <a:pt x="111" y="58"/>
                    </a:cubicBezTo>
                    <a:cubicBezTo>
                      <a:pt x="111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4" y="58"/>
                      <a:pt x="145" y="34"/>
                      <a:pt x="140" y="17"/>
                    </a:cubicBezTo>
                    <a:cubicBezTo>
                      <a:pt x="138" y="10"/>
                      <a:pt x="131" y="6"/>
                      <a:pt x="120" y="3"/>
                    </a:cubicBezTo>
                    <a:cubicBezTo>
                      <a:pt x="130" y="5"/>
                      <a:pt x="144" y="9"/>
                      <a:pt x="148" y="20"/>
                    </a:cubicBezTo>
                    <a:cubicBezTo>
                      <a:pt x="152" y="29"/>
                      <a:pt x="147" y="42"/>
                      <a:pt x="134" y="57"/>
                    </a:cubicBezTo>
                    <a:cubicBezTo>
                      <a:pt x="134" y="57"/>
                      <a:pt x="134" y="58"/>
                      <a:pt x="134" y="58"/>
                    </a:cubicBezTo>
                    <a:cubicBezTo>
                      <a:pt x="134" y="59"/>
                      <a:pt x="134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6" y="58"/>
                      <a:pt x="168" y="35"/>
                      <a:pt x="164" y="18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85" name="Freeform 21">
                <a:extLst>
                  <a:ext uri="{FF2B5EF4-FFF2-40B4-BE49-F238E27FC236}">
                    <a16:creationId xmlns:a16="http://schemas.microsoft.com/office/drawing/2014/main" id="{17B9BDFD-B3D4-42F7-9FFE-D3CAE350DA1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124" y="3411"/>
                <a:ext cx="3432" cy="363"/>
              </a:xfrm>
              <a:custGeom>
                <a:avLst/>
                <a:gdLst>
                  <a:gd name="T0" fmla="*/ 1412 w 1445"/>
                  <a:gd name="T1" fmla="*/ 48 h 153"/>
                  <a:gd name="T2" fmla="*/ 1402 w 1445"/>
                  <a:gd name="T3" fmla="*/ 84 h 153"/>
                  <a:gd name="T4" fmla="*/ 1396 w 1445"/>
                  <a:gd name="T5" fmla="*/ 121 h 153"/>
                  <a:gd name="T6" fmla="*/ 1330 w 1445"/>
                  <a:gd name="T7" fmla="*/ 48 h 153"/>
                  <a:gd name="T8" fmla="*/ 1320 w 1445"/>
                  <a:gd name="T9" fmla="*/ 84 h 153"/>
                  <a:gd name="T10" fmla="*/ 1314 w 1445"/>
                  <a:gd name="T11" fmla="*/ 121 h 153"/>
                  <a:gd name="T12" fmla="*/ 1257 w 1445"/>
                  <a:gd name="T13" fmla="*/ 69 h 153"/>
                  <a:gd name="T14" fmla="*/ 1233 w 1445"/>
                  <a:gd name="T15" fmla="*/ 105 h 153"/>
                  <a:gd name="T16" fmla="*/ 1249 w 1445"/>
                  <a:gd name="T17" fmla="*/ 33 h 153"/>
                  <a:gd name="T18" fmla="*/ 1143 w 1445"/>
                  <a:gd name="T19" fmla="*/ 119 h 153"/>
                  <a:gd name="T20" fmla="*/ 1194 w 1445"/>
                  <a:gd name="T21" fmla="*/ 33 h 153"/>
                  <a:gd name="T22" fmla="*/ 1123 w 1445"/>
                  <a:gd name="T23" fmla="*/ 119 h 153"/>
                  <a:gd name="T24" fmla="*/ 1097 w 1445"/>
                  <a:gd name="T25" fmla="*/ 63 h 153"/>
                  <a:gd name="T26" fmla="*/ 1124 w 1445"/>
                  <a:gd name="T27" fmla="*/ 34 h 153"/>
                  <a:gd name="T28" fmla="*/ 1038 w 1445"/>
                  <a:gd name="T29" fmla="*/ 65 h 153"/>
                  <a:gd name="T30" fmla="*/ 1086 w 1445"/>
                  <a:gd name="T31" fmla="*/ 107 h 153"/>
                  <a:gd name="T32" fmla="*/ 1053 w 1445"/>
                  <a:gd name="T33" fmla="*/ 153 h 153"/>
                  <a:gd name="T34" fmla="*/ 986 w 1445"/>
                  <a:gd name="T35" fmla="*/ 50 h 153"/>
                  <a:gd name="T36" fmla="*/ 969 w 1445"/>
                  <a:gd name="T37" fmla="*/ 121 h 153"/>
                  <a:gd name="T38" fmla="*/ 942 w 1445"/>
                  <a:gd name="T39" fmla="*/ 68 h 153"/>
                  <a:gd name="T40" fmla="*/ 885 w 1445"/>
                  <a:gd name="T41" fmla="*/ 119 h 153"/>
                  <a:gd name="T42" fmla="*/ 935 w 1445"/>
                  <a:gd name="T43" fmla="*/ 33 h 153"/>
                  <a:gd name="T44" fmla="*/ 865 w 1445"/>
                  <a:gd name="T45" fmla="*/ 119 h 153"/>
                  <a:gd name="T46" fmla="*/ 826 w 1445"/>
                  <a:gd name="T47" fmla="*/ 49 h 153"/>
                  <a:gd name="T48" fmla="*/ 761 w 1445"/>
                  <a:gd name="T49" fmla="*/ 152 h 153"/>
                  <a:gd name="T50" fmla="*/ 856 w 1445"/>
                  <a:gd name="T51" fmla="*/ 87 h 153"/>
                  <a:gd name="T52" fmla="*/ 808 w 1445"/>
                  <a:gd name="T53" fmla="*/ 44 h 153"/>
                  <a:gd name="T54" fmla="*/ 661 w 1445"/>
                  <a:gd name="T55" fmla="*/ 89 h 153"/>
                  <a:gd name="T56" fmla="*/ 676 w 1445"/>
                  <a:gd name="T57" fmla="*/ 102 h 153"/>
                  <a:gd name="T58" fmla="*/ 709 w 1445"/>
                  <a:gd name="T59" fmla="*/ 44 h 153"/>
                  <a:gd name="T60" fmla="*/ 639 w 1445"/>
                  <a:gd name="T61" fmla="*/ 93 h 153"/>
                  <a:gd name="T62" fmla="*/ 666 w 1445"/>
                  <a:gd name="T63" fmla="*/ 137 h 153"/>
                  <a:gd name="T64" fmla="*/ 558 w 1445"/>
                  <a:gd name="T65" fmla="*/ 119 h 153"/>
                  <a:gd name="T66" fmla="*/ 592 w 1445"/>
                  <a:gd name="T67" fmla="*/ 119 h 153"/>
                  <a:gd name="T68" fmla="*/ 577 w 1445"/>
                  <a:gd name="T69" fmla="*/ 45 h 153"/>
                  <a:gd name="T70" fmla="*/ 518 w 1445"/>
                  <a:gd name="T71" fmla="*/ 21 h 153"/>
                  <a:gd name="T72" fmla="*/ 493 w 1445"/>
                  <a:gd name="T73" fmla="*/ 119 h 153"/>
                  <a:gd name="T74" fmla="*/ 424 w 1445"/>
                  <a:gd name="T75" fmla="*/ 119 h 153"/>
                  <a:gd name="T76" fmla="*/ 501 w 1445"/>
                  <a:gd name="T77" fmla="*/ 33 h 153"/>
                  <a:gd name="T78" fmla="*/ 445 w 1445"/>
                  <a:gd name="T79" fmla="*/ 34 h 153"/>
                  <a:gd name="T80" fmla="*/ 397 w 1445"/>
                  <a:gd name="T81" fmla="*/ 62 h 153"/>
                  <a:gd name="T82" fmla="*/ 401 w 1445"/>
                  <a:gd name="T83" fmla="*/ 97 h 153"/>
                  <a:gd name="T84" fmla="*/ 418 w 1445"/>
                  <a:gd name="T85" fmla="*/ 59 h 153"/>
                  <a:gd name="T86" fmla="*/ 217 w 1445"/>
                  <a:gd name="T87" fmla="*/ 119 h 153"/>
                  <a:gd name="T88" fmla="*/ 291 w 1445"/>
                  <a:gd name="T89" fmla="*/ 119 h 153"/>
                  <a:gd name="T90" fmla="*/ 284 w 1445"/>
                  <a:gd name="T91" fmla="*/ 34 h 153"/>
                  <a:gd name="T92" fmla="*/ 211 w 1445"/>
                  <a:gd name="T93" fmla="*/ 34 h 153"/>
                  <a:gd name="T94" fmla="*/ 137 w 1445"/>
                  <a:gd name="T95" fmla="*/ 67 h 153"/>
                  <a:gd name="T96" fmla="*/ 147 w 1445"/>
                  <a:gd name="T97" fmla="*/ 105 h 153"/>
                  <a:gd name="T98" fmla="*/ 164 w 1445"/>
                  <a:gd name="T99" fmla="*/ 33 h 153"/>
                  <a:gd name="T100" fmla="*/ 52 w 1445"/>
                  <a:gd name="T101" fmla="*/ 105 h 153"/>
                  <a:gd name="T102" fmla="*/ 81 w 1445"/>
                  <a:gd name="T103" fmla="*/ 63 h 153"/>
                  <a:gd name="T104" fmla="*/ 21 w 1445"/>
                  <a:gd name="T105" fmla="*/ 152 h 153"/>
                  <a:gd name="T106" fmla="*/ 101 w 1445"/>
                  <a:gd name="T107" fmla="*/ 66 h 153"/>
                  <a:gd name="T108" fmla="*/ 50 w 1445"/>
                  <a:gd name="T109" fmla="*/ 34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45" h="153">
                    <a:moveTo>
                      <a:pt x="1396" y="121"/>
                    </a:moveTo>
                    <a:cubicBezTo>
                      <a:pt x="1415" y="121"/>
                      <a:pt x="1436" y="114"/>
                      <a:pt x="1437" y="91"/>
                    </a:cubicBezTo>
                    <a:cubicBezTo>
                      <a:pt x="1438" y="74"/>
                      <a:pt x="1414" y="70"/>
                      <a:pt x="1402" y="65"/>
                    </a:cubicBezTo>
                    <a:cubicBezTo>
                      <a:pt x="1397" y="63"/>
                      <a:pt x="1395" y="62"/>
                      <a:pt x="1395" y="58"/>
                    </a:cubicBezTo>
                    <a:cubicBezTo>
                      <a:pt x="1396" y="50"/>
                      <a:pt x="1405" y="48"/>
                      <a:pt x="1412" y="48"/>
                    </a:cubicBezTo>
                    <a:cubicBezTo>
                      <a:pt x="1420" y="48"/>
                      <a:pt x="1428" y="51"/>
                      <a:pt x="1432" y="55"/>
                    </a:cubicBezTo>
                    <a:cubicBezTo>
                      <a:pt x="1445" y="43"/>
                      <a:pt x="1445" y="43"/>
                      <a:pt x="1445" y="43"/>
                    </a:cubicBezTo>
                    <a:cubicBezTo>
                      <a:pt x="1437" y="35"/>
                      <a:pt x="1427" y="32"/>
                      <a:pt x="1415" y="32"/>
                    </a:cubicBezTo>
                    <a:cubicBezTo>
                      <a:pt x="1395" y="32"/>
                      <a:pt x="1378" y="42"/>
                      <a:pt x="1376" y="60"/>
                    </a:cubicBezTo>
                    <a:cubicBezTo>
                      <a:pt x="1375" y="77"/>
                      <a:pt x="1390" y="80"/>
                      <a:pt x="1402" y="84"/>
                    </a:cubicBezTo>
                    <a:cubicBezTo>
                      <a:pt x="1410" y="86"/>
                      <a:pt x="1418" y="88"/>
                      <a:pt x="1417" y="95"/>
                    </a:cubicBezTo>
                    <a:cubicBezTo>
                      <a:pt x="1416" y="105"/>
                      <a:pt x="1405" y="105"/>
                      <a:pt x="1398" y="105"/>
                    </a:cubicBezTo>
                    <a:cubicBezTo>
                      <a:pt x="1389" y="105"/>
                      <a:pt x="1380" y="101"/>
                      <a:pt x="1375" y="95"/>
                    </a:cubicBezTo>
                    <a:cubicBezTo>
                      <a:pt x="1361" y="107"/>
                      <a:pt x="1361" y="107"/>
                      <a:pt x="1361" y="107"/>
                    </a:cubicBezTo>
                    <a:cubicBezTo>
                      <a:pt x="1368" y="117"/>
                      <a:pt x="1382" y="121"/>
                      <a:pt x="1396" y="121"/>
                    </a:cubicBezTo>
                    <a:moveTo>
                      <a:pt x="1314" y="121"/>
                    </a:moveTo>
                    <a:cubicBezTo>
                      <a:pt x="1333" y="121"/>
                      <a:pt x="1354" y="114"/>
                      <a:pt x="1355" y="91"/>
                    </a:cubicBezTo>
                    <a:cubicBezTo>
                      <a:pt x="1356" y="74"/>
                      <a:pt x="1332" y="70"/>
                      <a:pt x="1320" y="65"/>
                    </a:cubicBezTo>
                    <a:cubicBezTo>
                      <a:pt x="1316" y="63"/>
                      <a:pt x="1313" y="62"/>
                      <a:pt x="1313" y="58"/>
                    </a:cubicBezTo>
                    <a:cubicBezTo>
                      <a:pt x="1314" y="50"/>
                      <a:pt x="1323" y="48"/>
                      <a:pt x="1330" y="48"/>
                    </a:cubicBezTo>
                    <a:cubicBezTo>
                      <a:pt x="1338" y="48"/>
                      <a:pt x="1346" y="51"/>
                      <a:pt x="1350" y="55"/>
                    </a:cubicBezTo>
                    <a:cubicBezTo>
                      <a:pt x="1364" y="43"/>
                      <a:pt x="1364" y="43"/>
                      <a:pt x="1364" y="43"/>
                    </a:cubicBezTo>
                    <a:cubicBezTo>
                      <a:pt x="1355" y="35"/>
                      <a:pt x="1345" y="32"/>
                      <a:pt x="1333" y="32"/>
                    </a:cubicBezTo>
                    <a:cubicBezTo>
                      <a:pt x="1314" y="32"/>
                      <a:pt x="1296" y="42"/>
                      <a:pt x="1294" y="60"/>
                    </a:cubicBezTo>
                    <a:cubicBezTo>
                      <a:pt x="1293" y="77"/>
                      <a:pt x="1308" y="80"/>
                      <a:pt x="1320" y="84"/>
                    </a:cubicBezTo>
                    <a:cubicBezTo>
                      <a:pt x="1328" y="86"/>
                      <a:pt x="1336" y="88"/>
                      <a:pt x="1335" y="95"/>
                    </a:cubicBezTo>
                    <a:cubicBezTo>
                      <a:pt x="1335" y="105"/>
                      <a:pt x="1323" y="105"/>
                      <a:pt x="1316" y="105"/>
                    </a:cubicBezTo>
                    <a:cubicBezTo>
                      <a:pt x="1307" y="105"/>
                      <a:pt x="1298" y="101"/>
                      <a:pt x="1293" y="95"/>
                    </a:cubicBezTo>
                    <a:cubicBezTo>
                      <a:pt x="1280" y="107"/>
                      <a:pt x="1280" y="107"/>
                      <a:pt x="1280" y="107"/>
                    </a:cubicBezTo>
                    <a:cubicBezTo>
                      <a:pt x="1287" y="117"/>
                      <a:pt x="1300" y="121"/>
                      <a:pt x="1314" y="121"/>
                    </a:cubicBezTo>
                    <a:moveTo>
                      <a:pt x="1222" y="69"/>
                    </a:moveTo>
                    <a:cubicBezTo>
                      <a:pt x="1222" y="67"/>
                      <a:pt x="1223" y="66"/>
                      <a:pt x="1223" y="64"/>
                    </a:cubicBezTo>
                    <a:cubicBezTo>
                      <a:pt x="1227" y="55"/>
                      <a:pt x="1234" y="49"/>
                      <a:pt x="1245" y="49"/>
                    </a:cubicBezTo>
                    <a:cubicBezTo>
                      <a:pt x="1253" y="49"/>
                      <a:pt x="1259" y="54"/>
                      <a:pt x="1259" y="62"/>
                    </a:cubicBezTo>
                    <a:cubicBezTo>
                      <a:pt x="1259" y="64"/>
                      <a:pt x="1258" y="66"/>
                      <a:pt x="1257" y="69"/>
                    </a:cubicBezTo>
                    <a:lnTo>
                      <a:pt x="1222" y="69"/>
                    </a:lnTo>
                    <a:close/>
                    <a:moveTo>
                      <a:pt x="1228" y="121"/>
                    </a:moveTo>
                    <a:cubicBezTo>
                      <a:pt x="1244" y="121"/>
                      <a:pt x="1260" y="117"/>
                      <a:pt x="1268" y="110"/>
                    </a:cubicBezTo>
                    <a:cubicBezTo>
                      <a:pt x="1263" y="97"/>
                      <a:pt x="1263" y="97"/>
                      <a:pt x="1263" y="97"/>
                    </a:cubicBezTo>
                    <a:cubicBezTo>
                      <a:pt x="1257" y="99"/>
                      <a:pt x="1246" y="105"/>
                      <a:pt x="1233" y="105"/>
                    </a:cubicBezTo>
                    <a:cubicBezTo>
                      <a:pt x="1224" y="105"/>
                      <a:pt x="1216" y="100"/>
                      <a:pt x="1217" y="91"/>
                    </a:cubicBezTo>
                    <a:cubicBezTo>
                      <a:pt x="1217" y="88"/>
                      <a:pt x="1218" y="85"/>
                      <a:pt x="1218" y="82"/>
                    </a:cubicBezTo>
                    <a:cubicBezTo>
                      <a:pt x="1274" y="82"/>
                      <a:pt x="1274" y="82"/>
                      <a:pt x="1274" y="82"/>
                    </a:cubicBezTo>
                    <a:cubicBezTo>
                      <a:pt x="1276" y="76"/>
                      <a:pt x="1279" y="66"/>
                      <a:pt x="1279" y="59"/>
                    </a:cubicBezTo>
                    <a:cubicBezTo>
                      <a:pt x="1280" y="41"/>
                      <a:pt x="1266" y="33"/>
                      <a:pt x="1249" y="33"/>
                    </a:cubicBezTo>
                    <a:cubicBezTo>
                      <a:pt x="1226" y="33"/>
                      <a:pt x="1206" y="47"/>
                      <a:pt x="1200" y="70"/>
                    </a:cubicBezTo>
                    <a:cubicBezTo>
                      <a:pt x="1199" y="77"/>
                      <a:pt x="1196" y="87"/>
                      <a:pt x="1195" y="93"/>
                    </a:cubicBezTo>
                    <a:cubicBezTo>
                      <a:pt x="1194" y="113"/>
                      <a:pt x="1210" y="121"/>
                      <a:pt x="1228" y="121"/>
                    </a:cubicBezTo>
                    <a:moveTo>
                      <a:pt x="1123" y="119"/>
                    </a:moveTo>
                    <a:cubicBezTo>
                      <a:pt x="1143" y="119"/>
                      <a:pt x="1143" y="119"/>
                      <a:pt x="1143" y="119"/>
                    </a:cubicBezTo>
                    <a:cubicBezTo>
                      <a:pt x="1154" y="76"/>
                      <a:pt x="1154" y="76"/>
                      <a:pt x="1154" y="76"/>
                    </a:cubicBezTo>
                    <a:cubicBezTo>
                      <a:pt x="1158" y="60"/>
                      <a:pt x="1170" y="51"/>
                      <a:pt x="1186" y="51"/>
                    </a:cubicBezTo>
                    <a:cubicBezTo>
                      <a:pt x="1189" y="51"/>
                      <a:pt x="1193" y="51"/>
                      <a:pt x="1195" y="51"/>
                    </a:cubicBezTo>
                    <a:cubicBezTo>
                      <a:pt x="1200" y="33"/>
                      <a:pt x="1200" y="33"/>
                      <a:pt x="1200" y="33"/>
                    </a:cubicBezTo>
                    <a:cubicBezTo>
                      <a:pt x="1198" y="33"/>
                      <a:pt x="1196" y="33"/>
                      <a:pt x="1194" y="33"/>
                    </a:cubicBezTo>
                    <a:cubicBezTo>
                      <a:pt x="1183" y="33"/>
                      <a:pt x="1169" y="39"/>
                      <a:pt x="1161" y="48"/>
                    </a:cubicBezTo>
                    <a:cubicBezTo>
                      <a:pt x="1161" y="48"/>
                      <a:pt x="1161" y="48"/>
                      <a:pt x="1161" y="48"/>
                    </a:cubicBezTo>
                    <a:cubicBezTo>
                      <a:pt x="1164" y="34"/>
                      <a:pt x="1164" y="34"/>
                      <a:pt x="1164" y="34"/>
                    </a:cubicBezTo>
                    <a:cubicBezTo>
                      <a:pt x="1144" y="34"/>
                      <a:pt x="1144" y="34"/>
                      <a:pt x="1144" y="34"/>
                    </a:cubicBezTo>
                    <a:lnTo>
                      <a:pt x="1123" y="119"/>
                    </a:lnTo>
                    <a:close/>
                    <a:moveTo>
                      <a:pt x="1069" y="102"/>
                    </a:moveTo>
                    <a:cubicBezTo>
                      <a:pt x="1060" y="102"/>
                      <a:pt x="1053" y="98"/>
                      <a:pt x="1054" y="89"/>
                    </a:cubicBezTo>
                    <a:cubicBezTo>
                      <a:pt x="1054" y="88"/>
                      <a:pt x="1054" y="87"/>
                      <a:pt x="1059" y="67"/>
                    </a:cubicBezTo>
                    <a:cubicBezTo>
                      <a:pt x="1062" y="55"/>
                      <a:pt x="1069" y="49"/>
                      <a:pt x="1080" y="49"/>
                    </a:cubicBezTo>
                    <a:cubicBezTo>
                      <a:pt x="1091" y="49"/>
                      <a:pt x="1098" y="54"/>
                      <a:pt x="1097" y="63"/>
                    </a:cubicBezTo>
                    <a:cubicBezTo>
                      <a:pt x="1097" y="64"/>
                      <a:pt x="1097" y="65"/>
                      <a:pt x="1092" y="85"/>
                    </a:cubicBezTo>
                    <a:cubicBezTo>
                      <a:pt x="1089" y="96"/>
                      <a:pt x="1080" y="102"/>
                      <a:pt x="1069" y="102"/>
                    </a:cubicBezTo>
                    <a:moveTo>
                      <a:pt x="1053" y="153"/>
                    </a:moveTo>
                    <a:cubicBezTo>
                      <a:pt x="1078" y="153"/>
                      <a:pt x="1097" y="140"/>
                      <a:pt x="1104" y="116"/>
                    </a:cubicBezTo>
                    <a:cubicBezTo>
                      <a:pt x="1124" y="34"/>
                      <a:pt x="1124" y="34"/>
                      <a:pt x="1124" y="34"/>
                    </a:cubicBezTo>
                    <a:cubicBezTo>
                      <a:pt x="1104" y="34"/>
                      <a:pt x="1104" y="34"/>
                      <a:pt x="1104" y="34"/>
                    </a:cubicBezTo>
                    <a:cubicBezTo>
                      <a:pt x="1102" y="44"/>
                      <a:pt x="1102" y="44"/>
                      <a:pt x="1102" y="44"/>
                    </a:cubicBezTo>
                    <a:cubicBezTo>
                      <a:pt x="1101" y="44"/>
                      <a:pt x="1101" y="44"/>
                      <a:pt x="1101" y="44"/>
                    </a:cubicBezTo>
                    <a:cubicBezTo>
                      <a:pt x="1098" y="36"/>
                      <a:pt x="1087" y="33"/>
                      <a:pt x="1079" y="33"/>
                    </a:cubicBezTo>
                    <a:cubicBezTo>
                      <a:pt x="1057" y="33"/>
                      <a:pt x="1044" y="45"/>
                      <a:pt x="1038" y="65"/>
                    </a:cubicBezTo>
                    <a:cubicBezTo>
                      <a:pt x="1037" y="70"/>
                      <a:pt x="1035" y="77"/>
                      <a:pt x="1034" y="84"/>
                    </a:cubicBezTo>
                    <a:cubicBezTo>
                      <a:pt x="1033" y="87"/>
                      <a:pt x="1032" y="90"/>
                      <a:pt x="1032" y="93"/>
                    </a:cubicBezTo>
                    <a:cubicBezTo>
                      <a:pt x="1031" y="111"/>
                      <a:pt x="1043" y="118"/>
                      <a:pt x="1060" y="118"/>
                    </a:cubicBezTo>
                    <a:cubicBezTo>
                      <a:pt x="1069" y="118"/>
                      <a:pt x="1079" y="114"/>
                      <a:pt x="1085" y="107"/>
                    </a:cubicBezTo>
                    <a:cubicBezTo>
                      <a:pt x="1086" y="107"/>
                      <a:pt x="1086" y="107"/>
                      <a:pt x="1086" y="107"/>
                    </a:cubicBezTo>
                    <a:cubicBezTo>
                      <a:pt x="1085" y="110"/>
                      <a:pt x="1084" y="114"/>
                      <a:pt x="1084" y="117"/>
                    </a:cubicBezTo>
                    <a:cubicBezTo>
                      <a:pt x="1080" y="129"/>
                      <a:pt x="1072" y="137"/>
                      <a:pt x="1059" y="137"/>
                    </a:cubicBezTo>
                    <a:cubicBezTo>
                      <a:pt x="1051" y="137"/>
                      <a:pt x="1044" y="135"/>
                      <a:pt x="1039" y="129"/>
                    </a:cubicBezTo>
                    <a:cubicBezTo>
                      <a:pt x="1024" y="139"/>
                      <a:pt x="1024" y="139"/>
                      <a:pt x="1024" y="139"/>
                    </a:cubicBezTo>
                    <a:cubicBezTo>
                      <a:pt x="1028" y="148"/>
                      <a:pt x="1040" y="153"/>
                      <a:pt x="1053" y="153"/>
                    </a:cubicBezTo>
                    <a:moveTo>
                      <a:pt x="973" y="105"/>
                    </a:moveTo>
                    <a:cubicBezTo>
                      <a:pt x="964" y="105"/>
                      <a:pt x="957" y="100"/>
                      <a:pt x="958" y="91"/>
                    </a:cubicBezTo>
                    <a:cubicBezTo>
                      <a:pt x="958" y="90"/>
                      <a:pt x="958" y="89"/>
                      <a:pt x="958" y="88"/>
                    </a:cubicBezTo>
                    <a:cubicBezTo>
                      <a:pt x="963" y="67"/>
                      <a:pt x="963" y="67"/>
                      <a:pt x="963" y="67"/>
                    </a:cubicBezTo>
                    <a:cubicBezTo>
                      <a:pt x="966" y="56"/>
                      <a:pt x="975" y="50"/>
                      <a:pt x="986" y="50"/>
                    </a:cubicBezTo>
                    <a:cubicBezTo>
                      <a:pt x="995" y="50"/>
                      <a:pt x="1002" y="54"/>
                      <a:pt x="1002" y="63"/>
                    </a:cubicBezTo>
                    <a:cubicBezTo>
                      <a:pt x="1001" y="64"/>
                      <a:pt x="1001" y="65"/>
                      <a:pt x="1001" y="66"/>
                    </a:cubicBezTo>
                    <a:cubicBezTo>
                      <a:pt x="996" y="87"/>
                      <a:pt x="996" y="87"/>
                      <a:pt x="996" y="87"/>
                    </a:cubicBezTo>
                    <a:cubicBezTo>
                      <a:pt x="993" y="98"/>
                      <a:pt x="984" y="105"/>
                      <a:pt x="973" y="105"/>
                    </a:cubicBezTo>
                    <a:moveTo>
                      <a:pt x="969" y="121"/>
                    </a:moveTo>
                    <a:cubicBezTo>
                      <a:pt x="990" y="121"/>
                      <a:pt x="1011" y="107"/>
                      <a:pt x="1017" y="86"/>
                    </a:cubicBezTo>
                    <a:cubicBezTo>
                      <a:pt x="1018" y="80"/>
                      <a:pt x="1020" y="74"/>
                      <a:pt x="1021" y="68"/>
                    </a:cubicBezTo>
                    <a:cubicBezTo>
                      <a:pt x="1022" y="66"/>
                      <a:pt x="1022" y="64"/>
                      <a:pt x="1022" y="62"/>
                    </a:cubicBezTo>
                    <a:cubicBezTo>
                      <a:pt x="1023" y="43"/>
                      <a:pt x="1008" y="33"/>
                      <a:pt x="990" y="33"/>
                    </a:cubicBezTo>
                    <a:cubicBezTo>
                      <a:pt x="969" y="33"/>
                      <a:pt x="948" y="47"/>
                      <a:pt x="942" y="68"/>
                    </a:cubicBezTo>
                    <a:cubicBezTo>
                      <a:pt x="941" y="75"/>
                      <a:pt x="939" y="81"/>
                      <a:pt x="937" y="88"/>
                    </a:cubicBezTo>
                    <a:cubicBezTo>
                      <a:pt x="937" y="90"/>
                      <a:pt x="937" y="92"/>
                      <a:pt x="937" y="94"/>
                    </a:cubicBezTo>
                    <a:cubicBezTo>
                      <a:pt x="935" y="113"/>
                      <a:pt x="952" y="121"/>
                      <a:pt x="969" y="121"/>
                    </a:cubicBezTo>
                    <a:moveTo>
                      <a:pt x="865" y="119"/>
                    </a:moveTo>
                    <a:cubicBezTo>
                      <a:pt x="885" y="119"/>
                      <a:pt x="885" y="119"/>
                      <a:pt x="885" y="119"/>
                    </a:cubicBezTo>
                    <a:cubicBezTo>
                      <a:pt x="896" y="76"/>
                      <a:pt x="896" y="76"/>
                      <a:pt x="896" y="76"/>
                    </a:cubicBezTo>
                    <a:cubicBezTo>
                      <a:pt x="899" y="60"/>
                      <a:pt x="911" y="51"/>
                      <a:pt x="928" y="51"/>
                    </a:cubicBezTo>
                    <a:cubicBezTo>
                      <a:pt x="930" y="51"/>
                      <a:pt x="934" y="51"/>
                      <a:pt x="937" y="51"/>
                    </a:cubicBezTo>
                    <a:cubicBezTo>
                      <a:pt x="942" y="33"/>
                      <a:pt x="942" y="33"/>
                      <a:pt x="942" y="33"/>
                    </a:cubicBezTo>
                    <a:cubicBezTo>
                      <a:pt x="940" y="33"/>
                      <a:pt x="937" y="33"/>
                      <a:pt x="935" y="33"/>
                    </a:cubicBezTo>
                    <a:cubicBezTo>
                      <a:pt x="925" y="33"/>
                      <a:pt x="910" y="39"/>
                      <a:pt x="903" y="48"/>
                    </a:cubicBezTo>
                    <a:cubicBezTo>
                      <a:pt x="902" y="48"/>
                      <a:pt x="902" y="48"/>
                      <a:pt x="902" y="48"/>
                    </a:cubicBezTo>
                    <a:cubicBezTo>
                      <a:pt x="906" y="34"/>
                      <a:pt x="906" y="34"/>
                      <a:pt x="906" y="34"/>
                    </a:cubicBezTo>
                    <a:cubicBezTo>
                      <a:pt x="886" y="34"/>
                      <a:pt x="886" y="34"/>
                      <a:pt x="886" y="34"/>
                    </a:cubicBezTo>
                    <a:lnTo>
                      <a:pt x="865" y="119"/>
                    </a:lnTo>
                    <a:close/>
                    <a:moveTo>
                      <a:pt x="813" y="105"/>
                    </a:moveTo>
                    <a:cubicBezTo>
                      <a:pt x="804" y="105"/>
                      <a:pt x="796" y="100"/>
                      <a:pt x="797" y="91"/>
                    </a:cubicBezTo>
                    <a:cubicBezTo>
                      <a:pt x="797" y="90"/>
                      <a:pt x="797" y="89"/>
                      <a:pt x="797" y="88"/>
                    </a:cubicBezTo>
                    <a:cubicBezTo>
                      <a:pt x="802" y="68"/>
                      <a:pt x="802" y="68"/>
                      <a:pt x="802" y="68"/>
                    </a:cubicBezTo>
                    <a:cubicBezTo>
                      <a:pt x="805" y="57"/>
                      <a:pt x="815" y="49"/>
                      <a:pt x="826" y="49"/>
                    </a:cubicBezTo>
                    <a:cubicBezTo>
                      <a:pt x="834" y="49"/>
                      <a:pt x="842" y="54"/>
                      <a:pt x="841" y="63"/>
                    </a:cubicBezTo>
                    <a:cubicBezTo>
                      <a:pt x="841" y="64"/>
                      <a:pt x="841" y="65"/>
                      <a:pt x="841" y="66"/>
                    </a:cubicBezTo>
                    <a:cubicBezTo>
                      <a:pt x="835" y="87"/>
                      <a:pt x="835" y="87"/>
                      <a:pt x="835" y="87"/>
                    </a:cubicBezTo>
                    <a:cubicBezTo>
                      <a:pt x="832" y="98"/>
                      <a:pt x="824" y="105"/>
                      <a:pt x="813" y="105"/>
                    </a:cubicBezTo>
                    <a:moveTo>
                      <a:pt x="761" y="152"/>
                    </a:moveTo>
                    <a:cubicBezTo>
                      <a:pt x="781" y="152"/>
                      <a:pt x="781" y="152"/>
                      <a:pt x="781" y="152"/>
                    </a:cubicBezTo>
                    <a:cubicBezTo>
                      <a:pt x="792" y="111"/>
                      <a:pt x="792" y="111"/>
                      <a:pt x="792" y="111"/>
                    </a:cubicBezTo>
                    <a:cubicBezTo>
                      <a:pt x="793" y="111"/>
                      <a:pt x="793" y="111"/>
                      <a:pt x="793" y="111"/>
                    </a:cubicBezTo>
                    <a:cubicBezTo>
                      <a:pt x="796" y="118"/>
                      <a:pt x="804" y="121"/>
                      <a:pt x="812" y="121"/>
                    </a:cubicBezTo>
                    <a:cubicBezTo>
                      <a:pt x="834" y="121"/>
                      <a:pt x="851" y="108"/>
                      <a:pt x="856" y="87"/>
                    </a:cubicBezTo>
                    <a:cubicBezTo>
                      <a:pt x="858" y="80"/>
                      <a:pt x="860" y="73"/>
                      <a:pt x="861" y="66"/>
                    </a:cubicBezTo>
                    <a:cubicBezTo>
                      <a:pt x="862" y="63"/>
                      <a:pt x="862" y="61"/>
                      <a:pt x="862" y="59"/>
                    </a:cubicBezTo>
                    <a:cubicBezTo>
                      <a:pt x="864" y="42"/>
                      <a:pt x="852" y="33"/>
                      <a:pt x="836" y="33"/>
                    </a:cubicBezTo>
                    <a:cubicBezTo>
                      <a:pt x="826" y="33"/>
                      <a:pt x="816" y="37"/>
                      <a:pt x="808" y="44"/>
                    </a:cubicBezTo>
                    <a:cubicBezTo>
                      <a:pt x="808" y="44"/>
                      <a:pt x="808" y="44"/>
                      <a:pt x="808" y="44"/>
                    </a:cubicBezTo>
                    <a:cubicBezTo>
                      <a:pt x="810" y="34"/>
                      <a:pt x="810" y="34"/>
                      <a:pt x="810" y="34"/>
                    </a:cubicBezTo>
                    <a:cubicBezTo>
                      <a:pt x="791" y="34"/>
                      <a:pt x="791" y="34"/>
                      <a:pt x="791" y="34"/>
                    </a:cubicBezTo>
                    <a:lnTo>
                      <a:pt x="761" y="152"/>
                    </a:lnTo>
                    <a:close/>
                    <a:moveTo>
                      <a:pt x="676" y="102"/>
                    </a:moveTo>
                    <a:cubicBezTo>
                      <a:pt x="667" y="102"/>
                      <a:pt x="660" y="98"/>
                      <a:pt x="661" y="89"/>
                    </a:cubicBezTo>
                    <a:cubicBezTo>
                      <a:pt x="661" y="88"/>
                      <a:pt x="661" y="87"/>
                      <a:pt x="666" y="67"/>
                    </a:cubicBezTo>
                    <a:cubicBezTo>
                      <a:pt x="668" y="55"/>
                      <a:pt x="676" y="49"/>
                      <a:pt x="687" y="49"/>
                    </a:cubicBezTo>
                    <a:cubicBezTo>
                      <a:pt x="698" y="49"/>
                      <a:pt x="704" y="54"/>
                      <a:pt x="704" y="63"/>
                    </a:cubicBezTo>
                    <a:cubicBezTo>
                      <a:pt x="704" y="64"/>
                      <a:pt x="703" y="65"/>
                      <a:pt x="698" y="85"/>
                    </a:cubicBezTo>
                    <a:cubicBezTo>
                      <a:pt x="696" y="96"/>
                      <a:pt x="687" y="102"/>
                      <a:pt x="676" y="102"/>
                    </a:cubicBezTo>
                    <a:moveTo>
                      <a:pt x="660" y="153"/>
                    </a:moveTo>
                    <a:cubicBezTo>
                      <a:pt x="685" y="153"/>
                      <a:pt x="704" y="140"/>
                      <a:pt x="710" y="116"/>
                    </a:cubicBezTo>
                    <a:cubicBezTo>
                      <a:pt x="731" y="34"/>
                      <a:pt x="731" y="34"/>
                      <a:pt x="731" y="34"/>
                    </a:cubicBezTo>
                    <a:cubicBezTo>
                      <a:pt x="711" y="34"/>
                      <a:pt x="711" y="34"/>
                      <a:pt x="711" y="34"/>
                    </a:cubicBezTo>
                    <a:cubicBezTo>
                      <a:pt x="709" y="44"/>
                      <a:pt x="709" y="44"/>
                      <a:pt x="709" y="44"/>
                    </a:cubicBezTo>
                    <a:cubicBezTo>
                      <a:pt x="708" y="44"/>
                      <a:pt x="708" y="44"/>
                      <a:pt x="708" y="44"/>
                    </a:cubicBezTo>
                    <a:cubicBezTo>
                      <a:pt x="705" y="36"/>
                      <a:pt x="694" y="33"/>
                      <a:pt x="686" y="33"/>
                    </a:cubicBezTo>
                    <a:cubicBezTo>
                      <a:pt x="664" y="33"/>
                      <a:pt x="650" y="45"/>
                      <a:pt x="645" y="65"/>
                    </a:cubicBezTo>
                    <a:cubicBezTo>
                      <a:pt x="644" y="70"/>
                      <a:pt x="642" y="77"/>
                      <a:pt x="641" y="84"/>
                    </a:cubicBezTo>
                    <a:cubicBezTo>
                      <a:pt x="640" y="87"/>
                      <a:pt x="639" y="90"/>
                      <a:pt x="639" y="93"/>
                    </a:cubicBezTo>
                    <a:cubicBezTo>
                      <a:pt x="638" y="111"/>
                      <a:pt x="650" y="118"/>
                      <a:pt x="666" y="118"/>
                    </a:cubicBezTo>
                    <a:cubicBezTo>
                      <a:pt x="676" y="118"/>
                      <a:pt x="685" y="114"/>
                      <a:pt x="692" y="107"/>
                    </a:cubicBezTo>
                    <a:cubicBezTo>
                      <a:pt x="693" y="107"/>
                      <a:pt x="693" y="107"/>
                      <a:pt x="693" y="107"/>
                    </a:cubicBezTo>
                    <a:cubicBezTo>
                      <a:pt x="692" y="110"/>
                      <a:pt x="691" y="114"/>
                      <a:pt x="690" y="117"/>
                    </a:cubicBezTo>
                    <a:cubicBezTo>
                      <a:pt x="687" y="129"/>
                      <a:pt x="678" y="137"/>
                      <a:pt x="666" y="137"/>
                    </a:cubicBezTo>
                    <a:cubicBezTo>
                      <a:pt x="658" y="137"/>
                      <a:pt x="651" y="135"/>
                      <a:pt x="646" y="129"/>
                    </a:cubicBezTo>
                    <a:cubicBezTo>
                      <a:pt x="631" y="139"/>
                      <a:pt x="631" y="139"/>
                      <a:pt x="631" y="139"/>
                    </a:cubicBezTo>
                    <a:cubicBezTo>
                      <a:pt x="635" y="148"/>
                      <a:pt x="647" y="153"/>
                      <a:pt x="660" y="153"/>
                    </a:cubicBezTo>
                    <a:moveTo>
                      <a:pt x="538" y="119"/>
                    </a:moveTo>
                    <a:cubicBezTo>
                      <a:pt x="558" y="119"/>
                      <a:pt x="558" y="119"/>
                      <a:pt x="558" y="119"/>
                    </a:cubicBezTo>
                    <a:cubicBezTo>
                      <a:pt x="570" y="72"/>
                      <a:pt x="570" y="72"/>
                      <a:pt x="570" y="72"/>
                    </a:cubicBezTo>
                    <a:cubicBezTo>
                      <a:pt x="573" y="59"/>
                      <a:pt x="580" y="50"/>
                      <a:pt x="593" y="50"/>
                    </a:cubicBezTo>
                    <a:cubicBezTo>
                      <a:pt x="602" y="50"/>
                      <a:pt x="607" y="55"/>
                      <a:pt x="606" y="62"/>
                    </a:cubicBezTo>
                    <a:cubicBezTo>
                      <a:pt x="606" y="64"/>
                      <a:pt x="605" y="68"/>
                      <a:pt x="605" y="70"/>
                    </a:cubicBezTo>
                    <a:cubicBezTo>
                      <a:pt x="592" y="119"/>
                      <a:pt x="592" y="119"/>
                      <a:pt x="592" y="119"/>
                    </a:cubicBezTo>
                    <a:cubicBezTo>
                      <a:pt x="613" y="119"/>
                      <a:pt x="613" y="119"/>
                      <a:pt x="613" y="119"/>
                    </a:cubicBezTo>
                    <a:cubicBezTo>
                      <a:pt x="626" y="65"/>
                      <a:pt x="626" y="65"/>
                      <a:pt x="626" y="65"/>
                    </a:cubicBezTo>
                    <a:cubicBezTo>
                      <a:pt x="627" y="62"/>
                      <a:pt x="628" y="57"/>
                      <a:pt x="628" y="55"/>
                    </a:cubicBezTo>
                    <a:cubicBezTo>
                      <a:pt x="629" y="43"/>
                      <a:pt x="620" y="33"/>
                      <a:pt x="604" y="33"/>
                    </a:cubicBezTo>
                    <a:cubicBezTo>
                      <a:pt x="594" y="33"/>
                      <a:pt x="584" y="37"/>
                      <a:pt x="577" y="45"/>
                    </a:cubicBezTo>
                    <a:cubicBezTo>
                      <a:pt x="576" y="45"/>
                      <a:pt x="576" y="45"/>
                      <a:pt x="576" y="45"/>
                    </a:cubicBezTo>
                    <a:cubicBezTo>
                      <a:pt x="578" y="34"/>
                      <a:pt x="578" y="34"/>
                      <a:pt x="578" y="34"/>
                    </a:cubicBezTo>
                    <a:cubicBezTo>
                      <a:pt x="559" y="34"/>
                      <a:pt x="559" y="34"/>
                      <a:pt x="559" y="34"/>
                    </a:cubicBezTo>
                    <a:lnTo>
                      <a:pt x="538" y="119"/>
                    </a:lnTo>
                    <a:close/>
                    <a:moveTo>
                      <a:pt x="518" y="21"/>
                    </a:moveTo>
                    <a:cubicBezTo>
                      <a:pt x="538" y="21"/>
                      <a:pt x="538" y="21"/>
                      <a:pt x="538" y="21"/>
                    </a:cubicBezTo>
                    <a:cubicBezTo>
                      <a:pt x="544" y="0"/>
                      <a:pt x="544" y="0"/>
                      <a:pt x="544" y="0"/>
                    </a:cubicBezTo>
                    <a:cubicBezTo>
                      <a:pt x="523" y="0"/>
                      <a:pt x="523" y="0"/>
                      <a:pt x="523" y="0"/>
                    </a:cubicBezTo>
                    <a:lnTo>
                      <a:pt x="518" y="21"/>
                    </a:lnTo>
                    <a:close/>
                    <a:moveTo>
                      <a:pt x="493" y="119"/>
                    </a:moveTo>
                    <a:cubicBezTo>
                      <a:pt x="514" y="119"/>
                      <a:pt x="514" y="119"/>
                      <a:pt x="514" y="119"/>
                    </a:cubicBezTo>
                    <a:cubicBezTo>
                      <a:pt x="535" y="34"/>
                      <a:pt x="535" y="34"/>
                      <a:pt x="535" y="34"/>
                    </a:cubicBezTo>
                    <a:cubicBezTo>
                      <a:pt x="515" y="34"/>
                      <a:pt x="515" y="34"/>
                      <a:pt x="515" y="34"/>
                    </a:cubicBezTo>
                    <a:lnTo>
                      <a:pt x="493" y="119"/>
                    </a:lnTo>
                    <a:close/>
                    <a:moveTo>
                      <a:pt x="424" y="119"/>
                    </a:moveTo>
                    <a:cubicBezTo>
                      <a:pt x="444" y="119"/>
                      <a:pt x="444" y="119"/>
                      <a:pt x="444" y="119"/>
                    </a:cubicBezTo>
                    <a:cubicBezTo>
                      <a:pt x="455" y="76"/>
                      <a:pt x="455" y="76"/>
                      <a:pt x="455" y="76"/>
                    </a:cubicBezTo>
                    <a:cubicBezTo>
                      <a:pt x="459" y="60"/>
                      <a:pt x="471" y="51"/>
                      <a:pt x="487" y="51"/>
                    </a:cubicBezTo>
                    <a:cubicBezTo>
                      <a:pt x="490" y="51"/>
                      <a:pt x="494" y="51"/>
                      <a:pt x="497" y="51"/>
                    </a:cubicBezTo>
                    <a:cubicBezTo>
                      <a:pt x="501" y="33"/>
                      <a:pt x="501" y="33"/>
                      <a:pt x="501" y="33"/>
                    </a:cubicBezTo>
                    <a:cubicBezTo>
                      <a:pt x="499" y="33"/>
                      <a:pt x="497" y="33"/>
                      <a:pt x="495" y="33"/>
                    </a:cubicBezTo>
                    <a:cubicBezTo>
                      <a:pt x="484" y="33"/>
                      <a:pt x="470" y="39"/>
                      <a:pt x="463" y="48"/>
                    </a:cubicBezTo>
                    <a:cubicBezTo>
                      <a:pt x="462" y="48"/>
                      <a:pt x="462" y="48"/>
                      <a:pt x="462" y="48"/>
                    </a:cubicBezTo>
                    <a:cubicBezTo>
                      <a:pt x="465" y="34"/>
                      <a:pt x="465" y="34"/>
                      <a:pt x="465" y="34"/>
                    </a:cubicBezTo>
                    <a:cubicBezTo>
                      <a:pt x="445" y="34"/>
                      <a:pt x="445" y="34"/>
                      <a:pt x="445" y="34"/>
                    </a:cubicBezTo>
                    <a:lnTo>
                      <a:pt x="424" y="119"/>
                    </a:lnTo>
                    <a:close/>
                    <a:moveTo>
                      <a:pt x="360" y="69"/>
                    </a:moveTo>
                    <a:cubicBezTo>
                      <a:pt x="361" y="67"/>
                      <a:pt x="361" y="66"/>
                      <a:pt x="362" y="64"/>
                    </a:cubicBezTo>
                    <a:cubicBezTo>
                      <a:pt x="365" y="55"/>
                      <a:pt x="373" y="49"/>
                      <a:pt x="384" y="49"/>
                    </a:cubicBezTo>
                    <a:cubicBezTo>
                      <a:pt x="392" y="49"/>
                      <a:pt x="398" y="54"/>
                      <a:pt x="397" y="62"/>
                    </a:cubicBezTo>
                    <a:cubicBezTo>
                      <a:pt x="397" y="64"/>
                      <a:pt x="397" y="66"/>
                      <a:pt x="396" y="69"/>
                    </a:cubicBezTo>
                    <a:lnTo>
                      <a:pt x="360" y="69"/>
                    </a:lnTo>
                    <a:close/>
                    <a:moveTo>
                      <a:pt x="366" y="121"/>
                    </a:moveTo>
                    <a:cubicBezTo>
                      <a:pt x="383" y="121"/>
                      <a:pt x="399" y="117"/>
                      <a:pt x="407" y="110"/>
                    </a:cubicBezTo>
                    <a:cubicBezTo>
                      <a:pt x="401" y="97"/>
                      <a:pt x="401" y="97"/>
                      <a:pt x="401" y="97"/>
                    </a:cubicBezTo>
                    <a:cubicBezTo>
                      <a:pt x="396" y="99"/>
                      <a:pt x="384" y="105"/>
                      <a:pt x="372" y="105"/>
                    </a:cubicBezTo>
                    <a:cubicBezTo>
                      <a:pt x="363" y="105"/>
                      <a:pt x="355" y="100"/>
                      <a:pt x="355" y="91"/>
                    </a:cubicBezTo>
                    <a:cubicBezTo>
                      <a:pt x="355" y="88"/>
                      <a:pt x="356" y="85"/>
                      <a:pt x="357" y="82"/>
                    </a:cubicBezTo>
                    <a:cubicBezTo>
                      <a:pt x="413" y="82"/>
                      <a:pt x="413" y="82"/>
                      <a:pt x="413" y="82"/>
                    </a:cubicBezTo>
                    <a:cubicBezTo>
                      <a:pt x="414" y="76"/>
                      <a:pt x="417" y="66"/>
                      <a:pt x="418" y="59"/>
                    </a:cubicBezTo>
                    <a:cubicBezTo>
                      <a:pt x="419" y="41"/>
                      <a:pt x="405" y="33"/>
                      <a:pt x="388" y="33"/>
                    </a:cubicBezTo>
                    <a:cubicBezTo>
                      <a:pt x="365" y="33"/>
                      <a:pt x="345" y="47"/>
                      <a:pt x="339" y="70"/>
                    </a:cubicBezTo>
                    <a:cubicBezTo>
                      <a:pt x="337" y="77"/>
                      <a:pt x="334" y="87"/>
                      <a:pt x="334" y="93"/>
                    </a:cubicBezTo>
                    <a:cubicBezTo>
                      <a:pt x="332" y="113"/>
                      <a:pt x="349" y="121"/>
                      <a:pt x="366" y="121"/>
                    </a:cubicBezTo>
                    <a:moveTo>
                      <a:pt x="217" y="119"/>
                    </a:moveTo>
                    <a:cubicBezTo>
                      <a:pt x="237" y="119"/>
                      <a:pt x="237" y="119"/>
                      <a:pt x="237" y="119"/>
                    </a:cubicBezTo>
                    <a:cubicBezTo>
                      <a:pt x="268" y="61"/>
                      <a:pt x="268" y="61"/>
                      <a:pt x="268" y="61"/>
                    </a:cubicBezTo>
                    <a:cubicBezTo>
                      <a:pt x="269" y="61"/>
                      <a:pt x="269" y="61"/>
                      <a:pt x="269" y="61"/>
                    </a:cubicBezTo>
                    <a:cubicBezTo>
                      <a:pt x="271" y="119"/>
                      <a:pt x="271" y="119"/>
                      <a:pt x="271" y="119"/>
                    </a:cubicBezTo>
                    <a:cubicBezTo>
                      <a:pt x="291" y="119"/>
                      <a:pt x="291" y="119"/>
                      <a:pt x="291" y="119"/>
                    </a:cubicBezTo>
                    <a:cubicBezTo>
                      <a:pt x="339" y="34"/>
                      <a:pt x="339" y="34"/>
                      <a:pt x="339" y="34"/>
                    </a:cubicBezTo>
                    <a:cubicBezTo>
                      <a:pt x="318" y="34"/>
                      <a:pt x="318" y="34"/>
                      <a:pt x="318" y="34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4" y="34"/>
                      <a:pt x="284" y="34"/>
                      <a:pt x="284" y="34"/>
                    </a:cubicBezTo>
                    <a:cubicBezTo>
                      <a:pt x="267" y="34"/>
                      <a:pt x="267" y="34"/>
                      <a:pt x="267" y="34"/>
                    </a:cubicBezTo>
                    <a:cubicBezTo>
                      <a:pt x="235" y="93"/>
                      <a:pt x="235" y="93"/>
                      <a:pt x="235" y="93"/>
                    </a:cubicBezTo>
                    <a:cubicBezTo>
                      <a:pt x="234" y="93"/>
                      <a:pt x="234" y="93"/>
                      <a:pt x="234" y="93"/>
                    </a:cubicBezTo>
                    <a:cubicBezTo>
                      <a:pt x="232" y="34"/>
                      <a:pt x="232" y="34"/>
                      <a:pt x="232" y="34"/>
                    </a:cubicBezTo>
                    <a:cubicBezTo>
                      <a:pt x="211" y="34"/>
                      <a:pt x="211" y="34"/>
                      <a:pt x="211" y="34"/>
                    </a:cubicBezTo>
                    <a:lnTo>
                      <a:pt x="217" y="119"/>
                    </a:lnTo>
                    <a:close/>
                    <a:moveTo>
                      <a:pt x="147" y="105"/>
                    </a:moveTo>
                    <a:cubicBezTo>
                      <a:pt x="138" y="105"/>
                      <a:pt x="131" y="100"/>
                      <a:pt x="131" y="91"/>
                    </a:cubicBezTo>
                    <a:cubicBezTo>
                      <a:pt x="132" y="90"/>
                      <a:pt x="132" y="89"/>
                      <a:pt x="132" y="88"/>
                    </a:cubicBezTo>
                    <a:cubicBezTo>
                      <a:pt x="137" y="67"/>
                      <a:pt x="137" y="67"/>
                      <a:pt x="137" y="67"/>
                    </a:cubicBezTo>
                    <a:cubicBezTo>
                      <a:pt x="140" y="56"/>
                      <a:pt x="149" y="50"/>
                      <a:pt x="160" y="50"/>
                    </a:cubicBezTo>
                    <a:cubicBezTo>
                      <a:pt x="168" y="50"/>
                      <a:pt x="176" y="54"/>
                      <a:pt x="175" y="63"/>
                    </a:cubicBezTo>
                    <a:cubicBezTo>
                      <a:pt x="175" y="64"/>
                      <a:pt x="175" y="65"/>
                      <a:pt x="175" y="66"/>
                    </a:cubicBezTo>
                    <a:cubicBezTo>
                      <a:pt x="170" y="87"/>
                      <a:pt x="170" y="87"/>
                      <a:pt x="170" y="87"/>
                    </a:cubicBezTo>
                    <a:cubicBezTo>
                      <a:pt x="167" y="98"/>
                      <a:pt x="158" y="105"/>
                      <a:pt x="147" y="105"/>
                    </a:cubicBezTo>
                    <a:moveTo>
                      <a:pt x="143" y="121"/>
                    </a:moveTo>
                    <a:cubicBezTo>
                      <a:pt x="164" y="121"/>
                      <a:pt x="185" y="107"/>
                      <a:pt x="191" y="86"/>
                    </a:cubicBezTo>
                    <a:cubicBezTo>
                      <a:pt x="192" y="80"/>
                      <a:pt x="193" y="74"/>
                      <a:pt x="195" y="68"/>
                    </a:cubicBezTo>
                    <a:cubicBezTo>
                      <a:pt x="195" y="66"/>
                      <a:pt x="196" y="64"/>
                      <a:pt x="196" y="62"/>
                    </a:cubicBezTo>
                    <a:cubicBezTo>
                      <a:pt x="197" y="43"/>
                      <a:pt x="182" y="33"/>
                      <a:pt x="164" y="33"/>
                    </a:cubicBezTo>
                    <a:cubicBezTo>
                      <a:pt x="143" y="33"/>
                      <a:pt x="122" y="47"/>
                      <a:pt x="116" y="68"/>
                    </a:cubicBezTo>
                    <a:cubicBezTo>
                      <a:pt x="115" y="75"/>
                      <a:pt x="113" y="81"/>
                      <a:pt x="111" y="88"/>
                    </a:cubicBezTo>
                    <a:cubicBezTo>
                      <a:pt x="111" y="90"/>
                      <a:pt x="110" y="92"/>
                      <a:pt x="110" y="94"/>
                    </a:cubicBezTo>
                    <a:cubicBezTo>
                      <a:pt x="109" y="113"/>
                      <a:pt x="125" y="121"/>
                      <a:pt x="143" y="121"/>
                    </a:cubicBezTo>
                    <a:moveTo>
                      <a:pt x="52" y="105"/>
                    </a:moveTo>
                    <a:cubicBezTo>
                      <a:pt x="43" y="105"/>
                      <a:pt x="35" y="100"/>
                      <a:pt x="36" y="91"/>
                    </a:cubicBezTo>
                    <a:cubicBezTo>
                      <a:pt x="36" y="90"/>
                      <a:pt x="36" y="89"/>
                      <a:pt x="37" y="88"/>
                    </a:cubicBezTo>
                    <a:cubicBezTo>
                      <a:pt x="42" y="68"/>
                      <a:pt x="42" y="68"/>
                      <a:pt x="42" y="68"/>
                    </a:cubicBezTo>
                    <a:cubicBezTo>
                      <a:pt x="44" y="57"/>
                      <a:pt x="54" y="49"/>
                      <a:pt x="65" y="49"/>
                    </a:cubicBezTo>
                    <a:cubicBezTo>
                      <a:pt x="74" y="49"/>
                      <a:pt x="81" y="54"/>
                      <a:pt x="81" y="63"/>
                    </a:cubicBezTo>
                    <a:cubicBezTo>
                      <a:pt x="80" y="64"/>
                      <a:pt x="80" y="65"/>
                      <a:pt x="80" y="66"/>
                    </a:cubicBezTo>
                    <a:cubicBezTo>
                      <a:pt x="75" y="87"/>
                      <a:pt x="75" y="87"/>
                      <a:pt x="75" y="87"/>
                    </a:cubicBezTo>
                    <a:cubicBezTo>
                      <a:pt x="72" y="98"/>
                      <a:pt x="63" y="105"/>
                      <a:pt x="52" y="105"/>
                    </a:cubicBezTo>
                    <a:moveTo>
                      <a:pt x="0" y="152"/>
                    </a:moveTo>
                    <a:cubicBezTo>
                      <a:pt x="21" y="152"/>
                      <a:pt x="21" y="152"/>
                      <a:pt x="21" y="152"/>
                    </a:cubicBezTo>
                    <a:cubicBezTo>
                      <a:pt x="31" y="111"/>
                      <a:pt x="31" y="111"/>
                      <a:pt x="31" y="111"/>
                    </a:cubicBezTo>
                    <a:cubicBezTo>
                      <a:pt x="32" y="111"/>
                      <a:pt x="32" y="111"/>
                      <a:pt x="32" y="111"/>
                    </a:cubicBezTo>
                    <a:cubicBezTo>
                      <a:pt x="35" y="118"/>
                      <a:pt x="43" y="121"/>
                      <a:pt x="51" y="121"/>
                    </a:cubicBezTo>
                    <a:cubicBezTo>
                      <a:pt x="73" y="121"/>
                      <a:pt x="90" y="108"/>
                      <a:pt x="95" y="87"/>
                    </a:cubicBezTo>
                    <a:cubicBezTo>
                      <a:pt x="97" y="80"/>
                      <a:pt x="99" y="73"/>
                      <a:pt x="101" y="66"/>
                    </a:cubicBezTo>
                    <a:cubicBezTo>
                      <a:pt x="101" y="63"/>
                      <a:pt x="102" y="61"/>
                      <a:pt x="102" y="59"/>
                    </a:cubicBezTo>
                    <a:cubicBezTo>
                      <a:pt x="103" y="42"/>
                      <a:pt x="91" y="33"/>
                      <a:pt x="75" y="33"/>
                    </a:cubicBezTo>
                    <a:cubicBezTo>
                      <a:pt x="65" y="33"/>
                      <a:pt x="55" y="37"/>
                      <a:pt x="48" y="44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50" y="34"/>
                      <a:pt x="50" y="34"/>
                      <a:pt x="50" y="34"/>
                    </a:cubicBezTo>
                    <a:cubicBezTo>
                      <a:pt x="30" y="34"/>
                      <a:pt x="30" y="34"/>
                      <a:pt x="30" y="34"/>
                    </a:cubicBez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</p:grpSp>
      </p:grpSp>
      <p:grpSp>
        <p:nvGrpSpPr>
          <p:cNvPr id="59" name="Groep 38">
            <a:extLst>
              <a:ext uri="{FF2B5EF4-FFF2-40B4-BE49-F238E27FC236}">
                <a16:creationId xmlns:a16="http://schemas.microsoft.com/office/drawing/2014/main" id="{3BDA3D90-046A-4221-B10C-EFB4475282CE}"/>
              </a:ext>
            </a:extLst>
          </p:cNvPr>
          <p:cNvGrpSpPr/>
          <p:nvPr userDrawn="1"/>
        </p:nvGrpSpPr>
        <p:grpSpPr>
          <a:xfrm>
            <a:off x="5724128" y="418194"/>
            <a:ext cx="3064298" cy="1865524"/>
            <a:chOff x="4129741" y="584200"/>
            <a:chExt cx="3429000" cy="2545978"/>
          </a:xfrm>
        </p:grpSpPr>
        <p:sp>
          <p:nvSpPr>
            <p:cNvPr id="60" name="Rechthoek 39">
              <a:extLst>
                <a:ext uri="{FF2B5EF4-FFF2-40B4-BE49-F238E27FC236}">
                  <a16:creationId xmlns:a16="http://schemas.microsoft.com/office/drawing/2014/main" id="{6C83002C-91D3-466C-9FF6-85B546364BD6}"/>
                </a:ext>
              </a:extLst>
            </p:cNvPr>
            <p:cNvSpPr/>
            <p:nvPr/>
          </p:nvSpPr>
          <p:spPr>
            <a:xfrm>
              <a:off x="4129741" y="584200"/>
              <a:ext cx="3429000" cy="194534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288000" rIns="288000" bIns="288000" rtlCol="0" anchor="ctr"/>
            <a:lstStyle/>
            <a:p>
              <a:pPr algn="ctr"/>
              <a:endParaRPr lang="nl-NL" sz="3600" i="1" cap="all" dirty="0">
                <a:latin typeface="+mj-lt"/>
              </a:endParaRPr>
            </a:p>
          </p:txBody>
        </p:sp>
        <p:grpSp>
          <p:nvGrpSpPr>
            <p:cNvPr id="61" name="Groep 40">
              <a:extLst>
                <a:ext uri="{FF2B5EF4-FFF2-40B4-BE49-F238E27FC236}">
                  <a16:creationId xmlns:a16="http://schemas.microsoft.com/office/drawing/2014/main" id="{9F411326-C7E3-4D2E-B87A-466CF0941584}"/>
                </a:ext>
              </a:extLst>
            </p:cNvPr>
            <p:cNvGrpSpPr/>
            <p:nvPr/>
          </p:nvGrpSpPr>
          <p:grpSpPr>
            <a:xfrm>
              <a:off x="4129741" y="2445463"/>
              <a:ext cx="3429000" cy="684715"/>
              <a:chOff x="4129741" y="2445463"/>
              <a:chExt cx="3429000" cy="684715"/>
            </a:xfrm>
          </p:grpSpPr>
          <p:sp>
            <p:nvSpPr>
              <p:cNvPr id="62" name="Rechthoek 41">
                <a:extLst>
                  <a:ext uri="{FF2B5EF4-FFF2-40B4-BE49-F238E27FC236}">
                    <a16:creationId xmlns:a16="http://schemas.microsoft.com/office/drawing/2014/main" id="{E00D4403-5457-48AF-A4B0-25765C57F7FE}"/>
                  </a:ext>
                </a:extLst>
              </p:cNvPr>
              <p:cNvSpPr/>
              <p:nvPr/>
            </p:nvSpPr>
            <p:spPr>
              <a:xfrm>
                <a:off x="4129741" y="2529542"/>
                <a:ext cx="3429000" cy="600636"/>
              </a:xfrm>
              <a:prstGeom prst="rect">
                <a:avLst/>
              </a:prstGeom>
              <a:solidFill>
                <a:srgbClr val="006F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400" b="1" dirty="0">
                    <a:latin typeface="Helvetica" pitchFamily="2" charset="0"/>
                  </a:rPr>
                  <a:t>ROBIMY WIĘCEJ NIŻ PASZE!</a:t>
                </a:r>
                <a:endParaRPr lang="nl-NL" sz="1400" b="1" dirty="0">
                  <a:latin typeface="Helvetica" pitchFamily="2" charset="0"/>
                </a:endParaRPr>
              </a:p>
            </p:txBody>
          </p:sp>
          <p:sp>
            <p:nvSpPr>
              <p:cNvPr id="63" name="Rechthoek 42">
                <a:extLst>
                  <a:ext uri="{FF2B5EF4-FFF2-40B4-BE49-F238E27FC236}">
                    <a16:creationId xmlns:a16="http://schemas.microsoft.com/office/drawing/2014/main" id="{5F26A2C7-3C32-44A5-90B8-C038A8130F5A}"/>
                  </a:ext>
                </a:extLst>
              </p:cNvPr>
              <p:cNvSpPr/>
              <p:nvPr/>
            </p:nvSpPr>
            <p:spPr>
              <a:xfrm rot="2700000">
                <a:off x="5717176" y="2445463"/>
                <a:ext cx="254130" cy="254130"/>
              </a:xfrm>
              <a:prstGeom prst="rect">
                <a:avLst/>
              </a:prstGeom>
              <a:solidFill>
                <a:srgbClr val="006F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nl-NL" sz="1600" dirty="0">
                  <a:latin typeface="Helvetica Light" panose="020B0403020202020204" pitchFamily="34" charset="0"/>
                </a:endParaRPr>
              </a:p>
            </p:txBody>
          </p:sp>
        </p:grpSp>
      </p:grpSp>
      <p:sp>
        <p:nvSpPr>
          <p:cNvPr id="64" name="Tijdelijke aanduiding voor titel 1">
            <a:extLst>
              <a:ext uri="{FF2B5EF4-FFF2-40B4-BE49-F238E27FC236}">
                <a16:creationId xmlns:a16="http://schemas.microsoft.com/office/drawing/2014/main" id="{7FED426C-9EB9-4EE1-9558-A914D214D054}"/>
              </a:ext>
            </a:extLst>
          </p:cNvPr>
          <p:cNvSpPr txBox="1">
            <a:spLocks/>
          </p:cNvSpPr>
          <p:nvPr userDrawn="1"/>
        </p:nvSpPr>
        <p:spPr>
          <a:xfrm>
            <a:off x="5868143" y="581968"/>
            <a:ext cx="2817655" cy="1143229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nl-NL" sz="3600" b="1" i="1" kern="1200">
                <a:solidFill>
                  <a:schemeClr val="bg1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defRPr>
            </a:lvl1pPr>
          </a:lstStyle>
          <a:p>
            <a:r>
              <a:rPr lang="pl-PL" sz="4000" dirty="0"/>
              <a:t>RAZEM!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7EC7A260-8E9A-4C74-A8E4-594FEEEA38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1822" y="4226860"/>
            <a:ext cx="7267275" cy="492663"/>
          </a:xfrm>
        </p:spPr>
        <p:txBody>
          <a:bodyPr/>
          <a:lstStyle>
            <a:lvl1pPr>
              <a:defRPr sz="2800" b="1" cap="none">
                <a:solidFill>
                  <a:srgbClr val="006FB7"/>
                </a:solidFill>
              </a:defRPr>
            </a:lvl1pPr>
          </a:lstStyle>
          <a:p>
            <a:r>
              <a:rPr lang="pl-PL" noProof="0" dirty="0"/>
              <a:t>Tytuł…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6414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Obraz w 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ep 38">
            <a:extLst>
              <a:ext uri="{FF2B5EF4-FFF2-40B4-BE49-F238E27FC236}">
                <a16:creationId xmlns:a16="http://schemas.microsoft.com/office/drawing/2014/main" id="{E38EC87C-EEFC-49CF-B48B-E52B1B61783A}"/>
              </a:ext>
            </a:extLst>
          </p:cNvPr>
          <p:cNvGrpSpPr/>
          <p:nvPr userDrawn="1"/>
        </p:nvGrpSpPr>
        <p:grpSpPr>
          <a:xfrm>
            <a:off x="206122" y="120984"/>
            <a:ext cx="4204226" cy="1279008"/>
            <a:chOff x="4129741" y="584200"/>
            <a:chExt cx="3429000" cy="2545978"/>
          </a:xfrm>
        </p:grpSpPr>
        <p:sp>
          <p:nvSpPr>
            <p:cNvPr id="35" name="Rechthoek 39">
              <a:extLst>
                <a:ext uri="{FF2B5EF4-FFF2-40B4-BE49-F238E27FC236}">
                  <a16:creationId xmlns:a16="http://schemas.microsoft.com/office/drawing/2014/main" id="{76580E93-F7C9-43AB-9B87-7D70B80787A7}"/>
                </a:ext>
              </a:extLst>
            </p:cNvPr>
            <p:cNvSpPr/>
            <p:nvPr/>
          </p:nvSpPr>
          <p:spPr>
            <a:xfrm>
              <a:off x="4129741" y="584200"/>
              <a:ext cx="3429000" cy="1945342"/>
            </a:xfrm>
            <a:prstGeom prst="rect">
              <a:avLst/>
            </a:prstGeom>
            <a:solidFill>
              <a:srgbClr val="006FB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216000" tIns="216000" rIns="216000" bIns="216000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2100" b="0" i="0" u="none" strike="noStrike" kern="0" cap="all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36" name="Rechthoek 41">
              <a:extLst>
                <a:ext uri="{FF2B5EF4-FFF2-40B4-BE49-F238E27FC236}">
                  <a16:creationId xmlns:a16="http://schemas.microsoft.com/office/drawing/2014/main" id="{1DFFD489-B8EE-46A9-87DD-01CF98A4FBF5}"/>
                </a:ext>
              </a:extLst>
            </p:cNvPr>
            <p:cNvSpPr/>
            <p:nvPr/>
          </p:nvSpPr>
          <p:spPr>
            <a:xfrm>
              <a:off x="4129741" y="2529542"/>
              <a:ext cx="3429000" cy="600636"/>
            </a:xfrm>
            <a:prstGeom prst="rect">
              <a:avLst/>
            </a:prstGeom>
            <a:solidFill>
              <a:srgbClr val="97BE0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08000" tIns="108000" rIns="108000" bIns="108000"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050" b="1" i="0" u="none" strike="noStrike" kern="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</p:grpSp>
      <p:sp>
        <p:nvSpPr>
          <p:cNvPr id="33" name="Tijdelijke aanduiding voor titel 1">
            <a:extLst>
              <a:ext uri="{FF2B5EF4-FFF2-40B4-BE49-F238E27FC236}">
                <a16:creationId xmlns:a16="http://schemas.microsoft.com/office/drawing/2014/main" id="{2B064643-2731-4D66-961E-1EF53D9F7E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6122" y="187401"/>
            <a:ext cx="4204225" cy="828413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>
              <a:defRPr sz="3600" i="1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pl-PL" dirty="0"/>
              <a:t>TYTUŁ…</a:t>
            </a:r>
            <a:endParaRPr lang="nl-NL" dirty="0"/>
          </a:p>
        </p:txBody>
      </p:sp>
      <p:grpSp>
        <p:nvGrpSpPr>
          <p:cNvPr id="7" name="Groep 11">
            <a:extLst>
              <a:ext uri="{FF2B5EF4-FFF2-40B4-BE49-F238E27FC236}">
                <a16:creationId xmlns:a16="http://schemas.microsoft.com/office/drawing/2014/main" id="{A57BE8DF-E8D1-47B7-998C-9E16E70153E8}"/>
              </a:ext>
            </a:extLst>
          </p:cNvPr>
          <p:cNvGrpSpPr/>
          <p:nvPr userDrawn="1"/>
        </p:nvGrpSpPr>
        <p:grpSpPr>
          <a:xfrm>
            <a:off x="7601783" y="10256"/>
            <a:ext cx="1486440" cy="5143500"/>
            <a:chOff x="10705560" y="1714500"/>
            <a:chExt cx="1486440" cy="5143500"/>
          </a:xfrm>
        </p:grpSpPr>
        <p:sp>
          <p:nvSpPr>
            <p:cNvPr id="8" name="Rechthoek 12">
              <a:extLst>
                <a:ext uri="{FF2B5EF4-FFF2-40B4-BE49-F238E27FC236}">
                  <a16:creationId xmlns:a16="http://schemas.microsoft.com/office/drawing/2014/main" id="{D8E3CDEB-F73D-4E7B-9770-462CC5620855}"/>
                </a:ext>
              </a:extLst>
            </p:cNvPr>
            <p:cNvSpPr/>
            <p:nvPr/>
          </p:nvSpPr>
          <p:spPr>
            <a:xfrm>
              <a:off x="10705560" y="1714500"/>
              <a:ext cx="1486440" cy="5143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dirty="0" err="1">
                <a:latin typeface="Helvetica Light" panose="020B0403020202020204" pitchFamily="34" charset="0"/>
              </a:endParaRPr>
            </a:p>
          </p:txBody>
        </p: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79DCD2C2-B9FF-4707-85E2-355792AF5CF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010145" y="5694300"/>
              <a:ext cx="925810" cy="871795"/>
              <a:chOff x="2126" y="546"/>
              <a:chExt cx="3428" cy="3228"/>
            </a:xfrm>
          </p:grpSpPr>
          <p:sp>
            <p:nvSpPr>
              <p:cNvPr id="10" name="AutoShape 3">
                <a:extLst>
                  <a:ext uri="{FF2B5EF4-FFF2-40B4-BE49-F238E27FC236}">
                    <a16:creationId xmlns:a16="http://schemas.microsoft.com/office/drawing/2014/main" id="{CD1892DD-B016-4008-9E19-70BC957EB20B}"/>
                  </a:ext>
                </a:extLst>
              </p:cNvPr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2126" y="546"/>
                <a:ext cx="3428" cy="3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1" name="Freeform 5">
                <a:extLst>
                  <a:ext uri="{FF2B5EF4-FFF2-40B4-BE49-F238E27FC236}">
                    <a16:creationId xmlns:a16="http://schemas.microsoft.com/office/drawing/2014/main" id="{40D3C5B6-4FCA-4C35-904D-E1A760DEA87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4" y="670"/>
                <a:ext cx="1100" cy="940"/>
              </a:xfrm>
              <a:custGeom>
                <a:avLst/>
                <a:gdLst>
                  <a:gd name="T0" fmla="*/ 133 w 463"/>
                  <a:gd name="T1" fmla="*/ 162 h 396"/>
                  <a:gd name="T2" fmla="*/ 165 w 463"/>
                  <a:gd name="T3" fmla="*/ 144 h 396"/>
                  <a:gd name="T4" fmla="*/ 230 w 463"/>
                  <a:gd name="T5" fmla="*/ 205 h 396"/>
                  <a:gd name="T6" fmla="*/ 199 w 463"/>
                  <a:gd name="T7" fmla="*/ 225 h 396"/>
                  <a:gd name="T8" fmla="*/ 206 w 463"/>
                  <a:gd name="T9" fmla="*/ 232 h 396"/>
                  <a:gd name="T10" fmla="*/ 235 w 463"/>
                  <a:gd name="T11" fmla="*/ 259 h 396"/>
                  <a:gd name="T12" fmla="*/ 254 w 463"/>
                  <a:gd name="T13" fmla="*/ 278 h 396"/>
                  <a:gd name="T14" fmla="*/ 266 w 463"/>
                  <a:gd name="T15" fmla="*/ 289 h 396"/>
                  <a:gd name="T16" fmla="*/ 272 w 463"/>
                  <a:gd name="T17" fmla="*/ 296 h 396"/>
                  <a:gd name="T18" fmla="*/ 300 w 463"/>
                  <a:gd name="T19" fmla="*/ 322 h 396"/>
                  <a:gd name="T20" fmla="*/ 307 w 463"/>
                  <a:gd name="T21" fmla="*/ 329 h 396"/>
                  <a:gd name="T22" fmla="*/ 337 w 463"/>
                  <a:gd name="T23" fmla="*/ 358 h 396"/>
                  <a:gd name="T24" fmla="*/ 376 w 463"/>
                  <a:gd name="T25" fmla="*/ 396 h 396"/>
                  <a:gd name="T26" fmla="*/ 424 w 463"/>
                  <a:gd name="T27" fmla="*/ 346 h 396"/>
                  <a:gd name="T28" fmla="*/ 452 w 463"/>
                  <a:gd name="T29" fmla="*/ 293 h 396"/>
                  <a:gd name="T30" fmla="*/ 462 w 463"/>
                  <a:gd name="T31" fmla="*/ 241 h 396"/>
                  <a:gd name="T32" fmla="*/ 457 w 463"/>
                  <a:gd name="T33" fmla="*/ 192 h 396"/>
                  <a:gd name="T34" fmla="*/ 440 w 463"/>
                  <a:gd name="T35" fmla="*/ 148 h 396"/>
                  <a:gd name="T36" fmla="*/ 414 w 463"/>
                  <a:gd name="T37" fmla="*/ 109 h 396"/>
                  <a:gd name="T38" fmla="*/ 381 w 463"/>
                  <a:gd name="T39" fmla="*/ 76 h 396"/>
                  <a:gd name="T40" fmla="*/ 341 w 463"/>
                  <a:gd name="T41" fmla="*/ 48 h 396"/>
                  <a:gd name="T42" fmla="*/ 298 w 463"/>
                  <a:gd name="T43" fmla="*/ 28 h 396"/>
                  <a:gd name="T44" fmla="*/ 254 w 463"/>
                  <a:gd name="T45" fmla="*/ 14 h 396"/>
                  <a:gd name="T46" fmla="*/ 166 w 463"/>
                  <a:gd name="T47" fmla="*/ 1 h 396"/>
                  <a:gd name="T48" fmla="*/ 0 w 463"/>
                  <a:gd name="T49" fmla="*/ 33 h 396"/>
                  <a:gd name="T50" fmla="*/ 11 w 463"/>
                  <a:gd name="T51" fmla="*/ 43 h 396"/>
                  <a:gd name="T52" fmla="*/ 24 w 463"/>
                  <a:gd name="T53" fmla="*/ 56 h 396"/>
                  <a:gd name="T54" fmla="*/ 56 w 463"/>
                  <a:gd name="T55" fmla="*/ 87 h 396"/>
                  <a:gd name="T56" fmla="*/ 91 w 463"/>
                  <a:gd name="T57" fmla="*/ 121 h 396"/>
                  <a:gd name="T58" fmla="*/ 132 w 463"/>
                  <a:gd name="T59" fmla="*/ 161 h 396"/>
                  <a:gd name="T60" fmla="*/ 133 w 463"/>
                  <a:gd name="T61" fmla="*/ 162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3" h="396">
                    <a:moveTo>
                      <a:pt x="133" y="162"/>
                    </a:moveTo>
                    <a:cubicBezTo>
                      <a:pt x="165" y="144"/>
                      <a:pt x="165" y="144"/>
                      <a:pt x="165" y="144"/>
                    </a:cubicBezTo>
                    <a:cubicBezTo>
                      <a:pt x="230" y="205"/>
                      <a:pt x="230" y="205"/>
                      <a:pt x="230" y="205"/>
                    </a:cubicBezTo>
                    <a:cubicBezTo>
                      <a:pt x="199" y="225"/>
                      <a:pt x="199" y="225"/>
                      <a:pt x="199" y="225"/>
                    </a:cubicBezTo>
                    <a:cubicBezTo>
                      <a:pt x="206" y="232"/>
                      <a:pt x="206" y="232"/>
                      <a:pt x="206" y="232"/>
                    </a:cubicBezTo>
                    <a:cubicBezTo>
                      <a:pt x="235" y="259"/>
                      <a:pt x="235" y="259"/>
                      <a:pt x="235" y="259"/>
                    </a:cubicBezTo>
                    <a:cubicBezTo>
                      <a:pt x="254" y="278"/>
                      <a:pt x="254" y="278"/>
                      <a:pt x="254" y="278"/>
                    </a:cubicBezTo>
                    <a:cubicBezTo>
                      <a:pt x="266" y="289"/>
                      <a:pt x="266" y="289"/>
                      <a:pt x="266" y="289"/>
                    </a:cubicBezTo>
                    <a:cubicBezTo>
                      <a:pt x="272" y="296"/>
                      <a:pt x="272" y="296"/>
                      <a:pt x="272" y="296"/>
                    </a:cubicBezTo>
                    <a:cubicBezTo>
                      <a:pt x="300" y="322"/>
                      <a:pt x="300" y="322"/>
                      <a:pt x="300" y="322"/>
                    </a:cubicBezTo>
                    <a:cubicBezTo>
                      <a:pt x="307" y="329"/>
                      <a:pt x="307" y="329"/>
                      <a:pt x="307" y="329"/>
                    </a:cubicBezTo>
                    <a:cubicBezTo>
                      <a:pt x="337" y="358"/>
                      <a:pt x="337" y="358"/>
                      <a:pt x="337" y="358"/>
                    </a:cubicBezTo>
                    <a:cubicBezTo>
                      <a:pt x="376" y="396"/>
                      <a:pt x="376" y="396"/>
                      <a:pt x="376" y="396"/>
                    </a:cubicBezTo>
                    <a:cubicBezTo>
                      <a:pt x="395" y="381"/>
                      <a:pt x="411" y="364"/>
                      <a:pt x="424" y="346"/>
                    </a:cubicBezTo>
                    <a:cubicBezTo>
                      <a:pt x="436" y="329"/>
                      <a:pt x="446" y="312"/>
                      <a:pt x="452" y="293"/>
                    </a:cubicBezTo>
                    <a:cubicBezTo>
                      <a:pt x="458" y="276"/>
                      <a:pt x="461" y="259"/>
                      <a:pt x="462" y="241"/>
                    </a:cubicBezTo>
                    <a:cubicBezTo>
                      <a:pt x="463" y="225"/>
                      <a:pt x="461" y="208"/>
                      <a:pt x="457" y="192"/>
                    </a:cubicBezTo>
                    <a:cubicBezTo>
                      <a:pt x="454" y="177"/>
                      <a:pt x="448" y="162"/>
                      <a:pt x="440" y="148"/>
                    </a:cubicBezTo>
                    <a:cubicBezTo>
                      <a:pt x="433" y="134"/>
                      <a:pt x="425" y="121"/>
                      <a:pt x="414" y="109"/>
                    </a:cubicBezTo>
                    <a:cubicBezTo>
                      <a:pt x="404" y="97"/>
                      <a:pt x="393" y="86"/>
                      <a:pt x="381" y="76"/>
                    </a:cubicBezTo>
                    <a:cubicBezTo>
                      <a:pt x="368" y="66"/>
                      <a:pt x="355" y="57"/>
                      <a:pt x="341" y="48"/>
                    </a:cubicBezTo>
                    <a:cubicBezTo>
                      <a:pt x="327" y="41"/>
                      <a:pt x="313" y="34"/>
                      <a:pt x="298" y="28"/>
                    </a:cubicBezTo>
                    <a:cubicBezTo>
                      <a:pt x="284" y="22"/>
                      <a:pt x="269" y="17"/>
                      <a:pt x="254" y="14"/>
                    </a:cubicBezTo>
                    <a:cubicBezTo>
                      <a:pt x="226" y="6"/>
                      <a:pt x="196" y="2"/>
                      <a:pt x="166" y="1"/>
                    </a:cubicBezTo>
                    <a:cubicBezTo>
                      <a:pt x="108" y="0"/>
                      <a:pt x="50" y="11"/>
                      <a:pt x="0" y="33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24" y="56"/>
                      <a:pt x="24" y="56"/>
                      <a:pt x="24" y="56"/>
                    </a:cubicBezTo>
                    <a:cubicBezTo>
                      <a:pt x="56" y="87"/>
                      <a:pt x="56" y="87"/>
                      <a:pt x="56" y="87"/>
                    </a:cubicBezTo>
                    <a:cubicBezTo>
                      <a:pt x="91" y="121"/>
                      <a:pt x="91" y="121"/>
                      <a:pt x="91" y="121"/>
                    </a:cubicBezTo>
                    <a:cubicBezTo>
                      <a:pt x="132" y="161"/>
                      <a:pt x="132" y="161"/>
                      <a:pt x="132" y="161"/>
                    </a:cubicBezTo>
                    <a:lnTo>
                      <a:pt x="133" y="16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2" name="Freeform 6">
                <a:extLst>
                  <a:ext uri="{FF2B5EF4-FFF2-40B4-BE49-F238E27FC236}">
                    <a16:creationId xmlns:a16="http://schemas.microsoft.com/office/drawing/2014/main" id="{C4AD58AF-E5CC-4884-826F-CA72EDE3AEA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964" y="653"/>
                <a:ext cx="1400" cy="1226"/>
              </a:xfrm>
              <a:custGeom>
                <a:avLst/>
                <a:gdLst>
                  <a:gd name="T0" fmla="*/ 409 w 589"/>
                  <a:gd name="T1" fmla="*/ 241 h 516"/>
                  <a:gd name="T2" fmla="*/ 362 w 589"/>
                  <a:gd name="T3" fmla="*/ 271 h 516"/>
                  <a:gd name="T4" fmla="*/ 296 w 589"/>
                  <a:gd name="T5" fmla="*/ 204 h 516"/>
                  <a:gd name="T6" fmla="*/ 343 w 589"/>
                  <a:gd name="T7" fmla="*/ 177 h 516"/>
                  <a:gd name="T8" fmla="*/ 333 w 589"/>
                  <a:gd name="T9" fmla="*/ 168 h 516"/>
                  <a:gd name="T10" fmla="*/ 308 w 589"/>
                  <a:gd name="T11" fmla="*/ 143 h 516"/>
                  <a:gd name="T12" fmla="*/ 263 w 589"/>
                  <a:gd name="T13" fmla="*/ 100 h 516"/>
                  <a:gd name="T14" fmla="*/ 224 w 589"/>
                  <a:gd name="T15" fmla="*/ 62 h 516"/>
                  <a:gd name="T16" fmla="*/ 190 w 589"/>
                  <a:gd name="T17" fmla="*/ 29 h 516"/>
                  <a:gd name="T18" fmla="*/ 160 w 589"/>
                  <a:gd name="T19" fmla="*/ 0 h 516"/>
                  <a:gd name="T20" fmla="*/ 120 w 589"/>
                  <a:gd name="T21" fmla="*/ 25 h 516"/>
                  <a:gd name="T22" fmla="*/ 84 w 589"/>
                  <a:gd name="T23" fmla="*/ 55 h 516"/>
                  <a:gd name="T24" fmla="*/ 54 w 589"/>
                  <a:gd name="T25" fmla="*/ 89 h 516"/>
                  <a:gd name="T26" fmla="*/ 29 w 589"/>
                  <a:gd name="T27" fmla="*/ 129 h 516"/>
                  <a:gd name="T28" fmla="*/ 11 w 589"/>
                  <a:gd name="T29" fmla="*/ 173 h 516"/>
                  <a:gd name="T30" fmla="*/ 1 w 589"/>
                  <a:gd name="T31" fmla="*/ 223 h 516"/>
                  <a:gd name="T32" fmla="*/ 3 w 589"/>
                  <a:gd name="T33" fmla="*/ 277 h 516"/>
                  <a:gd name="T34" fmla="*/ 20 w 589"/>
                  <a:gd name="T35" fmla="*/ 335 h 516"/>
                  <a:gd name="T36" fmla="*/ 54 w 589"/>
                  <a:gd name="T37" fmla="*/ 392 h 516"/>
                  <a:gd name="T38" fmla="*/ 105 w 589"/>
                  <a:gd name="T39" fmla="*/ 442 h 516"/>
                  <a:gd name="T40" fmla="*/ 172 w 589"/>
                  <a:gd name="T41" fmla="*/ 482 h 516"/>
                  <a:gd name="T42" fmla="*/ 253 w 589"/>
                  <a:gd name="T43" fmla="*/ 507 h 516"/>
                  <a:gd name="T44" fmla="*/ 342 w 589"/>
                  <a:gd name="T45" fmla="*/ 515 h 516"/>
                  <a:gd name="T46" fmla="*/ 433 w 589"/>
                  <a:gd name="T47" fmla="*/ 501 h 516"/>
                  <a:gd name="T48" fmla="*/ 518 w 589"/>
                  <a:gd name="T49" fmla="*/ 467 h 516"/>
                  <a:gd name="T50" fmla="*/ 589 w 589"/>
                  <a:gd name="T51" fmla="*/ 415 h 516"/>
                  <a:gd name="T52" fmla="*/ 409 w 589"/>
                  <a:gd name="T53" fmla="*/ 241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89" h="516">
                    <a:moveTo>
                      <a:pt x="409" y="241"/>
                    </a:moveTo>
                    <a:cubicBezTo>
                      <a:pt x="362" y="271"/>
                      <a:pt x="362" y="271"/>
                      <a:pt x="362" y="271"/>
                    </a:cubicBezTo>
                    <a:cubicBezTo>
                      <a:pt x="296" y="204"/>
                      <a:pt x="296" y="204"/>
                      <a:pt x="296" y="204"/>
                    </a:cubicBezTo>
                    <a:cubicBezTo>
                      <a:pt x="343" y="177"/>
                      <a:pt x="343" y="177"/>
                      <a:pt x="343" y="177"/>
                    </a:cubicBezTo>
                    <a:cubicBezTo>
                      <a:pt x="333" y="168"/>
                      <a:pt x="333" y="168"/>
                      <a:pt x="333" y="168"/>
                    </a:cubicBezTo>
                    <a:cubicBezTo>
                      <a:pt x="325" y="159"/>
                      <a:pt x="316" y="151"/>
                      <a:pt x="308" y="143"/>
                    </a:cubicBezTo>
                    <a:cubicBezTo>
                      <a:pt x="292" y="128"/>
                      <a:pt x="277" y="114"/>
                      <a:pt x="263" y="100"/>
                    </a:cubicBezTo>
                    <a:cubicBezTo>
                      <a:pt x="249" y="87"/>
                      <a:pt x="236" y="74"/>
                      <a:pt x="224" y="62"/>
                    </a:cubicBezTo>
                    <a:cubicBezTo>
                      <a:pt x="212" y="51"/>
                      <a:pt x="201" y="40"/>
                      <a:pt x="190" y="29"/>
                    </a:cubicBezTo>
                    <a:cubicBezTo>
                      <a:pt x="179" y="19"/>
                      <a:pt x="169" y="9"/>
                      <a:pt x="160" y="0"/>
                    </a:cubicBezTo>
                    <a:cubicBezTo>
                      <a:pt x="145" y="8"/>
                      <a:pt x="132" y="16"/>
                      <a:pt x="120" y="25"/>
                    </a:cubicBezTo>
                    <a:cubicBezTo>
                      <a:pt x="107" y="35"/>
                      <a:pt x="95" y="44"/>
                      <a:pt x="84" y="55"/>
                    </a:cubicBezTo>
                    <a:cubicBezTo>
                      <a:pt x="73" y="66"/>
                      <a:pt x="63" y="77"/>
                      <a:pt x="54" y="89"/>
                    </a:cubicBezTo>
                    <a:cubicBezTo>
                      <a:pt x="44" y="102"/>
                      <a:pt x="36" y="115"/>
                      <a:pt x="29" y="129"/>
                    </a:cubicBezTo>
                    <a:cubicBezTo>
                      <a:pt x="21" y="143"/>
                      <a:pt x="15" y="158"/>
                      <a:pt x="11" y="173"/>
                    </a:cubicBezTo>
                    <a:cubicBezTo>
                      <a:pt x="6" y="189"/>
                      <a:pt x="3" y="206"/>
                      <a:pt x="1" y="223"/>
                    </a:cubicBezTo>
                    <a:cubicBezTo>
                      <a:pt x="0" y="240"/>
                      <a:pt x="0" y="258"/>
                      <a:pt x="3" y="277"/>
                    </a:cubicBezTo>
                    <a:cubicBezTo>
                      <a:pt x="6" y="296"/>
                      <a:pt x="12" y="315"/>
                      <a:pt x="20" y="335"/>
                    </a:cubicBezTo>
                    <a:cubicBezTo>
                      <a:pt x="28" y="355"/>
                      <a:pt x="40" y="374"/>
                      <a:pt x="54" y="392"/>
                    </a:cubicBezTo>
                    <a:cubicBezTo>
                      <a:pt x="68" y="410"/>
                      <a:pt x="85" y="427"/>
                      <a:pt x="105" y="442"/>
                    </a:cubicBezTo>
                    <a:cubicBezTo>
                      <a:pt x="125" y="458"/>
                      <a:pt x="147" y="471"/>
                      <a:pt x="172" y="482"/>
                    </a:cubicBezTo>
                    <a:cubicBezTo>
                      <a:pt x="197" y="493"/>
                      <a:pt x="224" y="502"/>
                      <a:pt x="253" y="507"/>
                    </a:cubicBezTo>
                    <a:cubicBezTo>
                      <a:pt x="282" y="513"/>
                      <a:pt x="312" y="516"/>
                      <a:pt x="342" y="515"/>
                    </a:cubicBezTo>
                    <a:cubicBezTo>
                      <a:pt x="373" y="514"/>
                      <a:pt x="403" y="509"/>
                      <a:pt x="433" y="501"/>
                    </a:cubicBezTo>
                    <a:cubicBezTo>
                      <a:pt x="463" y="493"/>
                      <a:pt x="491" y="482"/>
                      <a:pt x="518" y="467"/>
                    </a:cubicBezTo>
                    <a:cubicBezTo>
                      <a:pt x="544" y="452"/>
                      <a:pt x="568" y="435"/>
                      <a:pt x="589" y="415"/>
                    </a:cubicBezTo>
                    <a:lnTo>
                      <a:pt x="409" y="241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D9137A0D-8317-41C2-82FB-F96623D010D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934" y="435"/>
                <a:ext cx="1078" cy="833"/>
              </a:xfrm>
              <a:custGeom>
                <a:avLst/>
                <a:gdLst>
                  <a:gd name="T0" fmla="*/ 0 w 454"/>
                  <a:gd name="T1" fmla="*/ 83 h 351"/>
                  <a:gd name="T2" fmla="*/ 298 w 454"/>
                  <a:gd name="T3" fmla="*/ 351 h 351"/>
                  <a:gd name="T4" fmla="*/ 0 w 454"/>
                  <a:gd name="T5" fmla="*/ 83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4" h="351">
                    <a:moveTo>
                      <a:pt x="0" y="83"/>
                    </a:moveTo>
                    <a:cubicBezTo>
                      <a:pt x="0" y="83"/>
                      <a:pt x="454" y="0"/>
                      <a:pt x="298" y="351"/>
                    </a:cubicBezTo>
                    <a:cubicBezTo>
                      <a:pt x="298" y="351"/>
                      <a:pt x="332" y="125"/>
                      <a:pt x="0" y="8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4" name="Freeform 8">
                <a:extLst>
                  <a:ext uri="{FF2B5EF4-FFF2-40B4-BE49-F238E27FC236}">
                    <a16:creationId xmlns:a16="http://schemas.microsoft.com/office/drawing/2014/main" id="{BFA24BB5-FF9D-4057-ABBD-63D435D510D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74" y="1598"/>
                <a:ext cx="1287" cy="371"/>
              </a:xfrm>
              <a:custGeom>
                <a:avLst/>
                <a:gdLst>
                  <a:gd name="T0" fmla="*/ 474 w 542"/>
                  <a:gd name="T1" fmla="*/ 87 h 156"/>
                  <a:gd name="T2" fmla="*/ 389 w 542"/>
                  <a:gd name="T3" fmla="*/ 120 h 156"/>
                  <a:gd name="T4" fmla="*/ 298 w 542"/>
                  <a:gd name="T5" fmla="*/ 132 h 156"/>
                  <a:gd name="T6" fmla="*/ 208 w 542"/>
                  <a:gd name="T7" fmla="*/ 125 h 156"/>
                  <a:gd name="T8" fmla="*/ 127 w 542"/>
                  <a:gd name="T9" fmla="*/ 100 h 156"/>
                  <a:gd name="T10" fmla="*/ 59 w 542"/>
                  <a:gd name="T11" fmla="*/ 60 h 156"/>
                  <a:gd name="T12" fmla="*/ 7 w 542"/>
                  <a:gd name="T13" fmla="*/ 9 h 156"/>
                  <a:gd name="T14" fmla="*/ 0 w 542"/>
                  <a:gd name="T15" fmla="*/ 0 h 156"/>
                  <a:gd name="T16" fmla="*/ 7 w 542"/>
                  <a:gd name="T17" fmla="*/ 9 h 156"/>
                  <a:gd name="T18" fmla="*/ 54 w 542"/>
                  <a:gd name="T19" fmla="*/ 63 h 156"/>
                  <a:gd name="T20" fmla="*/ 119 w 542"/>
                  <a:gd name="T21" fmla="*/ 108 h 156"/>
                  <a:gd name="T22" fmla="*/ 198 w 542"/>
                  <a:gd name="T23" fmla="*/ 140 h 156"/>
                  <a:gd name="T24" fmla="*/ 287 w 542"/>
                  <a:gd name="T25" fmla="*/ 154 h 156"/>
                  <a:gd name="T26" fmla="*/ 379 w 542"/>
                  <a:gd name="T27" fmla="*/ 148 h 156"/>
                  <a:gd name="T28" fmla="*/ 466 w 542"/>
                  <a:gd name="T29" fmla="*/ 122 h 156"/>
                  <a:gd name="T30" fmla="*/ 540 w 542"/>
                  <a:gd name="T31" fmla="*/ 77 h 156"/>
                  <a:gd name="T32" fmla="*/ 542 w 542"/>
                  <a:gd name="T33" fmla="*/ 39 h 156"/>
                  <a:gd name="T34" fmla="*/ 474 w 542"/>
                  <a:gd name="T35" fmla="*/ 87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42" h="156">
                    <a:moveTo>
                      <a:pt x="474" y="87"/>
                    </a:moveTo>
                    <a:cubicBezTo>
                      <a:pt x="448" y="102"/>
                      <a:pt x="419" y="111"/>
                      <a:pt x="389" y="120"/>
                    </a:cubicBezTo>
                    <a:cubicBezTo>
                      <a:pt x="359" y="128"/>
                      <a:pt x="329" y="131"/>
                      <a:pt x="298" y="132"/>
                    </a:cubicBezTo>
                    <a:cubicBezTo>
                      <a:pt x="267" y="133"/>
                      <a:pt x="237" y="131"/>
                      <a:pt x="208" y="125"/>
                    </a:cubicBezTo>
                    <a:cubicBezTo>
                      <a:pt x="179" y="120"/>
                      <a:pt x="152" y="111"/>
                      <a:pt x="127" y="100"/>
                    </a:cubicBezTo>
                    <a:cubicBezTo>
                      <a:pt x="102" y="89"/>
                      <a:pt x="79" y="76"/>
                      <a:pt x="59" y="60"/>
                    </a:cubicBezTo>
                    <a:cubicBezTo>
                      <a:pt x="39" y="45"/>
                      <a:pt x="22" y="28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  <a:cubicBezTo>
                      <a:pt x="2" y="3"/>
                      <a:pt x="4" y="6"/>
                      <a:pt x="7" y="9"/>
                    </a:cubicBezTo>
                    <a:cubicBezTo>
                      <a:pt x="20" y="29"/>
                      <a:pt x="36" y="47"/>
                      <a:pt x="54" y="63"/>
                    </a:cubicBezTo>
                    <a:cubicBezTo>
                      <a:pt x="73" y="80"/>
                      <a:pt x="95" y="95"/>
                      <a:pt x="119" y="108"/>
                    </a:cubicBezTo>
                    <a:cubicBezTo>
                      <a:pt x="143" y="121"/>
                      <a:pt x="170" y="132"/>
                      <a:pt x="198" y="140"/>
                    </a:cubicBezTo>
                    <a:cubicBezTo>
                      <a:pt x="227" y="148"/>
                      <a:pt x="256" y="153"/>
                      <a:pt x="287" y="154"/>
                    </a:cubicBezTo>
                    <a:cubicBezTo>
                      <a:pt x="318" y="156"/>
                      <a:pt x="349" y="154"/>
                      <a:pt x="379" y="148"/>
                    </a:cubicBezTo>
                    <a:cubicBezTo>
                      <a:pt x="409" y="143"/>
                      <a:pt x="438" y="134"/>
                      <a:pt x="466" y="122"/>
                    </a:cubicBezTo>
                    <a:cubicBezTo>
                      <a:pt x="493" y="110"/>
                      <a:pt x="518" y="95"/>
                      <a:pt x="540" y="77"/>
                    </a:cubicBezTo>
                    <a:cubicBezTo>
                      <a:pt x="542" y="39"/>
                      <a:pt x="542" y="39"/>
                      <a:pt x="542" y="39"/>
                    </a:cubicBezTo>
                    <a:cubicBezTo>
                      <a:pt x="522" y="58"/>
                      <a:pt x="499" y="73"/>
                      <a:pt x="474" y="8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5" name="Freeform 9">
                <a:extLst>
                  <a:ext uri="{FF2B5EF4-FFF2-40B4-BE49-F238E27FC236}">
                    <a16:creationId xmlns:a16="http://schemas.microsoft.com/office/drawing/2014/main" id="{CA57F19A-DC2A-4E2F-8197-A009A8BE857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751" y="1100"/>
                <a:ext cx="207" cy="154"/>
              </a:xfrm>
              <a:custGeom>
                <a:avLst/>
                <a:gdLst>
                  <a:gd name="T0" fmla="*/ 0 w 207"/>
                  <a:gd name="T1" fmla="*/ 76 h 154"/>
                  <a:gd name="T2" fmla="*/ 128 w 207"/>
                  <a:gd name="T3" fmla="*/ 0 h 154"/>
                  <a:gd name="T4" fmla="*/ 207 w 207"/>
                  <a:gd name="T5" fmla="*/ 73 h 154"/>
                  <a:gd name="T6" fmla="*/ 78 w 207"/>
                  <a:gd name="T7" fmla="*/ 154 h 154"/>
                  <a:gd name="T8" fmla="*/ 0 w 207"/>
                  <a:gd name="T9" fmla="*/ 76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154">
                    <a:moveTo>
                      <a:pt x="0" y="76"/>
                    </a:moveTo>
                    <a:lnTo>
                      <a:pt x="128" y="0"/>
                    </a:lnTo>
                    <a:lnTo>
                      <a:pt x="207" y="73"/>
                    </a:lnTo>
                    <a:lnTo>
                      <a:pt x="78" y="15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6" name="Freeform 10">
                <a:extLst>
                  <a:ext uri="{FF2B5EF4-FFF2-40B4-BE49-F238E27FC236}">
                    <a16:creationId xmlns:a16="http://schemas.microsoft.com/office/drawing/2014/main" id="{729F5AA2-3B4F-48E2-9F7F-CA7038F26BA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233" y="394"/>
                <a:ext cx="829" cy="665"/>
              </a:xfrm>
              <a:custGeom>
                <a:avLst/>
                <a:gdLst>
                  <a:gd name="T0" fmla="*/ 0 w 349"/>
                  <a:gd name="T1" fmla="*/ 71 h 280"/>
                  <a:gd name="T2" fmla="*/ 224 w 349"/>
                  <a:gd name="T3" fmla="*/ 280 h 280"/>
                  <a:gd name="T4" fmla="*/ 0 w 349"/>
                  <a:gd name="T5" fmla="*/ 71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9" h="280">
                    <a:moveTo>
                      <a:pt x="0" y="71"/>
                    </a:moveTo>
                    <a:cubicBezTo>
                      <a:pt x="0" y="71"/>
                      <a:pt x="349" y="0"/>
                      <a:pt x="224" y="280"/>
                    </a:cubicBezTo>
                    <a:cubicBezTo>
                      <a:pt x="224" y="280"/>
                      <a:pt x="301" y="82"/>
                      <a:pt x="0" y="71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7" name="Freeform 11">
                <a:extLst>
                  <a:ext uri="{FF2B5EF4-FFF2-40B4-BE49-F238E27FC236}">
                    <a16:creationId xmlns:a16="http://schemas.microsoft.com/office/drawing/2014/main" id="{6D084EAF-5509-466C-B73D-9F3A679D2C5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138" y="2864"/>
                <a:ext cx="1264" cy="383"/>
              </a:xfrm>
              <a:custGeom>
                <a:avLst/>
                <a:gdLst>
                  <a:gd name="T0" fmla="*/ 61 w 532"/>
                  <a:gd name="T1" fmla="*/ 113 h 161"/>
                  <a:gd name="T2" fmla="*/ 138 w 532"/>
                  <a:gd name="T3" fmla="*/ 69 h 161"/>
                  <a:gd name="T4" fmla="*/ 223 w 532"/>
                  <a:gd name="T5" fmla="*/ 36 h 161"/>
                  <a:gd name="T6" fmla="*/ 311 w 532"/>
                  <a:gd name="T7" fmla="*/ 15 h 161"/>
                  <a:gd name="T8" fmla="*/ 393 w 532"/>
                  <a:gd name="T9" fmla="*/ 9 h 161"/>
                  <a:gd name="T10" fmla="*/ 466 w 532"/>
                  <a:gd name="T11" fmla="*/ 14 h 161"/>
                  <a:gd name="T12" fmla="*/ 524 w 532"/>
                  <a:gd name="T13" fmla="*/ 32 h 161"/>
                  <a:gd name="T14" fmla="*/ 532 w 532"/>
                  <a:gd name="T15" fmla="*/ 35 h 161"/>
                  <a:gd name="T16" fmla="*/ 525 w 532"/>
                  <a:gd name="T17" fmla="*/ 31 h 161"/>
                  <a:gd name="T18" fmla="*/ 470 w 532"/>
                  <a:gd name="T19" fmla="*/ 11 h 161"/>
                  <a:gd name="T20" fmla="*/ 400 w 532"/>
                  <a:gd name="T21" fmla="*/ 1 h 161"/>
                  <a:gd name="T22" fmla="*/ 318 w 532"/>
                  <a:gd name="T23" fmla="*/ 4 h 161"/>
                  <a:gd name="T24" fmla="*/ 230 w 532"/>
                  <a:gd name="T25" fmla="*/ 19 h 161"/>
                  <a:gd name="T26" fmla="*/ 143 w 532"/>
                  <a:gd name="T27" fmla="*/ 48 h 161"/>
                  <a:gd name="T28" fmla="*/ 64 w 532"/>
                  <a:gd name="T29" fmla="*/ 89 h 161"/>
                  <a:gd name="T30" fmla="*/ 0 w 532"/>
                  <a:gd name="T31" fmla="*/ 137 h 161"/>
                  <a:gd name="T32" fmla="*/ 5 w 532"/>
                  <a:gd name="T33" fmla="*/ 161 h 161"/>
                  <a:gd name="T34" fmla="*/ 61 w 532"/>
                  <a:gd name="T35" fmla="*/ 11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2" h="161">
                    <a:moveTo>
                      <a:pt x="61" y="113"/>
                    </a:moveTo>
                    <a:cubicBezTo>
                      <a:pt x="84" y="97"/>
                      <a:pt x="110" y="83"/>
                      <a:pt x="138" y="69"/>
                    </a:cubicBezTo>
                    <a:cubicBezTo>
                      <a:pt x="165" y="56"/>
                      <a:pt x="194" y="45"/>
                      <a:pt x="223" y="36"/>
                    </a:cubicBezTo>
                    <a:cubicBezTo>
                      <a:pt x="252" y="27"/>
                      <a:pt x="282" y="20"/>
                      <a:pt x="311" y="15"/>
                    </a:cubicBezTo>
                    <a:cubicBezTo>
                      <a:pt x="339" y="11"/>
                      <a:pt x="367" y="9"/>
                      <a:pt x="393" y="9"/>
                    </a:cubicBezTo>
                    <a:cubicBezTo>
                      <a:pt x="419" y="8"/>
                      <a:pt x="443" y="10"/>
                      <a:pt x="466" y="14"/>
                    </a:cubicBezTo>
                    <a:cubicBezTo>
                      <a:pt x="487" y="18"/>
                      <a:pt x="507" y="24"/>
                      <a:pt x="524" y="32"/>
                    </a:cubicBezTo>
                    <a:cubicBezTo>
                      <a:pt x="527" y="33"/>
                      <a:pt x="530" y="34"/>
                      <a:pt x="532" y="35"/>
                    </a:cubicBezTo>
                    <a:cubicBezTo>
                      <a:pt x="530" y="34"/>
                      <a:pt x="527" y="33"/>
                      <a:pt x="525" y="31"/>
                    </a:cubicBezTo>
                    <a:cubicBezTo>
                      <a:pt x="509" y="23"/>
                      <a:pt x="490" y="16"/>
                      <a:pt x="470" y="11"/>
                    </a:cubicBezTo>
                    <a:cubicBezTo>
                      <a:pt x="448" y="6"/>
                      <a:pt x="425" y="3"/>
                      <a:pt x="400" y="1"/>
                    </a:cubicBezTo>
                    <a:cubicBezTo>
                      <a:pt x="374" y="0"/>
                      <a:pt x="346" y="1"/>
                      <a:pt x="318" y="4"/>
                    </a:cubicBezTo>
                    <a:cubicBezTo>
                      <a:pt x="289" y="7"/>
                      <a:pt x="259" y="12"/>
                      <a:pt x="230" y="19"/>
                    </a:cubicBezTo>
                    <a:cubicBezTo>
                      <a:pt x="200" y="27"/>
                      <a:pt x="171" y="37"/>
                      <a:pt x="143" y="48"/>
                    </a:cubicBezTo>
                    <a:cubicBezTo>
                      <a:pt x="114" y="60"/>
                      <a:pt x="88" y="74"/>
                      <a:pt x="64" y="89"/>
                    </a:cubicBezTo>
                    <a:cubicBezTo>
                      <a:pt x="40" y="104"/>
                      <a:pt x="18" y="120"/>
                      <a:pt x="0" y="137"/>
                    </a:cubicBezTo>
                    <a:cubicBezTo>
                      <a:pt x="5" y="161"/>
                      <a:pt x="5" y="161"/>
                      <a:pt x="5" y="161"/>
                    </a:cubicBezTo>
                    <a:cubicBezTo>
                      <a:pt x="21" y="144"/>
                      <a:pt x="40" y="128"/>
                      <a:pt x="61" y="11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8" name="Freeform 12">
                <a:extLst>
                  <a:ext uri="{FF2B5EF4-FFF2-40B4-BE49-F238E27FC236}">
                    <a16:creationId xmlns:a16="http://schemas.microsoft.com/office/drawing/2014/main" id="{2137BF23-17DD-414D-AEF7-2408E7FFEB8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3" y="2178"/>
                <a:ext cx="411" cy="480"/>
              </a:xfrm>
              <a:custGeom>
                <a:avLst/>
                <a:gdLst>
                  <a:gd name="T0" fmla="*/ 83 w 173"/>
                  <a:gd name="T1" fmla="*/ 158 h 202"/>
                  <a:gd name="T2" fmla="*/ 67 w 173"/>
                  <a:gd name="T3" fmla="*/ 167 h 202"/>
                  <a:gd name="T4" fmla="*/ 56 w 173"/>
                  <a:gd name="T5" fmla="*/ 153 h 202"/>
                  <a:gd name="T6" fmla="*/ 87 w 173"/>
                  <a:gd name="T7" fmla="*/ 92 h 202"/>
                  <a:gd name="T8" fmla="*/ 97 w 173"/>
                  <a:gd name="T9" fmla="*/ 98 h 202"/>
                  <a:gd name="T10" fmla="*/ 83 w 173"/>
                  <a:gd name="T11" fmla="*/ 158 h 202"/>
                  <a:gd name="T12" fmla="*/ 168 w 173"/>
                  <a:gd name="T13" fmla="*/ 33 h 202"/>
                  <a:gd name="T14" fmla="*/ 173 w 173"/>
                  <a:gd name="T15" fmla="*/ 0 h 202"/>
                  <a:gd name="T16" fmla="*/ 118 w 173"/>
                  <a:gd name="T17" fmla="*/ 8 h 202"/>
                  <a:gd name="T18" fmla="*/ 109 w 173"/>
                  <a:gd name="T19" fmla="*/ 61 h 202"/>
                  <a:gd name="T20" fmla="*/ 90 w 173"/>
                  <a:gd name="T21" fmla="*/ 57 h 202"/>
                  <a:gd name="T22" fmla="*/ 1 w 173"/>
                  <a:gd name="T23" fmla="*/ 157 h 202"/>
                  <a:gd name="T24" fmla="*/ 48 w 173"/>
                  <a:gd name="T25" fmla="*/ 202 h 202"/>
                  <a:gd name="T26" fmla="*/ 85 w 173"/>
                  <a:gd name="T27" fmla="*/ 188 h 202"/>
                  <a:gd name="T28" fmla="*/ 86 w 173"/>
                  <a:gd name="T29" fmla="*/ 198 h 202"/>
                  <a:gd name="T30" fmla="*/ 132 w 173"/>
                  <a:gd name="T31" fmla="*/ 198 h 202"/>
                  <a:gd name="T32" fmla="*/ 139 w 173"/>
                  <a:gd name="T33" fmla="*/ 143 h 202"/>
                  <a:gd name="T34" fmla="*/ 168 w 173"/>
                  <a:gd name="T35" fmla="*/ 33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3" h="202">
                    <a:moveTo>
                      <a:pt x="83" y="158"/>
                    </a:moveTo>
                    <a:cubicBezTo>
                      <a:pt x="80" y="162"/>
                      <a:pt x="73" y="167"/>
                      <a:pt x="67" y="167"/>
                    </a:cubicBezTo>
                    <a:cubicBezTo>
                      <a:pt x="59" y="167"/>
                      <a:pt x="56" y="162"/>
                      <a:pt x="56" y="153"/>
                    </a:cubicBezTo>
                    <a:cubicBezTo>
                      <a:pt x="56" y="144"/>
                      <a:pt x="63" y="92"/>
                      <a:pt x="87" y="92"/>
                    </a:cubicBezTo>
                    <a:cubicBezTo>
                      <a:pt x="92" y="92"/>
                      <a:pt x="96" y="95"/>
                      <a:pt x="97" y="98"/>
                    </a:cubicBezTo>
                    <a:lnTo>
                      <a:pt x="83" y="158"/>
                    </a:lnTo>
                    <a:close/>
                    <a:moveTo>
                      <a:pt x="168" y="33"/>
                    </a:moveTo>
                    <a:cubicBezTo>
                      <a:pt x="171" y="22"/>
                      <a:pt x="173" y="7"/>
                      <a:pt x="173" y="0"/>
                    </a:cubicBezTo>
                    <a:cubicBezTo>
                      <a:pt x="118" y="8"/>
                      <a:pt x="118" y="8"/>
                      <a:pt x="118" y="8"/>
                    </a:cubicBezTo>
                    <a:cubicBezTo>
                      <a:pt x="118" y="16"/>
                      <a:pt x="117" y="29"/>
                      <a:pt x="109" y="61"/>
                    </a:cubicBezTo>
                    <a:cubicBezTo>
                      <a:pt x="104" y="60"/>
                      <a:pt x="97" y="57"/>
                      <a:pt x="90" y="57"/>
                    </a:cubicBezTo>
                    <a:cubicBezTo>
                      <a:pt x="20" y="57"/>
                      <a:pt x="0" y="122"/>
                      <a:pt x="1" y="157"/>
                    </a:cubicBezTo>
                    <a:cubicBezTo>
                      <a:pt x="2" y="185"/>
                      <a:pt x="18" y="202"/>
                      <a:pt x="48" y="202"/>
                    </a:cubicBezTo>
                    <a:cubicBezTo>
                      <a:pt x="65" y="202"/>
                      <a:pt x="78" y="196"/>
                      <a:pt x="85" y="188"/>
                    </a:cubicBezTo>
                    <a:cubicBezTo>
                      <a:pt x="85" y="191"/>
                      <a:pt x="85" y="196"/>
                      <a:pt x="86" y="198"/>
                    </a:cubicBezTo>
                    <a:cubicBezTo>
                      <a:pt x="132" y="198"/>
                      <a:pt x="132" y="198"/>
                      <a:pt x="132" y="198"/>
                    </a:cubicBezTo>
                    <a:cubicBezTo>
                      <a:pt x="130" y="188"/>
                      <a:pt x="131" y="178"/>
                      <a:pt x="139" y="143"/>
                    </a:cubicBezTo>
                    <a:lnTo>
                      <a:pt x="168" y="33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9" name="Freeform 13">
                <a:extLst>
                  <a:ext uri="{FF2B5EF4-FFF2-40B4-BE49-F238E27FC236}">
                    <a16:creationId xmlns:a16="http://schemas.microsoft.com/office/drawing/2014/main" id="{53A5911E-75A2-40C7-8BA0-2DF0ADD73E3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938" y="2311"/>
                <a:ext cx="361" cy="347"/>
              </a:xfrm>
              <a:custGeom>
                <a:avLst/>
                <a:gdLst>
                  <a:gd name="T0" fmla="*/ 63 w 152"/>
                  <a:gd name="T1" fmla="*/ 56 h 146"/>
                  <a:gd name="T2" fmla="*/ 87 w 152"/>
                  <a:gd name="T3" fmla="*/ 33 h 146"/>
                  <a:gd name="T4" fmla="*/ 99 w 152"/>
                  <a:gd name="T5" fmla="*/ 43 h 146"/>
                  <a:gd name="T6" fmla="*/ 74 w 152"/>
                  <a:gd name="T7" fmla="*/ 58 h 146"/>
                  <a:gd name="T8" fmla="*/ 63 w 152"/>
                  <a:gd name="T9" fmla="*/ 56 h 146"/>
                  <a:gd name="T10" fmla="*/ 55 w 152"/>
                  <a:gd name="T11" fmla="*/ 88 h 146"/>
                  <a:gd name="T12" fmla="*/ 73 w 152"/>
                  <a:gd name="T13" fmla="*/ 89 h 146"/>
                  <a:gd name="T14" fmla="*/ 152 w 152"/>
                  <a:gd name="T15" fmla="*/ 40 h 146"/>
                  <a:gd name="T16" fmla="*/ 93 w 152"/>
                  <a:gd name="T17" fmla="*/ 0 h 146"/>
                  <a:gd name="T18" fmla="*/ 0 w 152"/>
                  <a:gd name="T19" fmla="*/ 95 h 146"/>
                  <a:gd name="T20" fmla="*/ 66 w 152"/>
                  <a:gd name="T21" fmla="*/ 146 h 146"/>
                  <a:gd name="T22" fmla="*/ 130 w 152"/>
                  <a:gd name="T23" fmla="*/ 128 h 146"/>
                  <a:gd name="T24" fmla="*/ 120 w 152"/>
                  <a:gd name="T25" fmla="*/ 99 h 146"/>
                  <a:gd name="T26" fmla="*/ 76 w 152"/>
                  <a:gd name="T27" fmla="*/ 113 h 146"/>
                  <a:gd name="T28" fmla="*/ 54 w 152"/>
                  <a:gd name="T29" fmla="*/ 96 h 146"/>
                  <a:gd name="T30" fmla="*/ 55 w 152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2" h="146">
                    <a:moveTo>
                      <a:pt x="63" y="56"/>
                    </a:moveTo>
                    <a:cubicBezTo>
                      <a:pt x="67" y="42"/>
                      <a:pt x="74" y="33"/>
                      <a:pt x="87" y="33"/>
                    </a:cubicBezTo>
                    <a:cubicBezTo>
                      <a:pt x="95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9" y="58"/>
                      <a:pt x="65" y="57"/>
                      <a:pt x="63" y="56"/>
                    </a:cubicBezTo>
                    <a:close/>
                    <a:moveTo>
                      <a:pt x="55" y="88"/>
                    </a:moveTo>
                    <a:cubicBezTo>
                      <a:pt x="57" y="88"/>
                      <a:pt x="65" y="89"/>
                      <a:pt x="73" y="89"/>
                    </a:cubicBezTo>
                    <a:cubicBezTo>
                      <a:pt x="125" y="89"/>
                      <a:pt x="152" y="65"/>
                      <a:pt x="152" y="40"/>
                    </a:cubicBezTo>
                    <a:cubicBezTo>
                      <a:pt x="152" y="11"/>
                      <a:pt x="126" y="0"/>
                      <a:pt x="93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1" y="146"/>
                      <a:pt x="66" y="146"/>
                    </a:cubicBezTo>
                    <a:cubicBezTo>
                      <a:pt x="82" y="146"/>
                      <a:pt x="105" y="141"/>
                      <a:pt x="130" y="128"/>
                    </a:cubicBezTo>
                    <a:cubicBezTo>
                      <a:pt x="120" y="99"/>
                      <a:pt x="120" y="99"/>
                      <a:pt x="120" y="99"/>
                    </a:cubicBezTo>
                    <a:cubicBezTo>
                      <a:pt x="107" y="107"/>
                      <a:pt x="89" y="113"/>
                      <a:pt x="76" y="113"/>
                    </a:cubicBezTo>
                    <a:cubicBezTo>
                      <a:pt x="60" y="113"/>
                      <a:pt x="54" y="109"/>
                      <a:pt x="54" y="96"/>
                    </a:cubicBezTo>
                    <a:cubicBezTo>
                      <a:pt x="54" y="95"/>
                      <a:pt x="54" y="90"/>
                      <a:pt x="55" y="8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0" name="Freeform 14">
                <a:extLst>
                  <a:ext uri="{FF2B5EF4-FFF2-40B4-BE49-F238E27FC236}">
                    <a16:creationId xmlns:a16="http://schemas.microsoft.com/office/drawing/2014/main" id="{FC4190B4-0FC3-46A7-B5EE-3FEFE5BF229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2" y="2183"/>
                <a:ext cx="387" cy="465"/>
              </a:xfrm>
              <a:custGeom>
                <a:avLst/>
                <a:gdLst>
                  <a:gd name="T0" fmla="*/ 41 w 163"/>
                  <a:gd name="T1" fmla="*/ 8 h 196"/>
                  <a:gd name="T2" fmla="*/ 97 w 163"/>
                  <a:gd name="T3" fmla="*/ 0 h 196"/>
                  <a:gd name="T4" fmla="*/ 92 w 163"/>
                  <a:gd name="T5" fmla="*/ 33 h 196"/>
                  <a:gd name="T6" fmla="*/ 87 w 163"/>
                  <a:gd name="T7" fmla="*/ 54 h 196"/>
                  <a:gd name="T8" fmla="*/ 84 w 163"/>
                  <a:gd name="T9" fmla="*/ 65 h 196"/>
                  <a:gd name="T10" fmla="*/ 123 w 163"/>
                  <a:gd name="T11" fmla="*/ 55 h 196"/>
                  <a:gd name="T12" fmla="*/ 163 w 163"/>
                  <a:gd name="T13" fmla="*/ 81 h 196"/>
                  <a:gd name="T14" fmla="*/ 161 w 163"/>
                  <a:gd name="T15" fmla="*/ 95 h 196"/>
                  <a:gd name="T16" fmla="*/ 136 w 163"/>
                  <a:gd name="T17" fmla="*/ 196 h 196"/>
                  <a:gd name="T18" fmla="*/ 83 w 163"/>
                  <a:gd name="T19" fmla="*/ 196 h 196"/>
                  <a:gd name="T20" fmla="*/ 105 w 163"/>
                  <a:gd name="T21" fmla="*/ 105 h 196"/>
                  <a:gd name="T22" fmla="*/ 107 w 163"/>
                  <a:gd name="T23" fmla="*/ 96 h 196"/>
                  <a:gd name="T24" fmla="*/ 97 w 163"/>
                  <a:gd name="T25" fmla="*/ 91 h 196"/>
                  <a:gd name="T26" fmla="*/ 76 w 163"/>
                  <a:gd name="T27" fmla="*/ 99 h 196"/>
                  <a:gd name="T28" fmla="*/ 53 w 163"/>
                  <a:gd name="T29" fmla="*/ 196 h 196"/>
                  <a:gd name="T30" fmla="*/ 0 w 163"/>
                  <a:gd name="T31" fmla="*/ 196 h 196"/>
                  <a:gd name="T32" fmla="*/ 33 w 163"/>
                  <a:gd name="T33" fmla="*/ 58 h 196"/>
                  <a:gd name="T34" fmla="*/ 41 w 163"/>
                  <a:gd name="T35" fmla="*/ 8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3" h="196">
                    <a:moveTo>
                      <a:pt x="41" y="8"/>
                    </a:moveTo>
                    <a:cubicBezTo>
                      <a:pt x="97" y="0"/>
                      <a:pt x="97" y="0"/>
                      <a:pt x="97" y="0"/>
                    </a:cubicBezTo>
                    <a:cubicBezTo>
                      <a:pt x="97" y="7"/>
                      <a:pt x="95" y="22"/>
                      <a:pt x="92" y="33"/>
                    </a:cubicBezTo>
                    <a:cubicBezTo>
                      <a:pt x="87" y="54"/>
                      <a:pt x="87" y="54"/>
                      <a:pt x="87" y="54"/>
                    </a:cubicBezTo>
                    <a:cubicBezTo>
                      <a:pt x="86" y="57"/>
                      <a:pt x="85" y="62"/>
                      <a:pt x="84" y="65"/>
                    </a:cubicBezTo>
                    <a:cubicBezTo>
                      <a:pt x="93" y="59"/>
                      <a:pt x="106" y="55"/>
                      <a:pt x="123" y="55"/>
                    </a:cubicBezTo>
                    <a:cubicBezTo>
                      <a:pt x="144" y="55"/>
                      <a:pt x="162" y="60"/>
                      <a:pt x="163" y="81"/>
                    </a:cubicBezTo>
                    <a:cubicBezTo>
                      <a:pt x="163" y="85"/>
                      <a:pt x="162" y="90"/>
                      <a:pt x="161" y="95"/>
                    </a:cubicBezTo>
                    <a:cubicBezTo>
                      <a:pt x="136" y="196"/>
                      <a:pt x="136" y="196"/>
                      <a:pt x="136" y="196"/>
                    </a:cubicBezTo>
                    <a:cubicBezTo>
                      <a:pt x="83" y="196"/>
                      <a:pt x="83" y="196"/>
                      <a:pt x="83" y="196"/>
                    </a:cubicBezTo>
                    <a:cubicBezTo>
                      <a:pt x="105" y="105"/>
                      <a:pt x="105" y="105"/>
                      <a:pt x="105" y="105"/>
                    </a:cubicBezTo>
                    <a:cubicBezTo>
                      <a:pt x="106" y="102"/>
                      <a:pt x="107" y="99"/>
                      <a:pt x="107" y="96"/>
                    </a:cubicBezTo>
                    <a:cubicBezTo>
                      <a:pt x="107" y="92"/>
                      <a:pt x="104" y="91"/>
                      <a:pt x="97" y="91"/>
                    </a:cubicBezTo>
                    <a:cubicBezTo>
                      <a:pt x="90" y="91"/>
                      <a:pt x="81" y="95"/>
                      <a:pt x="76" y="99"/>
                    </a:cubicBezTo>
                    <a:cubicBezTo>
                      <a:pt x="53" y="196"/>
                      <a:pt x="53" y="196"/>
                      <a:pt x="53" y="196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33" y="58"/>
                      <a:pt x="33" y="58"/>
                      <a:pt x="33" y="58"/>
                    </a:cubicBezTo>
                    <a:cubicBezTo>
                      <a:pt x="41" y="26"/>
                      <a:pt x="42" y="16"/>
                      <a:pt x="41" y="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1" name="Freeform 15">
                <a:extLst>
                  <a:ext uri="{FF2B5EF4-FFF2-40B4-BE49-F238E27FC236}">
                    <a16:creationId xmlns:a16="http://schemas.microsoft.com/office/drawing/2014/main" id="{E035E31A-76C8-4BDE-9B63-95B5F8F6F9A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939" y="2311"/>
                <a:ext cx="358" cy="347"/>
              </a:xfrm>
              <a:custGeom>
                <a:avLst/>
                <a:gdLst>
                  <a:gd name="T0" fmla="*/ 63 w 151"/>
                  <a:gd name="T1" fmla="*/ 56 h 146"/>
                  <a:gd name="T2" fmla="*/ 87 w 151"/>
                  <a:gd name="T3" fmla="*/ 33 h 146"/>
                  <a:gd name="T4" fmla="*/ 99 w 151"/>
                  <a:gd name="T5" fmla="*/ 43 h 146"/>
                  <a:gd name="T6" fmla="*/ 74 w 151"/>
                  <a:gd name="T7" fmla="*/ 58 h 146"/>
                  <a:gd name="T8" fmla="*/ 63 w 151"/>
                  <a:gd name="T9" fmla="*/ 56 h 146"/>
                  <a:gd name="T10" fmla="*/ 54 w 151"/>
                  <a:gd name="T11" fmla="*/ 88 h 146"/>
                  <a:gd name="T12" fmla="*/ 73 w 151"/>
                  <a:gd name="T13" fmla="*/ 89 h 146"/>
                  <a:gd name="T14" fmla="*/ 151 w 151"/>
                  <a:gd name="T15" fmla="*/ 40 h 146"/>
                  <a:gd name="T16" fmla="*/ 92 w 151"/>
                  <a:gd name="T17" fmla="*/ 0 h 146"/>
                  <a:gd name="T18" fmla="*/ 0 w 151"/>
                  <a:gd name="T19" fmla="*/ 95 h 146"/>
                  <a:gd name="T20" fmla="*/ 65 w 151"/>
                  <a:gd name="T21" fmla="*/ 146 h 146"/>
                  <a:gd name="T22" fmla="*/ 130 w 151"/>
                  <a:gd name="T23" fmla="*/ 128 h 146"/>
                  <a:gd name="T24" fmla="*/ 119 w 151"/>
                  <a:gd name="T25" fmla="*/ 99 h 146"/>
                  <a:gd name="T26" fmla="*/ 75 w 151"/>
                  <a:gd name="T27" fmla="*/ 113 h 146"/>
                  <a:gd name="T28" fmla="*/ 53 w 151"/>
                  <a:gd name="T29" fmla="*/ 96 h 146"/>
                  <a:gd name="T30" fmla="*/ 54 w 151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1" h="146">
                    <a:moveTo>
                      <a:pt x="63" y="56"/>
                    </a:moveTo>
                    <a:cubicBezTo>
                      <a:pt x="66" y="42"/>
                      <a:pt x="73" y="33"/>
                      <a:pt x="87" y="33"/>
                    </a:cubicBezTo>
                    <a:cubicBezTo>
                      <a:pt x="94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8" y="58"/>
                      <a:pt x="64" y="57"/>
                      <a:pt x="63" y="56"/>
                    </a:cubicBezTo>
                    <a:close/>
                    <a:moveTo>
                      <a:pt x="54" y="88"/>
                    </a:moveTo>
                    <a:cubicBezTo>
                      <a:pt x="57" y="88"/>
                      <a:pt x="64" y="89"/>
                      <a:pt x="73" y="89"/>
                    </a:cubicBezTo>
                    <a:cubicBezTo>
                      <a:pt x="124" y="89"/>
                      <a:pt x="151" y="65"/>
                      <a:pt x="151" y="40"/>
                    </a:cubicBezTo>
                    <a:cubicBezTo>
                      <a:pt x="151" y="11"/>
                      <a:pt x="125" y="0"/>
                      <a:pt x="92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0" y="146"/>
                      <a:pt x="65" y="146"/>
                    </a:cubicBezTo>
                    <a:cubicBezTo>
                      <a:pt x="81" y="146"/>
                      <a:pt x="105" y="141"/>
                      <a:pt x="130" y="128"/>
                    </a:cubicBezTo>
                    <a:cubicBezTo>
                      <a:pt x="119" y="99"/>
                      <a:pt x="119" y="99"/>
                      <a:pt x="119" y="99"/>
                    </a:cubicBezTo>
                    <a:cubicBezTo>
                      <a:pt x="106" y="107"/>
                      <a:pt x="89" y="113"/>
                      <a:pt x="75" y="113"/>
                    </a:cubicBezTo>
                    <a:cubicBezTo>
                      <a:pt x="59" y="113"/>
                      <a:pt x="53" y="109"/>
                      <a:pt x="53" y="96"/>
                    </a:cubicBezTo>
                    <a:cubicBezTo>
                      <a:pt x="53" y="95"/>
                      <a:pt x="54" y="90"/>
                      <a:pt x="54" y="8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2" name="Freeform 16">
                <a:extLst>
                  <a:ext uri="{FF2B5EF4-FFF2-40B4-BE49-F238E27FC236}">
                    <a16:creationId xmlns:a16="http://schemas.microsoft.com/office/drawing/2014/main" id="{2B985DFA-2423-4209-8983-71EF3D0DF02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349" y="2313"/>
                <a:ext cx="388" cy="349"/>
              </a:xfrm>
              <a:custGeom>
                <a:avLst/>
                <a:gdLst>
                  <a:gd name="T0" fmla="*/ 163 w 163"/>
                  <a:gd name="T1" fmla="*/ 0 h 147"/>
                  <a:gd name="T2" fmla="*/ 141 w 163"/>
                  <a:gd name="T3" fmla="*/ 90 h 147"/>
                  <a:gd name="T4" fmla="*/ 141 w 163"/>
                  <a:gd name="T5" fmla="*/ 132 h 147"/>
                  <a:gd name="T6" fmla="*/ 91 w 163"/>
                  <a:gd name="T7" fmla="*/ 147 h 147"/>
                  <a:gd name="T8" fmla="*/ 86 w 163"/>
                  <a:gd name="T9" fmla="*/ 130 h 147"/>
                  <a:gd name="T10" fmla="*/ 39 w 163"/>
                  <a:gd name="T11" fmla="*/ 145 h 147"/>
                  <a:gd name="T12" fmla="*/ 0 w 163"/>
                  <a:gd name="T13" fmla="*/ 117 h 147"/>
                  <a:gd name="T14" fmla="*/ 5 w 163"/>
                  <a:gd name="T15" fmla="*/ 87 h 147"/>
                  <a:gd name="T16" fmla="*/ 25 w 163"/>
                  <a:gd name="T17" fmla="*/ 6 h 147"/>
                  <a:gd name="T18" fmla="*/ 79 w 163"/>
                  <a:gd name="T19" fmla="*/ 0 h 147"/>
                  <a:gd name="T20" fmla="*/ 57 w 163"/>
                  <a:gd name="T21" fmla="*/ 92 h 147"/>
                  <a:gd name="T22" fmla="*/ 65 w 163"/>
                  <a:gd name="T23" fmla="*/ 107 h 147"/>
                  <a:gd name="T24" fmla="*/ 87 w 163"/>
                  <a:gd name="T25" fmla="*/ 94 h 147"/>
                  <a:gd name="T26" fmla="*/ 108 w 163"/>
                  <a:gd name="T27" fmla="*/ 6 h 147"/>
                  <a:gd name="T28" fmla="*/ 163 w 163"/>
                  <a:gd name="T29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3" h="147">
                    <a:moveTo>
                      <a:pt x="163" y="0"/>
                    </a:moveTo>
                    <a:cubicBezTo>
                      <a:pt x="141" y="90"/>
                      <a:pt x="141" y="90"/>
                      <a:pt x="141" y="90"/>
                    </a:cubicBezTo>
                    <a:cubicBezTo>
                      <a:pt x="137" y="105"/>
                      <a:pt x="137" y="117"/>
                      <a:pt x="141" y="132"/>
                    </a:cubicBezTo>
                    <a:cubicBezTo>
                      <a:pt x="91" y="147"/>
                      <a:pt x="91" y="147"/>
                      <a:pt x="91" y="147"/>
                    </a:cubicBezTo>
                    <a:cubicBezTo>
                      <a:pt x="89" y="143"/>
                      <a:pt x="87" y="133"/>
                      <a:pt x="86" y="130"/>
                    </a:cubicBezTo>
                    <a:cubicBezTo>
                      <a:pt x="73" y="139"/>
                      <a:pt x="57" y="145"/>
                      <a:pt x="39" y="145"/>
                    </a:cubicBezTo>
                    <a:cubicBezTo>
                      <a:pt x="19" y="145"/>
                      <a:pt x="0" y="139"/>
                      <a:pt x="0" y="117"/>
                    </a:cubicBezTo>
                    <a:cubicBezTo>
                      <a:pt x="0" y="111"/>
                      <a:pt x="2" y="102"/>
                      <a:pt x="5" y="87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7" y="92"/>
                      <a:pt x="57" y="92"/>
                      <a:pt x="57" y="92"/>
                    </a:cubicBezTo>
                    <a:cubicBezTo>
                      <a:pt x="54" y="103"/>
                      <a:pt x="56" y="107"/>
                      <a:pt x="65" y="107"/>
                    </a:cubicBezTo>
                    <a:cubicBezTo>
                      <a:pt x="73" y="107"/>
                      <a:pt x="80" y="104"/>
                      <a:pt x="87" y="94"/>
                    </a:cubicBezTo>
                    <a:cubicBezTo>
                      <a:pt x="108" y="6"/>
                      <a:pt x="108" y="6"/>
                      <a:pt x="108" y="6"/>
                    </a:cubicBez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3" name="Freeform 17">
                <a:extLst>
                  <a:ext uri="{FF2B5EF4-FFF2-40B4-BE49-F238E27FC236}">
                    <a16:creationId xmlns:a16="http://schemas.microsoft.com/office/drawing/2014/main" id="{9977CE96-6E3F-45A1-8EEA-F1DC23A46D2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46" y="2313"/>
                <a:ext cx="385" cy="345"/>
              </a:xfrm>
              <a:custGeom>
                <a:avLst/>
                <a:gdLst>
                  <a:gd name="T0" fmla="*/ 0 w 162"/>
                  <a:gd name="T1" fmla="*/ 127 h 145"/>
                  <a:gd name="T2" fmla="*/ 25 w 162"/>
                  <a:gd name="T3" fmla="*/ 97 h 145"/>
                  <a:gd name="T4" fmla="*/ 73 w 162"/>
                  <a:gd name="T5" fmla="*/ 111 h 145"/>
                  <a:gd name="T6" fmla="*/ 92 w 162"/>
                  <a:gd name="T7" fmla="*/ 99 h 145"/>
                  <a:gd name="T8" fmla="*/ 71 w 162"/>
                  <a:gd name="T9" fmla="*/ 88 h 145"/>
                  <a:gd name="T10" fmla="*/ 58 w 162"/>
                  <a:gd name="T11" fmla="*/ 85 h 145"/>
                  <a:gd name="T12" fmla="*/ 26 w 162"/>
                  <a:gd name="T13" fmla="*/ 51 h 145"/>
                  <a:gd name="T14" fmla="*/ 103 w 162"/>
                  <a:gd name="T15" fmla="*/ 0 h 145"/>
                  <a:gd name="T16" fmla="*/ 162 w 162"/>
                  <a:gd name="T17" fmla="*/ 12 h 145"/>
                  <a:gd name="T18" fmla="*/ 139 w 162"/>
                  <a:gd name="T19" fmla="*/ 41 h 145"/>
                  <a:gd name="T20" fmla="*/ 102 w 162"/>
                  <a:gd name="T21" fmla="*/ 32 h 145"/>
                  <a:gd name="T22" fmla="*/ 86 w 162"/>
                  <a:gd name="T23" fmla="*/ 43 h 145"/>
                  <a:gd name="T24" fmla="*/ 103 w 162"/>
                  <a:gd name="T25" fmla="*/ 52 h 145"/>
                  <a:gd name="T26" fmla="*/ 117 w 162"/>
                  <a:gd name="T27" fmla="*/ 55 h 145"/>
                  <a:gd name="T28" fmla="*/ 149 w 162"/>
                  <a:gd name="T29" fmla="*/ 88 h 145"/>
                  <a:gd name="T30" fmla="*/ 66 w 162"/>
                  <a:gd name="T31" fmla="*/ 145 h 145"/>
                  <a:gd name="T32" fmla="*/ 0 w 162"/>
                  <a:gd name="T33" fmla="*/ 127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2" h="145">
                    <a:moveTo>
                      <a:pt x="0" y="127"/>
                    </a:moveTo>
                    <a:cubicBezTo>
                      <a:pt x="25" y="97"/>
                      <a:pt x="25" y="97"/>
                      <a:pt x="25" y="97"/>
                    </a:cubicBezTo>
                    <a:cubicBezTo>
                      <a:pt x="35" y="103"/>
                      <a:pt x="55" y="111"/>
                      <a:pt x="73" y="111"/>
                    </a:cubicBezTo>
                    <a:cubicBezTo>
                      <a:pt x="82" y="111"/>
                      <a:pt x="92" y="107"/>
                      <a:pt x="92" y="99"/>
                    </a:cubicBezTo>
                    <a:cubicBezTo>
                      <a:pt x="92" y="93"/>
                      <a:pt x="87" y="91"/>
                      <a:pt x="71" y="88"/>
                    </a:cubicBezTo>
                    <a:cubicBezTo>
                      <a:pt x="58" y="85"/>
                      <a:pt x="58" y="85"/>
                      <a:pt x="58" y="85"/>
                    </a:cubicBezTo>
                    <a:cubicBezTo>
                      <a:pt x="37" y="81"/>
                      <a:pt x="26" y="69"/>
                      <a:pt x="26" y="51"/>
                    </a:cubicBezTo>
                    <a:cubicBezTo>
                      <a:pt x="26" y="25"/>
                      <a:pt x="52" y="0"/>
                      <a:pt x="103" y="0"/>
                    </a:cubicBezTo>
                    <a:cubicBezTo>
                      <a:pt x="125" y="0"/>
                      <a:pt x="142" y="4"/>
                      <a:pt x="162" y="12"/>
                    </a:cubicBezTo>
                    <a:cubicBezTo>
                      <a:pt x="139" y="41"/>
                      <a:pt x="139" y="41"/>
                      <a:pt x="139" y="41"/>
                    </a:cubicBezTo>
                    <a:cubicBezTo>
                      <a:pt x="126" y="35"/>
                      <a:pt x="112" y="32"/>
                      <a:pt x="102" y="32"/>
                    </a:cubicBezTo>
                    <a:cubicBezTo>
                      <a:pt x="98" y="32"/>
                      <a:pt x="86" y="33"/>
                      <a:pt x="86" y="43"/>
                    </a:cubicBezTo>
                    <a:cubicBezTo>
                      <a:pt x="86" y="46"/>
                      <a:pt x="90" y="49"/>
                      <a:pt x="103" y="52"/>
                    </a:cubicBezTo>
                    <a:cubicBezTo>
                      <a:pt x="117" y="55"/>
                      <a:pt x="117" y="55"/>
                      <a:pt x="117" y="55"/>
                    </a:cubicBezTo>
                    <a:cubicBezTo>
                      <a:pt x="137" y="60"/>
                      <a:pt x="149" y="68"/>
                      <a:pt x="149" y="88"/>
                    </a:cubicBezTo>
                    <a:cubicBezTo>
                      <a:pt x="149" y="111"/>
                      <a:pt x="122" y="145"/>
                      <a:pt x="66" y="145"/>
                    </a:cubicBezTo>
                    <a:cubicBezTo>
                      <a:pt x="43" y="145"/>
                      <a:pt x="20" y="138"/>
                      <a:pt x="0" y="12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4" name="Freeform 18">
                <a:extLst>
                  <a:ext uri="{FF2B5EF4-FFF2-40B4-BE49-F238E27FC236}">
                    <a16:creationId xmlns:a16="http://schemas.microsoft.com/office/drawing/2014/main" id="{1C9E3AA5-D822-4597-B891-118F5422E79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5" y="2045"/>
                <a:ext cx="45" cy="33"/>
              </a:xfrm>
              <a:custGeom>
                <a:avLst/>
                <a:gdLst>
                  <a:gd name="T0" fmla="*/ 3 w 19"/>
                  <a:gd name="T1" fmla="*/ 12 h 14"/>
                  <a:gd name="T2" fmla="*/ 9 w 19"/>
                  <a:gd name="T3" fmla="*/ 14 h 14"/>
                  <a:gd name="T4" fmla="*/ 9 w 19"/>
                  <a:gd name="T5" fmla="*/ 14 h 14"/>
                  <a:gd name="T6" fmla="*/ 18 w 19"/>
                  <a:gd name="T7" fmla="*/ 7 h 14"/>
                  <a:gd name="T8" fmla="*/ 9 w 19"/>
                  <a:gd name="T9" fmla="*/ 0 h 14"/>
                  <a:gd name="T10" fmla="*/ 0 w 19"/>
                  <a:gd name="T11" fmla="*/ 7 h 14"/>
                  <a:gd name="T12" fmla="*/ 3 w 19"/>
                  <a:gd name="T1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14">
                    <a:moveTo>
                      <a:pt x="3" y="12"/>
                    </a:moveTo>
                    <a:cubicBezTo>
                      <a:pt x="4" y="13"/>
                      <a:pt x="7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4" y="14"/>
                      <a:pt x="18" y="11"/>
                      <a:pt x="18" y="7"/>
                    </a:cubicBezTo>
                    <a:cubicBezTo>
                      <a:pt x="19" y="3"/>
                      <a:pt x="14" y="0"/>
                      <a:pt x="9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9"/>
                      <a:pt x="1" y="10"/>
                      <a:pt x="3" y="12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5" name="Freeform 19">
                <a:extLst>
                  <a:ext uri="{FF2B5EF4-FFF2-40B4-BE49-F238E27FC236}">
                    <a16:creationId xmlns:a16="http://schemas.microsoft.com/office/drawing/2014/main" id="{5E0D9125-D680-4097-9CBA-2BF248B791E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0" y="2230"/>
                <a:ext cx="232" cy="41"/>
              </a:xfrm>
              <a:custGeom>
                <a:avLst/>
                <a:gdLst>
                  <a:gd name="T0" fmla="*/ 95 w 98"/>
                  <a:gd name="T1" fmla="*/ 0 h 17"/>
                  <a:gd name="T2" fmla="*/ 4 w 98"/>
                  <a:gd name="T3" fmla="*/ 0 h 17"/>
                  <a:gd name="T4" fmla="*/ 0 w 98"/>
                  <a:gd name="T5" fmla="*/ 3 h 17"/>
                  <a:gd name="T6" fmla="*/ 0 w 98"/>
                  <a:gd name="T7" fmla="*/ 13 h 17"/>
                  <a:gd name="T8" fmla="*/ 4 w 98"/>
                  <a:gd name="T9" fmla="*/ 17 h 17"/>
                  <a:gd name="T10" fmla="*/ 95 w 98"/>
                  <a:gd name="T11" fmla="*/ 17 h 17"/>
                  <a:gd name="T12" fmla="*/ 98 w 98"/>
                  <a:gd name="T13" fmla="*/ 13 h 17"/>
                  <a:gd name="T14" fmla="*/ 98 w 98"/>
                  <a:gd name="T15" fmla="*/ 3 h 17"/>
                  <a:gd name="T16" fmla="*/ 95 w 98"/>
                  <a:gd name="T1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17">
                    <a:moveTo>
                      <a:pt x="95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5"/>
                      <a:pt x="2" y="17"/>
                      <a:pt x="4" y="17"/>
                    </a:cubicBezTo>
                    <a:cubicBezTo>
                      <a:pt x="95" y="17"/>
                      <a:pt x="95" y="17"/>
                      <a:pt x="95" y="17"/>
                    </a:cubicBezTo>
                    <a:cubicBezTo>
                      <a:pt x="97" y="17"/>
                      <a:pt x="98" y="15"/>
                      <a:pt x="98" y="13"/>
                    </a:cubicBezTo>
                    <a:cubicBezTo>
                      <a:pt x="98" y="3"/>
                      <a:pt x="98" y="3"/>
                      <a:pt x="98" y="3"/>
                    </a:cubicBezTo>
                    <a:cubicBezTo>
                      <a:pt x="98" y="1"/>
                      <a:pt x="97" y="0"/>
                      <a:pt x="95" y="0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6" name="Freeform 20">
                <a:extLst>
                  <a:ext uri="{FF2B5EF4-FFF2-40B4-BE49-F238E27FC236}">
                    <a16:creationId xmlns:a16="http://schemas.microsoft.com/office/drawing/2014/main" id="{418BEDF0-767C-42A9-8449-5588331B9D2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76" y="2083"/>
                <a:ext cx="400" cy="140"/>
              </a:xfrm>
              <a:custGeom>
                <a:avLst/>
                <a:gdLst>
                  <a:gd name="T0" fmla="*/ 164 w 168"/>
                  <a:gd name="T1" fmla="*/ 18 h 59"/>
                  <a:gd name="T2" fmla="*/ 109 w 168"/>
                  <a:gd name="T3" fmla="*/ 0 h 59"/>
                  <a:gd name="T4" fmla="*/ 109 w 168"/>
                  <a:gd name="T5" fmla="*/ 0 h 59"/>
                  <a:gd name="T6" fmla="*/ 89 w 168"/>
                  <a:gd name="T7" fmla="*/ 0 h 59"/>
                  <a:gd name="T8" fmla="*/ 89 w 168"/>
                  <a:gd name="T9" fmla="*/ 0 h 59"/>
                  <a:gd name="T10" fmla="*/ 86 w 168"/>
                  <a:gd name="T11" fmla="*/ 0 h 59"/>
                  <a:gd name="T12" fmla="*/ 86 w 168"/>
                  <a:gd name="T13" fmla="*/ 0 h 59"/>
                  <a:gd name="T14" fmla="*/ 82 w 168"/>
                  <a:gd name="T15" fmla="*/ 0 h 59"/>
                  <a:gd name="T16" fmla="*/ 82 w 168"/>
                  <a:gd name="T17" fmla="*/ 0 h 59"/>
                  <a:gd name="T18" fmla="*/ 81 w 168"/>
                  <a:gd name="T19" fmla="*/ 0 h 59"/>
                  <a:gd name="T20" fmla="*/ 80 w 168"/>
                  <a:gd name="T21" fmla="*/ 0 h 59"/>
                  <a:gd name="T22" fmla="*/ 80 w 168"/>
                  <a:gd name="T23" fmla="*/ 0 h 59"/>
                  <a:gd name="T24" fmla="*/ 79 w 168"/>
                  <a:gd name="T25" fmla="*/ 0 h 59"/>
                  <a:gd name="T26" fmla="*/ 79 w 168"/>
                  <a:gd name="T27" fmla="*/ 0 h 59"/>
                  <a:gd name="T28" fmla="*/ 59 w 168"/>
                  <a:gd name="T29" fmla="*/ 0 h 59"/>
                  <a:gd name="T30" fmla="*/ 59 w 168"/>
                  <a:gd name="T31" fmla="*/ 0 h 59"/>
                  <a:gd name="T32" fmla="*/ 4 w 168"/>
                  <a:gd name="T33" fmla="*/ 18 h 59"/>
                  <a:gd name="T34" fmla="*/ 33 w 168"/>
                  <a:gd name="T35" fmla="*/ 59 h 59"/>
                  <a:gd name="T36" fmla="*/ 34 w 168"/>
                  <a:gd name="T37" fmla="*/ 59 h 59"/>
                  <a:gd name="T38" fmla="*/ 34 w 168"/>
                  <a:gd name="T39" fmla="*/ 59 h 59"/>
                  <a:gd name="T40" fmla="*/ 35 w 168"/>
                  <a:gd name="T41" fmla="*/ 58 h 59"/>
                  <a:gd name="T42" fmla="*/ 34 w 168"/>
                  <a:gd name="T43" fmla="*/ 57 h 59"/>
                  <a:gd name="T44" fmla="*/ 20 w 168"/>
                  <a:gd name="T45" fmla="*/ 20 h 59"/>
                  <a:gd name="T46" fmla="*/ 48 w 168"/>
                  <a:gd name="T47" fmla="*/ 3 h 59"/>
                  <a:gd name="T48" fmla="*/ 29 w 168"/>
                  <a:gd name="T49" fmla="*/ 17 h 59"/>
                  <a:gd name="T50" fmla="*/ 56 w 168"/>
                  <a:gd name="T51" fmla="*/ 59 h 59"/>
                  <a:gd name="T52" fmla="*/ 56 w 168"/>
                  <a:gd name="T53" fmla="*/ 59 h 59"/>
                  <a:gd name="T54" fmla="*/ 56 w 168"/>
                  <a:gd name="T55" fmla="*/ 59 h 59"/>
                  <a:gd name="T56" fmla="*/ 57 w 168"/>
                  <a:gd name="T57" fmla="*/ 58 h 59"/>
                  <a:gd name="T58" fmla="*/ 57 w 168"/>
                  <a:gd name="T59" fmla="*/ 57 h 59"/>
                  <a:gd name="T60" fmla="*/ 49 w 168"/>
                  <a:gd name="T61" fmla="*/ 23 h 59"/>
                  <a:gd name="T62" fmla="*/ 80 w 168"/>
                  <a:gd name="T63" fmla="*/ 2 h 59"/>
                  <a:gd name="T64" fmla="*/ 81 w 168"/>
                  <a:gd name="T65" fmla="*/ 2 h 59"/>
                  <a:gd name="T66" fmla="*/ 82 w 168"/>
                  <a:gd name="T67" fmla="*/ 2 h 59"/>
                  <a:gd name="T68" fmla="*/ 82 w 168"/>
                  <a:gd name="T69" fmla="*/ 2 h 59"/>
                  <a:gd name="T70" fmla="*/ 83 w 168"/>
                  <a:gd name="T71" fmla="*/ 2 h 59"/>
                  <a:gd name="T72" fmla="*/ 83 w 168"/>
                  <a:gd name="T73" fmla="*/ 58 h 59"/>
                  <a:gd name="T74" fmla="*/ 84 w 168"/>
                  <a:gd name="T75" fmla="*/ 59 h 59"/>
                  <a:gd name="T76" fmla="*/ 84 w 168"/>
                  <a:gd name="T77" fmla="*/ 59 h 59"/>
                  <a:gd name="T78" fmla="*/ 85 w 168"/>
                  <a:gd name="T79" fmla="*/ 58 h 59"/>
                  <a:gd name="T80" fmla="*/ 85 w 168"/>
                  <a:gd name="T81" fmla="*/ 2 h 59"/>
                  <a:gd name="T82" fmla="*/ 86 w 168"/>
                  <a:gd name="T83" fmla="*/ 2 h 59"/>
                  <a:gd name="T84" fmla="*/ 119 w 168"/>
                  <a:gd name="T85" fmla="*/ 23 h 59"/>
                  <a:gd name="T86" fmla="*/ 111 w 168"/>
                  <a:gd name="T87" fmla="*/ 57 h 59"/>
                  <a:gd name="T88" fmla="*/ 111 w 168"/>
                  <a:gd name="T89" fmla="*/ 58 h 59"/>
                  <a:gd name="T90" fmla="*/ 112 w 168"/>
                  <a:gd name="T91" fmla="*/ 59 h 59"/>
                  <a:gd name="T92" fmla="*/ 112 w 168"/>
                  <a:gd name="T93" fmla="*/ 59 h 59"/>
                  <a:gd name="T94" fmla="*/ 112 w 168"/>
                  <a:gd name="T95" fmla="*/ 59 h 59"/>
                  <a:gd name="T96" fmla="*/ 140 w 168"/>
                  <a:gd name="T97" fmla="*/ 17 h 59"/>
                  <a:gd name="T98" fmla="*/ 120 w 168"/>
                  <a:gd name="T99" fmla="*/ 3 h 59"/>
                  <a:gd name="T100" fmla="*/ 148 w 168"/>
                  <a:gd name="T101" fmla="*/ 20 h 59"/>
                  <a:gd name="T102" fmla="*/ 134 w 168"/>
                  <a:gd name="T103" fmla="*/ 57 h 59"/>
                  <a:gd name="T104" fmla="*/ 134 w 168"/>
                  <a:gd name="T105" fmla="*/ 58 h 59"/>
                  <a:gd name="T106" fmla="*/ 135 w 168"/>
                  <a:gd name="T107" fmla="*/ 59 h 59"/>
                  <a:gd name="T108" fmla="*/ 135 w 168"/>
                  <a:gd name="T109" fmla="*/ 59 h 59"/>
                  <a:gd name="T110" fmla="*/ 135 w 168"/>
                  <a:gd name="T111" fmla="*/ 59 h 59"/>
                  <a:gd name="T112" fmla="*/ 164 w 168"/>
                  <a:gd name="T113" fmla="*/ 1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8" h="59">
                    <a:moveTo>
                      <a:pt x="164" y="18"/>
                    </a:moveTo>
                    <a:cubicBezTo>
                      <a:pt x="161" y="6"/>
                      <a:pt x="143" y="0"/>
                      <a:pt x="109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8" y="0"/>
                      <a:pt x="87" y="0"/>
                      <a:pt x="86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1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79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26" y="0"/>
                      <a:pt x="7" y="6"/>
                      <a:pt x="4" y="18"/>
                    </a:cubicBezTo>
                    <a:cubicBezTo>
                      <a:pt x="0" y="35"/>
                      <a:pt x="32" y="58"/>
                      <a:pt x="33" y="59"/>
                    </a:cubicBezTo>
                    <a:cubicBezTo>
                      <a:pt x="33" y="59"/>
                      <a:pt x="34" y="59"/>
                      <a:pt x="34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9"/>
                      <a:pt x="35" y="59"/>
                      <a:pt x="35" y="58"/>
                    </a:cubicBezTo>
                    <a:cubicBezTo>
                      <a:pt x="35" y="58"/>
                      <a:pt x="35" y="57"/>
                      <a:pt x="34" y="57"/>
                    </a:cubicBezTo>
                    <a:cubicBezTo>
                      <a:pt x="21" y="42"/>
                      <a:pt x="17" y="29"/>
                      <a:pt x="20" y="20"/>
                    </a:cubicBezTo>
                    <a:cubicBezTo>
                      <a:pt x="24" y="9"/>
                      <a:pt x="38" y="5"/>
                      <a:pt x="48" y="3"/>
                    </a:cubicBezTo>
                    <a:cubicBezTo>
                      <a:pt x="37" y="6"/>
                      <a:pt x="30" y="10"/>
                      <a:pt x="29" y="17"/>
                    </a:cubicBezTo>
                    <a:cubicBezTo>
                      <a:pt x="24" y="34"/>
                      <a:pt x="55" y="58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7" y="59"/>
                      <a:pt x="57" y="59"/>
                      <a:pt x="57" y="58"/>
                    </a:cubicBezTo>
                    <a:cubicBezTo>
                      <a:pt x="57" y="58"/>
                      <a:pt x="57" y="58"/>
                      <a:pt x="57" y="57"/>
                    </a:cubicBezTo>
                    <a:cubicBezTo>
                      <a:pt x="48" y="44"/>
                      <a:pt x="46" y="33"/>
                      <a:pt x="49" y="23"/>
                    </a:cubicBezTo>
                    <a:cubicBezTo>
                      <a:pt x="55" y="9"/>
                      <a:pt x="73" y="4"/>
                      <a:pt x="80" y="2"/>
                    </a:cubicBezTo>
                    <a:cubicBezTo>
                      <a:pt x="80" y="2"/>
                      <a:pt x="80" y="2"/>
                      <a:pt x="81" y="2"/>
                    </a:cubicBezTo>
                    <a:cubicBezTo>
                      <a:pt x="81" y="2"/>
                      <a:pt x="81" y="2"/>
                      <a:pt x="82" y="2"/>
                    </a:cubicBezTo>
                    <a:cubicBezTo>
                      <a:pt x="82" y="2"/>
                      <a:pt x="82" y="2"/>
                      <a:pt x="82" y="2"/>
                    </a:cubicBezTo>
                    <a:cubicBezTo>
                      <a:pt x="82" y="2"/>
                      <a:pt x="83" y="2"/>
                      <a:pt x="83" y="2"/>
                    </a:cubicBezTo>
                    <a:cubicBezTo>
                      <a:pt x="82" y="4"/>
                      <a:pt x="68" y="26"/>
                      <a:pt x="83" y="58"/>
                    </a:cubicBezTo>
                    <a:cubicBezTo>
                      <a:pt x="83" y="59"/>
                      <a:pt x="84" y="59"/>
                      <a:pt x="84" y="59"/>
                    </a:cubicBezTo>
                    <a:cubicBezTo>
                      <a:pt x="84" y="59"/>
                      <a:pt x="84" y="59"/>
                      <a:pt x="84" y="59"/>
                    </a:cubicBezTo>
                    <a:cubicBezTo>
                      <a:pt x="84" y="59"/>
                      <a:pt x="85" y="59"/>
                      <a:pt x="85" y="58"/>
                    </a:cubicBezTo>
                    <a:cubicBezTo>
                      <a:pt x="100" y="27"/>
                      <a:pt x="87" y="4"/>
                      <a:pt x="85" y="2"/>
                    </a:cubicBezTo>
                    <a:cubicBezTo>
                      <a:pt x="85" y="2"/>
                      <a:pt x="86" y="2"/>
                      <a:pt x="86" y="2"/>
                    </a:cubicBezTo>
                    <a:cubicBezTo>
                      <a:pt x="89" y="2"/>
                      <a:pt x="113" y="7"/>
                      <a:pt x="119" y="23"/>
                    </a:cubicBezTo>
                    <a:cubicBezTo>
                      <a:pt x="123" y="33"/>
                      <a:pt x="120" y="44"/>
                      <a:pt x="111" y="57"/>
                    </a:cubicBezTo>
                    <a:cubicBezTo>
                      <a:pt x="111" y="58"/>
                      <a:pt x="111" y="58"/>
                      <a:pt x="111" y="58"/>
                    </a:cubicBezTo>
                    <a:cubicBezTo>
                      <a:pt x="111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4" y="58"/>
                      <a:pt x="145" y="34"/>
                      <a:pt x="140" y="17"/>
                    </a:cubicBezTo>
                    <a:cubicBezTo>
                      <a:pt x="138" y="10"/>
                      <a:pt x="131" y="6"/>
                      <a:pt x="120" y="3"/>
                    </a:cubicBezTo>
                    <a:cubicBezTo>
                      <a:pt x="130" y="5"/>
                      <a:pt x="144" y="9"/>
                      <a:pt x="148" y="20"/>
                    </a:cubicBezTo>
                    <a:cubicBezTo>
                      <a:pt x="152" y="29"/>
                      <a:pt x="147" y="42"/>
                      <a:pt x="134" y="57"/>
                    </a:cubicBezTo>
                    <a:cubicBezTo>
                      <a:pt x="134" y="57"/>
                      <a:pt x="134" y="58"/>
                      <a:pt x="134" y="58"/>
                    </a:cubicBezTo>
                    <a:cubicBezTo>
                      <a:pt x="134" y="59"/>
                      <a:pt x="134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6" y="58"/>
                      <a:pt x="168" y="35"/>
                      <a:pt x="164" y="18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7" name="Freeform 21">
                <a:extLst>
                  <a:ext uri="{FF2B5EF4-FFF2-40B4-BE49-F238E27FC236}">
                    <a16:creationId xmlns:a16="http://schemas.microsoft.com/office/drawing/2014/main" id="{C6379925-50C5-4C61-BB9C-27522F0EB035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124" y="3411"/>
                <a:ext cx="3432" cy="363"/>
              </a:xfrm>
              <a:custGeom>
                <a:avLst/>
                <a:gdLst>
                  <a:gd name="T0" fmla="*/ 1412 w 1445"/>
                  <a:gd name="T1" fmla="*/ 48 h 153"/>
                  <a:gd name="T2" fmla="*/ 1402 w 1445"/>
                  <a:gd name="T3" fmla="*/ 84 h 153"/>
                  <a:gd name="T4" fmla="*/ 1396 w 1445"/>
                  <a:gd name="T5" fmla="*/ 121 h 153"/>
                  <a:gd name="T6" fmla="*/ 1330 w 1445"/>
                  <a:gd name="T7" fmla="*/ 48 h 153"/>
                  <a:gd name="T8" fmla="*/ 1320 w 1445"/>
                  <a:gd name="T9" fmla="*/ 84 h 153"/>
                  <a:gd name="T10" fmla="*/ 1314 w 1445"/>
                  <a:gd name="T11" fmla="*/ 121 h 153"/>
                  <a:gd name="T12" fmla="*/ 1257 w 1445"/>
                  <a:gd name="T13" fmla="*/ 69 h 153"/>
                  <a:gd name="T14" fmla="*/ 1233 w 1445"/>
                  <a:gd name="T15" fmla="*/ 105 h 153"/>
                  <a:gd name="T16" fmla="*/ 1249 w 1445"/>
                  <a:gd name="T17" fmla="*/ 33 h 153"/>
                  <a:gd name="T18" fmla="*/ 1143 w 1445"/>
                  <a:gd name="T19" fmla="*/ 119 h 153"/>
                  <a:gd name="T20" fmla="*/ 1194 w 1445"/>
                  <a:gd name="T21" fmla="*/ 33 h 153"/>
                  <a:gd name="T22" fmla="*/ 1123 w 1445"/>
                  <a:gd name="T23" fmla="*/ 119 h 153"/>
                  <a:gd name="T24" fmla="*/ 1097 w 1445"/>
                  <a:gd name="T25" fmla="*/ 63 h 153"/>
                  <a:gd name="T26" fmla="*/ 1124 w 1445"/>
                  <a:gd name="T27" fmla="*/ 34 h 153"/>
                  <a:gd name="T28" fmla="*/ 1038 w 1445"/>
                  <a:gd name="T29" fmla="*/ 65 h 153"/>
                  <a:gd name="T30" fmla="*/ 1086 w 1445"/>
                  <a:gd name="T31" fmla="*/ 107 h 153"/>
                  <a:gd name="T32" fmla="*/ 1053 w 1445"/>
                  <a:gd name="T33" fmla="*/ 153 h 153"/>
                  <a:gd name="T34" fmla="*/ 986 w 1445"/>
                  <a:gd name="T35" fmla="*/ 50 h 153"/>
                  <a:gd name="T36" fmla="*/ 969 w 1445"/>
                  <a:gd name="T37" fmla="*/ 121 h 153"/>
                  <a:gd name="T38" fmla="*/ 942 w 1445"/>
                  <a:gd name="T39" fmla="*/ 68 h 153"/>
                  <a:gd name="T40" fmla="*/ 885 w 1445"/>
                  <a:gd name="T41" fmla="*/ 119 h 153"/>
                  <a:gd name="T42" fmla="*/ 935 w 1445"/>
                  <a:gd name="T43" fmla="*/ 33 h 153"/>
                  <a:gd name="T44" fmla="*/ 865 w 1445"/>
                  <a:gd name="T45" fmla="*/ 119 h 153"/>
                  <a:gd name="T46" fmla="*/ 826 w 1445"/>
                  <a:gd name="T47" fmla="*/ 49 h 153"/>
                  <a:gd name="T48" fmla="*/ 761 w 1445"/>
                  <a:gd name="T49" fmla="*/ 152 h 153"/>
                  <a:gd name="T50" fmla="*/ 856 w 1445"/>
                  <a:gd name="T51" fmla="*/ 87 h 153"/>
                  <a:gd name="T52" fmla="*/ 808 w 1445"/>
                  <a:gd name="T53" fmla="*/ 44 h 153"/>
                  <a:gd name="T54" fmla="*/ 661 w 1445"/>
                  <a:gd name="T55" fmla="*/ 89 h 153"/>
                  <a:gd name="T56" fmla="*/ 676 w 1445"/>
                  <a:gd name="T57" fmla="*/ 102 h 153"/>
                  <a:gd name="T58" fmla="*/ 709 w 1445"/>
                  <a:gd name="T59" fmla="*/ 44 h 153"/>
                  <a:gd name="T60" fmla="*/ 639 w 1445"/>
                  <a:gd name="T61" fmla="*/ 93 h 153"/>
                  <a:gd name="T62" fmla="*/ 666 w 1445"/>
                  <a:gd name="T63" fmla="*/ 137 h 153"/>
                  <a:gd name="T64" fmla="*/ 558 w 1445"/>
                  <a:gd name="T65" fmla="*/ 119 h 153"/>
                  <a:gd name="T66" fmla="*/ 592 w 1445"/>
                  <a:gd name="T67" fmla="*/ 119 h 153"/>
                  <a:gd name="T68" fmla="*/ 577 w 1445"/>
                  <a:gd name="T69" fmla="*/ 45 h 153"/>
                  <a:gd name="T70" fmla="*/ 518 w 1445"/>
                  <a:gd name="T71" fmla="*/ 21 h 153"/>
                  <a:gd name="T72" fmla="*/ 493 w 1445"/>
                  <a:gd name="T73" fmla="*/ 119 h 153"/>
                  <a:gd name="T74" fmla="*/ 424 w 1445"/>
                  <a:gd name="T75" fmla="*/ 119 h 153"/>
                  <a:gd name="T76" fmla="*/ 501 w 1445"/>
                  <a:gd name="T77" fmla="*/ 33 h 153"/>
                  <a:gd name="T78" fmla="*/ 445 w 1445"/>
                  <a:gd name="T79" fmla="*/ 34 h 153"/>
                  <a:gd name="T80" fmla="*/ 397 w 1445"/>
                  <a:gd name="T81" fmla="*/ 62 h 153"/>
                  <a:gd name="T82" fmla="*/ 401 w 1445"/>
                  <a:gd name="T83" fmla="*/ 97 h 153"/>
                  <a:gd name="T84" fmla="*/ 418 w 1445"/>
                  <a:gd name="T85" fmla="*/ 59 h 153"/>
                  <a:gd name="T86" fmla="*/ 217 w 1445"/>
                  <a:gd name="T87" fmla="*/ 119 h 153"/>
                  <a:gd name="T88" fmla="*/ 291 w 1445"/>
                  <a:gd name="T89" fmla="*/ 119 h 153"/>
                  <a:gd name="T90" fmla="*/ 284 w 1445"/>
                  <a:gd name="T91" fmla="*/ 34 h 153"/>
                  <a:gd name="T92" fmla="*/ 211 w 1445"/>
                  <a:gd name="T93" fmla="*/ 34 h 153"/>
                  <a:gd name="T94" fmla="*/ 137 w 1445"/>
                  <a:gd name="T95" fmla="*/ 67 h 153"/>
                  <a:gd name="T96" fmla="*/ 147 w 1445"/>
                  <a:gd name="T97" fmla="*/ 105 h 153"/>
                  <a:gd name="T98" fmla="*/ 164 w 1445"/>
                  <a:gd name="T99" fmla="*/ 33 h 153"/>
                  <a:gd name="T100" fmla="*/ 52 w 1445"/>
                  <a:gd name="T101" fmla="*/ 105 h 153"/>
                  <a:gd name="T102" fmla="*/ 81 w 1445"/>
                  <a:gd name="T103" fmla="*/ 63 h 153"/>
                  <a:gd name="T104" fmla="*/ 21 w 1445"/>
                  <a:gd name="T105" fmla="*/ 152 h 153"/>
                  <a:gd name="T106" fmla="*/ 101 w 1445"/>
                  <a:gd name="T107" fmla="*/ 66 h 153"/>
                  <a:gd name="T108" fmla="*/ 50 w 1445"/>
                  <a:gd name="T109" fmla="*/ 34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45" h="153">
                    <a:moveTo>
                      <a:pt x="1396" y="121"/>
                    </a:moveTo>
                    <a:cubicBezTo>
                      <a:pt x="1415" y="121"/>
                      <a:pt x="1436" y="114"/>
                      <a:pt x="1437" y="91"/>
                    </a:cubicBezTo>
                    <a:cubicBezTo>
                      <a:pt x="1438" y="74"/>
                      <a:pt x="1414" y="70"/>
                      <a:pt x="1402" y="65"/>
                    </a:cubicBezTo>
                    <a:cubicBezTo>
                      <a:pt x="1397" y="63"/>
                      <a:pt x="1395" y="62"/>
                      <a:pt x="1395" y="58"/>
                    </a:cubicBezTo>
                    <a:cubicBezTo>
                      <a:pt x="1396" y="50"/>
                      <a:pt x="1405" y="48"/>
                      <a:pt x="1412" y="48"/>
                    </a:cubicBezTo>
                    <a:cubicBezTo>
                      <a:pt x="1420" y="48"/>
                      <a:pt x="1428" y="51"/>
                      <a:pt x="1432" y="55"/>
                    </a:cubicBezTo>
                    <a:cubicBezTo>
                      <a:pt x="1445" y="43"/>
                      <a:pt x="1445" y="43"/>
                      <a:pt x="1445" y="43"/>
                    </a:cubicBezTo>
                    <a:cubicBezTo>
                      <a:pt x="1437" y="35"/>
                      <a:pt x="1427" y="32"/>
                      <a:pt x="1415" y="32"/>
                    </a:cubicBezTo>
                    <a:cubicBezTo>
                      <a:pt x="1395" y="32"/>
                      <a:pt x="1378" y="42"/>
                      <a:pt x="1376" y="60"/>
                    </a:cubicBezTo>
                    <a:cubicBezTo>
                      <a:pt x="1375" y="77"/>
                      <a:pt x="1390" y="80"/>
                      <a:pt x="1402" y="84"/>
                    </a:cubicBezTo>
                    <a:cubicBezTo>
                      <a:pt x="1410" y="86"/>
                      <a:pt x="1418" y="88"/>
                      <a:pt x="1417" y="95"/>
                    </a:cubicBezTo>
                    <a:cubicBezTo>
                      <a:pt x="1416" y="105"/>
                      <a:pt x="1405" y="105"/>
                      <a:pt x="1398" y="105"/>
                    </a:cubicBezTo>
                    <a:cubicBezTo>
                      <a:pt x="1389" y="105"/>
                      <a:pt x="1380" y="101"/>
                      <a:pt x="1375" y="95"/>
                    </a:cubicBezTo>
                    <a:cubicBezTo>
                      <a:pt x="1361" y="107"/>
                      <a:pt x="1361" y="107"/>
                      <a:pt x="1361" y="107"/>
                    </a:cubicBezTo>
                    <a:cubicBezTo>
                      <a:pt x="1368" y="117"/>
                      <a:pt x="1382" y="121"/>
                      <a:pt x="1396" y="121"/>
                    </a:cubicBezTo>
                    <a:moveTo>
                      <a:pt x="1314" y="121"/>
                    </a:moveTo>
                    <a:cubicBezTo>
                      <a:pt x="1333" y="121"/>
                      <a:pt x="1354" y="114"/>
                      <a:pt x="1355" y="91"/>
                    </a:cubicBezTo>
                    <a:cubicBezTo>
                      <a:pt x="1356" y="74"/>
                      <a:pt x="1332" y="70"/>
                      <a:pt x="1320" y="65"/>
                    </a:cubicBezTo>
                    <a:cubicBezTo>
                      <a:pt x="1316" y="63"/>
                      <a:pt x="1313" y="62"/>
                      <a:pt x="1313" y="58"/>
                    </a:cubicBezTo>
                    <a:cubicBezTo>
                      <a:pt x="1314" y="50"/>
                      <a:pt x="1323" y="48"/>
                      <a:pt x="1330" y="48"/>
                    </a:cubicBezTo>
                    <a:cubicBezTo>
                      <a:pt x="1338" y="48"/>
                      <a:pt x="1346" y="51"/>
                      <a:pt x="1350" y="55"/>
                    </a:cubicBezTo>
                    <a:cubicBezTo>
                      <a:pt x="1364" y="43"/>
                      <a:pt x="1364" y="43"/>
                      <a:pt x="1364" y="43"/>
                    </a:cubicBezTo>
                    <a:cubicBezTo>
                      <a:pt x="1355" y="35"/>
                      <a:pt x="1345" y="32"/>
                      <a:pt x="1333" y="32"/>
                    </a:cubicBezTo>
                    <a:cubicBezTo>
                      <a:pt x="1314" y="32"/>
                      <a:pt x="1296" y="42"/>
                      <a:pt x="1294" y="60"/>
                    </a:cubicBezTo>
                    <a:cubicBezTo>
                      <a:pt x="1293" y="77"/>
                      <a:pt x="1308" y="80"/>
                      <a:pt x="1320" y="84"/>
                    </a:cubicBezTo>
                    <a:cubicBezTo>
                      <a:pt x="1328" y="86"/>
                      <a:pt x="1336" y="88"/>
                      <a:pt x="1335" y="95"/>
                    </a:cubicBezTo>
                    <a:cubicBezTo>
                      <a:pt x="1335" y="105"/>
                      <a:pt x="1323" y="105"/>
                      <a:pt x="1316" y="105"/>
                    </a:cubicBezTo>
                    <a:cubicBezTo>
                      <a:pt x="1307" y="105"/>
                      <a:pt x="1298" y="101"/>
                      <a:pt x="1293" y="95"/>
                    </a:cubicBezTo>
                    <a:cubicBezTo>
                      <a:pt x="1280" y="107"/>
                      <a:pt x="1280" y="107"/>
                      <a:pt x="1280" y="107"/>
                    </a:cubicBezTo>
                    <a:cubicBezTo>
                      <a:pt x="1287" y="117"/>
                      <a:pt x="1300" y="121"/>
                      <a:pt x="1314" y="121"/>
                    </a:cubicBezTo>
                    <a:moveTo>
                      <a:pt x="1222" y="69"/>
                    </a:moveTo>
                    <a:cubicBezTo>
                      <a:pt x="1222" y="67"/>
                      <a:pt x="1223" y="66"/>
                      <a:pt x="1223" y="64"/>
                    </a:cubicBezTo>
                    <a:cubicBezTo>
                      <a:pt x="1227" y="55"/>
                      <a:pt x="1234" y="49"/>
                      <a:pt x="1245" y="49"/>
                    </a:cubicBezTo>
                    <a:cubicBezTo>
                      <a:pt x="1253" y="49"/>
                      <a:pt x="1259" y="54"/>
                      <a:pt x="1259" y="62"/>
                    </a:cubicBezTo>
                    <a:cubicBezTo>
                      <a:pt x="1259" y="64"/>
                      <a:pt x="1258" y="66"/>
                      <a:pt x="1257" y="69"/>
                    </a:cubicBezTo>
                    <a:lnTo>
                      <a:pt x="1222" y="69"/>
                    </a:lnTo>
                    <a:close/>
                    <a:moveTo>
                      <a:pt x="1228" y="121"/>
                    </a:moveTo>
                    <a:cubicBezTo>
                      <a:pt x="1244" y="121"/>
                      <a:pt x="1260" y="117"/>
                      <a:pt x="1268" y="110"/>
                    </a:cubicBezTo>
                    <a:cubicBezTo>
                      <a:pt x="1263" y="97"/>
                      <a:pt x="1263" y="97"/>
                      <a:pt x="1263" y="97"/>
                    </a:cubicBezTo>
                    <a:cubicBezTo>
                      <a:pt x="1257" y="99"/>
                      <a:pt x="1246" y="105"/>
                      <a:pt x="1233" y="105"/>
                    </a:cubicBezTo>
                    <a:cubicBezTo>
                      <a:pt x="1224" y="105"/>
                      <a:pt x="1216" y="100"/>
                      <a:pt x="1217" y="91"/>
                    </a:cubicBezTo>
                    <a:cubicBezTo>
                      <a:pt x="1217" y="88"/>
                      <a:pt x="1218" y="85"/>
                      <a:pt x="1218" y="82"/>
                    </a:cubicBezTo>
                    <a:cubicBezTo>
                      <a:pt x="1274" y="82"/>
                      <a:pt x="1274" y="82"/>
                      <a:pt x="1274" y="82"/>
                    </a:cubicBezTo>
                    <a:cubicBezTo>
                      <a:pt x="1276" y="76"/>
                      <a:pt x="1279" y="66"/>
                      <a:pt x="1279" y="59"/>
                    </a:cubicBezTo>
                    <a:cubicBezTo>
                      <a:pt x="1280" y="41"/>
                      <a:pt x="1266" y="33"/>
                      <a:pt x="1249" y="33"/>
                    </a:cubicBezTo>
                    <a:cubicBezTo>
                      <a:pt x="1226" y="33"/>
                      <a:pt x="1206" y="47"/>
                      <a:pt x="1200" y="70"/>
                    </a:cubicBezTo>
                    <a:cubicBezTo>
                      <a:pt x="1199" y="77"/>
                      <a:pt x="1196" y="87"/>
                      <a:pt x="1195" y="93"/>
                    </a:cubicBezTo>
                    <a:cubicBezTo>
                      <a:pt x="1194" y="113"/>
                      <a:pt x="1210" y="121"/>
                      <a:pt x="1228" y="121"/>
                    </a:cubicBezTo>
                    <a:moveTo>
                      <a:pt x="1123" y="119"/>
                    </a:moveTo>
                    <a:cubicBezTo>
                      <a:pt x="1143" y="119"/>
                      <a:pt x="1143" y="119"/>
                      <a:pt x="1143" y="119"/>
                    </a:cubicBezTo>
                    <a:cubicBezTo>
                      <a:pt x="1154" y="76"/>
                      <a:pt x="1154" y="76"/>
                      <a:pt x="1154" y="76"/>
                    </a:cubicBezTo>
                    <a:cubicBezTo>
                      <a:pt x="1158" y="60"/>
                      <a:pt x="1170" y="51"/>
                      <a:pt x="1186" y="51"/>
                    </a:cubicBezTo>
                    <a:cubicBezTo>
                      <a:pt x="1189" y="51"/>
                      <a:pt x="1193" y="51"/>
                      <a:pt x="1195" y="51"/>
                    </a:cubicBezTo>
                    <a:cubicBezTo>
                      <a:pt x="1200" y="33"/>
                      <a:pt x="1200" y="33"/>
                      <a:pt x="1200" y="33"/>
                    </a:cubicBezTo>
                    <a:cubicBezTo>
                      <a:pt x="1198" y="33"/>
                      <a:pt x="1196" y="33"/>
                      <a:pt x="1194" y="33"/>
                    </a:cubicBezTo>
                    <a:cubicBezTo>
                      <a:pt x="1183" y="33"/>
                      <a:pt x="1169" y="39"/>
                      <a:pt x="1161" y="48"/>
                    </a:cubicBezTo>
                    <a:cubicBezTo>
                      <a:pt x="1161" y="48"/>
                      <a:pt x="1161" y="48"/>
                      <a:pt x="1161" y="48"/>
                    </a:cubicBezTo>
                    <a:cubicBezTo>
                      <a:pt x="1164" y="34"/>
                      <a:pt x="1164" y="34"/>
                      <a:pt x="1164" y="34"/>
                    </a:cubicBezTo>
                    <a:cubicBezTo>
                      <a:pt x="1144" y="34"/>
                      <a:pt x="1144" y="34"/>
                      <a:pt x="1144" y="34"/>
                    </a:cubicBezTo>
                    <a:lnTo>
                      <a:pt x="1123" y="119"/>
                    </a:lnTo>
                    <a:close/>
                    <a:moveTo>
                      <a:pt x="1069" y="102"/>
                    </a:moveTo>
                    <a:cubicBezTo>
                      <a:pt x="1060" y="102"/>
                      <a:pt x="1053" y="98"/>
                      <a:pt x="1054" y="89"/>
                    </a:cubicBezTo>
                    <a:cubicBezTo>
                      <a:pt x="1054" y="88"/>
                      <a:pt x="1054" y="87"/>
                      <a:pt x="1059" y="67"/>
                    </a:cubicBezTo>
                    <a:cubicBezTo>
                      <a:pt x="1062" y="55"/>
                      <a:pt x="1069" y="49"/>
                      <a:pt x="1080" y="49"/>
                    </a:cubicBezTo>
                    <a:cubicBezTo>
                      <a:pt x="1091" y="49"/>
                      <a:pt x="1098" y="54"/>
                      <a:pt x="1097" y="63"/>
                    </a:cubicBezTo>
                    <a:cubicBezTo>
                      <a:pt x="1097" y="64"/>
                      <a:pt x="1097" y="65"/>
                      <a:pt x="1092" y="85"/>
                    </a:cubicBezTo>
                    <a:cubicBezTo>
                      <a:pt x="1089" y="96"/>
                      <a:pt x="1080" y="102"/>
                      <a:pt x="1069" y="102"/>
                    </a:cubicBezTo>
                    <a:moveTo>
                      <a:pt x="1053" y="153"/>
                    </a:moveTo>
                    <a:cubicBezTo>
                      <a:pt x="1078" y="153"/>
                      <a:pt x="1097" y="140"/>
                      <a:pt x="1104" y="116"/>
                    </a:cubicBezTo>
                    <a:cubicBezTo>
                      <a:pt x="1124" y="34"/>
                      <a:pt x="1124" y="34"/>
                      <a:pt x="1124" y="34"/>
                    </a:cubicBezTo>
                    <a:cubicBezTo>
                      <a:pt x="1104" y="34"/>
                      <a:pt x="1104" y="34"/>
                      <a:pt x="1104" y="34"/>
                    </a:cubicBezTo>
                    <a:cubicBezTo>
                      <a:pt x="1102" y="44"/>
                      <a:pt x="1102" y="44"/>
                      <a:pt x="1102" y="44"/>
                    </a:cubicBezTo>
                    <a:cubicBezTo>
                      <a:pt x="1101" y="44"/>
                      <a:pt x="1101" y="44"/>
                      <a:pt x="1101" y="44"/>
                    </a:cubicBezTo>
                    <a:cubicBezTo>
                      <a:pt x="1098" y="36"/>
                      <a:pt x="1087" y="33"/>
                      <a:pt x="1079" y="33"/>
                    </a:cubicBezTo>
                    <a:cubicBezTo>
                      <a:pt x="1057" y="33"/>
                      <a:pt x="1044" y="45"/>
                      <a:pt x="1038" y="65"/>
                    </a:cubicBezTo>
                    <a:cubicBezTo>
                      <a:pt x="1037" y="70"/>
                      <a:pt x="1035" y="77"/>
                      <a:pt x="1034" y="84"/>
                    </a:cubicBezTo>
                    <a:cubicBezTo>
                      <a:pt x="1033" y="87"/>
                      <a:pt x="1032" y="90"/>
                      <a:pt x="1032" y="93"/>
                    </a:cubicBezTo>
                    <a:cubicBezTo>
                      <a:pt x="1031" y="111"/>
                      <a:pt x="1043" y="118"/>
                      <a:pt x="1060" y="118"/>
                    </a:cubicBezTo>
                    <a:cubicBezTo>
                      <a:pt x="1069" y="118"/>
                      <a:pt x="1079" y="114"/>
                      <a:pt x="1085" y="107"/>
                    </a:cubicBezTo>
                    <a:cubicBezTo>
                      <a:pt x="1086" y="107"/>
                      <a:pt x="1086" y="107"/>
                      <a:pt x="1086" y="107"/>
                    </a:cubicBezTo>
                    <a:cubicBezTo>
                      <a:pt x="1085" y="110"/>
                      <a:pt x="1084" y="114"/>
                      <a:pt x="1084" y="117"/>
                    </a:cubicBezTo>
                    <a:cubicBezTo>
                      <a:pt x="1080" y="129"/>
                      <a:pt x="1072" y="137"/>
                      <a:pt x="1059" y="137"/>
                    </a:cubicBezTo>
                    <a:cubicBezTo>
                      <a:pt x="1051" y="137"/>
                      <a:pt x="1044" y="135"/>
                      <a:pt x="1039" y="129"/>
                    </a:cubicBezTo>
                    <a:cubicBezTo>
                      <a:pt x="1024" y="139"/>
                      <a:pt x="1024" y="139"/>
                      <a:pt x="1024" y="139"/>
                    </a:cubicBezTo>
                    <a:cubicBezTo>
                      <a:pt x="1028" y="148"/>
                      <a:pt x="1040" y="153"/>
                      <a:pt x="1053" y="153"/>
                    </a:cubicBezTo>
                    <a:moveTo>
                      <a:pt x="973" y="105"/>
                    </a:moveTo>
                    <a:cubicBezTo>
                      <a:pt x="964" y="105"/>
                      <a:pt x="957" y="100"/>
                      <a:pt x="958" y="91"/>
                    </a:cubicBezTo>
                    <a:cubicBezTo>
                      <a:pt x="958" y="90"/>
                      <a:pt x="958" y="89"/>
                      <a:pt x="958" y="88"/>
                    </a:cubicBezTo>
                    <a:cubicBezTo>
                      <a:pt x="963" y="67"/>
                      <a:pt x="963" y="67"/>
                      <a:pt x="963" y="67"/>
                    </a:cubicBezTo>
                    <a:cubicBezTo>
                      <a:pt x="966" y="56"/>
                      <a:pt x="975" y="50"/>
                      <a:pt x="986" y="50"/>
                    </a:cubicBezTo>
                    <a:cubicBezTo>
                      <a:pt x="995" y="50"/>
                      <a:pt x="1002" y="54"/>
                      <a:pt x="1002" y="63"/>
                    </a:cubicBezTo>
                    <a:cubicBezTo>
                      <a:pt x="1001" y="64"/>
                      <a:pt x="1001" y="65"/>
                      <a:pt x="1001" y="66"/>
                    </a:cubicBezTo>
                    <a:cubicBezTo>
                      <a:pt x="996" y="87"/>
                      <a:pt x="996" y="87"/>
                      <a:pt x="996" y="87"/>
                    </a:cubicBezTo>
                    <a:cubicBezTo>
                      <a:pt x="993" y="98"/>
                      <a:pt x="984" y="105"/>
                      <a:pt x="973" y="105"/>
                    </a:cubicBezTo>
                    <a:moveTo>
                      <a:pt x="969" y="121"/>
                    </a:moveTo>
                    <a:cubicBezTo>
                      <a:pt x="990" y="121"/>
                      <a:pt x="1011" y="107"/>
                      <a:pt x="1017" y="86"/>
                    </a:cubicBezTo>
                    <a:cubicBezTo>
                      <a:pt x="1018" y="80"/>
                      <a:pt x="1020" y="74"/>
                      <a:pt x="1021" y="68"/>
                    </a:cubicBezTo>
                    <a:cubicBezTo>
                      <a:pt x="1022" y="66"/>
                      <a:pt x="1022" y="64"/>
                      <a:pt x="1022" y="62"/>
                    </a:cubicBezTo>
                    <a:cubicBezTo>
                      <a:pt x="1023" y="43"/>
                      <a:pt x="1008" y="33"/>
                      <a:pt x="990" y="33"/>
                    </a:cubicBezTo>
                    <a:cubicBezTo>
                      <a:pt x="969" y="33"/>
                      <a:pt x="948" y="47"/>
                      <a:pt x="942" y="68"/>
                    </a:cubicBezTo>
                    <a:cubicBezTo>
                      <a:pt x="941" y="75"/>
                      <a:pt x="939" y="81"/>
                      <a:pt x="937" y="88"/>
                    </a:cubicBezTo>
                    <a:cubicBezTo>
                      <a:pt x="937" y="90"/>
                      <a:pt x="937" y="92"/>
                      <a:pt x="937" y="94"/>
                    </a:cubicBezTo>
                    <a:cubicBezTo>
                      <a:pt x="935" y="113"/>
                      <a:pt x="952" y="121"/>
                      <a:pt x="969" y="121"/>
                    </a:cubicBezTo>
                    <a:moveTo>
                      <a:pt x="865" y="119"/>
                    </a:moveTo>
                    <a:cubicBezTo>
                      <a:pt x="885" y="119"/>
                      <a:pt x="885" y="119"/>
                      <a:pt x="885" y="119"/>
                    </a:cubicBezTo>
                    <a:cubicBezTo>
                      <a:pt x="896" y="76"/>
                      <a:pt x="896" y="76"/>
                      <a:pt x="896" y="76"/>
                    </a:cubicBezTo>
                    <a:cubicBezTo>
                      <a:pt x="899" y="60"/>
                      <a:pt x="911" y="51"/>
                      <a:pt x="928" y="51"/>
                    </a:cubicBezTo>
                    <a:cubicBezTo>
                      <a:pt x="930" y="51"/>
                      <a:pt x="934" y="51"/>
                      <a:pt x="937" y="51"/>
                    </a:cubicBezTo>
                    <a:cubicBezTo>
                      <a:pt x="942" y="33"/>
                      <a:pt x="942" y="33"/>
                      <a:pt x="942" y="33"/>
                    </a:cubicBezTo>
                    <a:cubicBezTo>
                      <a:pt x="940" y="33"/>
                      <a:pt x="937" y="33"/>
                      <a:pt x="935" y="33"/>
                    </a:cubicBezTo>
                    <a:cubicBezTo>
                      <a:pt x="925" y="33"/>
                      <a:pt x="910" y="39"/>
                      <a:pt x="903" y="48"/>
                    </a:cubicBezTo>
                    <a:cubicBezTo>
                      <a:pt x="902" y="48"/>
                      <a:pt x="902" y="48"/>
                      <a:pt x="902" y="48"/>
                    </a:cubicBezTo>
                    <a:cubicBezTo>
                      <a:pt x="906" y="34"/>
                      <a:pt x="906" y="34"/>
                      <a:pt x="906" y="34"/>
                    </a:cubicBezTo>
                    <a:cubicBezTo>
                      <a:pt x="886" y="34"/>
                      <a:pt x="886" y="34"/>
                      <a:pt x="886" y="34"/>
                    </a:cubicBezTo>
                    <a:lnTo>
                      <a:pt x="865" y="119"/>
                    </a:lnTo>
                    <a:close/>
                    <a:moveTo>
                      <a:pt x="813" y="105"/>
                    </a:moveTo>
                    <a:cubicBezTo>
                      <a:pt x="804" y="105"/>
                      <a:pt x="796" y="100"/>
                      <a:pt x="797" y="91"/>
                    </a:cubicBezTo>
                    <a:cubicBezTo>
                      <a:pt x="797" y="90"/>
                      <a:pt x="797" y="89"/>
                      <a:pt x="797" y="88"/>
                    </a:cubicBezTo>
                    <a:cubicBezTo>
                      <a:pt x="802" y="68"/>
                      <a:pt x="802" y="68"/>
                      <a:pt x="802" y="68"/>
                    </a:cubicBezTo>
                    <a:cubicBezTo>
                      <a:pt x="805" y="57"/>
                      <a:pt x="815" y="49"/>
                      <a:pt x="826" y="49"/>
                    </a:cubicBezTo>
                    <a:cubicBezTo>
                      <a:pt x="834" y="49"/>
                      <a:pt x="842" y="54"/>
                      <a:pt x="841" y="63"/>
                    </a:cubicBezTo>
                    <a:cubicBezTo>
                      <a:pt x="841" y="64"/>
                      <a:pt x="841" y="65"/>
                      <a:pt x="841" y="66"/>
                    </a:cubicBezTo>
                    <a:cubicBezTo>
                      <a:pt x="835" y="87"/>
                      <a:pt x="835" y="87"/>
                      <a:pt x="835" y="87"/>
                    </a:cubicBezTo>
                    <a:cubicBezTo>
                      <a:pt x="832" y="98"/>
                      <a:pt x="824" y="105"/>
                      <a:pt x="813" y="105"/>
                    </a:cubicBezTo>
                    <a:moveTo>
                      <a:pt x="761" y="152"/>
                    </a:moveTo>
                    <a:cubicBezTo>
                      <a:pt x="781" y="152"/>
                      <a:pt x="781" y="152"/>
                      <a:pt x="781" y="152"/>
                    </a:cubicBezTo>
                    <a:cubicBezTo>
                      <a:pt x="792" y="111"/>
                      <a:pt x="792" y="111"/>
                      <a:pt x="792" y="111"/>
                    </a:cubicBezTo>
                    <a:cubicBezTo>
                      <a:pt x="793" y="111"/>
                      <a:pt x="793" y="111"/>
                      <a:pt x="793" y="111"/>
                    </a:cubicBezTo>
                    <a:cubicBezTo>
                      <a:pt x="796" y="118"/>
                      <a:pt x="804" y="121"/>
                      <a:pt x="812" y="121"/>
                    </a:cubicBezTo>
                    <a:cubicBezTo>
                      <a:pt x="834" y="121"/>
                      <a:pt x="851" y="108"/>
                      <a:pt x="856" y="87"/>
                    </a:cubicBezTo>
                    <a:cubicBezTo>
                      <a:pt x="858" y="80"/>
                      <a:pt x="860" y="73"/>
                      <a:pt x="861" y="66"/>
                    </a:cubicBezTo>
                    <a:cubicBezTo>
                      <a:pt x="862" y="63"/>
                      <a:pt x="862" y="61"/>
                      <a:pt x="862" y="59"/>
                    </a:cubicBezTo>
                    <a:cubicBezTo>
                      <a:pt x="864" y="42"/>
                      <a:pt x="852" y="33"/>
                      <a:pt x="836" y="33"/>
                    </a:cubicBezTo>
                    <a:cubicBezTo>
                      <a:pt x="826" y="33"/>
                      <a:pt x="816" y="37"/>
                      <a:pt x="808" y="44"/>
                    </a:cubicBezTo>
                    <a:cubicBezTo>
                      <a:pt x="808" y="44"/>
                      <a:pt x="808" y="44"/>
                      <a:pt x="808" y="44"/>
                    </a:cubicBezTo>
                    <a:cubicBezTo>
                      <a:pt x="810" y="34"/>
                      <a:pt x="810" y="34"/>
                      <a:pt x="810" y="34"/>
                    </a:cubicBezTo>
                    <a:cubicBezTo>
                      <a:pt x="791" y="34"/>
                      <a:pt x="791" y="34"/>
                      <a:pt x="791" y="34"/>
                    </a:cubicBezTo>
                    <a:lnTo>
                      <a:pt x="761" y="152"/>
                    </a:lnTo>
                    <a:close/>
                    <a:moveTo>
                      <a:pt x="676" y="102"/>
                    </a:moveTo>
                    <a:cubicBezTo>
                      <a:pt x="667" y="102"/>
                      <a:pt x="660" y="98"/>
                      <a:pt x="661" y="89"/>
                    </a:cubicBezTo>
                    <a:cubicBezTo>
                      <a:pt x="661" y="88"/>
                      <a:pt x="661" y="87"/>
                      <a:pt x="666" y="67"/>
                    </a:cubicBezTo>
                    <a:cubicBezTo>
                      <a:pt x="668" y="55"/>
                      <a:pt x="676" y="49"/>
                      <a:pt x="687" y="49"/>
                    </a:cubicBezTo>
                    <a:cubicBezTo>
                      <a:pt x="698" y="49"/>
                      <a:pt x="704" y="54"/>
                      <a:pt x="704" y="63"/>
                    </a:cubicBezTo>
                    <a:cubicBezTo>
                      <a:pt x="704" y="64"/>
                      <a:pt x="703" y="65"/>
                      <a:pt x="698" y="85"/>
                    </a:cubicBezTo>
                    <a:cubicBezTo>
                      <a:pt x="696" y="96"/>
                      <a:pt x="687" y="102"/>
                      <a:pt x="676" y="102"/>
                    </a:cubicBezTo>
                    <a:moveTo>
                      <a:pt x="660" y="153"/>
                    </a:moveTo>
                    <a:cubicBezTo>
                      <a:pt x="685" y="153"/>
                      <a:pt x="704" y="140"/>
                      <a:pt x="710" y="116"/>
                    </a:cubicBezTo>
                    <a:cubicBezTo>
                      <a:pt x="731" y="34"/>
                      <a:pt x="731" y="34"/>
                      <a:pt x="731" y="34"/>
                    </a:cubicBezTo>
                    <a:cubicBezTo>
                      <a:pt x="711" y="34"/>
                      <a:pt x="711" y="34"/>
                      <a:pt x="711" y="34"/>
                    </a:cubicBezTo>
                    <a:cubicBezTo>
                      <a:pt x="709" y="44"/>
                      <a:pt x="709" y="44"/>
                      <a:pt x="709" y="44"/>
                    </a:cubicBezTo>
                    <a:cubicBezTo>
                      <a:pt x="708" y="44"/>
                      <a:pt x="708" y="44"/>
                      <a:pt x="708" y="44"/>
                    </a:cubicBezTo>
                    <a:cubicBezTo>
                      <a:pt x="705" y="36"/>
                      <a:pt x="694" y="33"/>
                      <a:pt x="686" y="33"/>
                    </a:cubicBezTo>
                    <a:cubicBezTo>
                      <a:pt x="664" y="33"/>
                      <a:pt x="650" y="45"/>
                      <a:pt x="645" y="65"/>
                    </a:cubicBezTo>
                    <a:cubicBezTo>
                      <a:pt x="644" y="70"/>
                      <a:pt x="642" y="77"/>
                      <a:pt x="641" y="84"/>
                    </a:cubicBezTo>
                    <a:cubicBezTo>
                      <a:pt x="640" y="87"/>
                      <a:pt x="639" y="90"/>
                      <a:pt x="639" y="93"/>
                    </a:cubicBezTo>
                    <a:cubicBezTo>
                      <a:pt x="638" y="111"/>
                      <a:pt x="650" y="118"/>
                      <a:pt x="666" y="118"/>
                    </a:cubicBezTo>
                    <a:cubicBezTo>
                      <a:pt x="676" y="118"/>
                      <a:pt x="685" y="114"/>
                      <a:pt x="692" y="107"/>
                    </a:cubicBezTo>
                    <a:cubicBezTo>
                      <a:pt x="693" y="107"/>
                      <a:pt x="693" y="107"/>
                      <a:pt x="693" y="107"/>
                    </a:cubicBezTo>
                    <a:cubicBezTo>
                      <a:pt x="692" y="110"/>
                      <a:pt x="691" y="114"/>
                      <a:pt x="690" y="117"/>
                    </a:cubicBezTo>
                    <a:cubicBezTo>
                      <a:pt x="687" y="129"/>
                      <a:pt x="678" y="137"/>
                      <a:pt x="666" y="137"/>
                    </a:cubicBezTo>
                    <a:cubicBezTo>
                      <a:pt x="658" y="137"/>
                      <a:pt x="651" y="135"/>
                      <a:pt x="646" y="129"/>
                    </a:cubicBezTo>
                    <a:cubicBezTo>
                      <a:pt x="631" y="139"/>
                      <a:pt x="631" y="139"/>
                      <a:pt x="631" y="139"/>
                    </a:cubicBezTo>
                    <a:cubicBezTo>
                      <a:pt x="635" y="148"/>
                      <a:pt x="647" y="153"/>
                      <a:pt x="660" y="153"/>
                    </a:cubicBezTo>
                    <a:moveTo>
                      <a:pt x="538" y="119"/>
                    </a:moveTo>
                    <a:cubicBezTo>
                      <a:pt x="558" y="119"/>
                      <a:pt x="558" y="119"/>
                      <a:pt x="558" y="119"/>
                    </a:cubicBezTo>
                    <a:cubicBezTo>
                      <a:pt x="570" y="72"/>
                      <a:pt x="570" y="72"/>
                      <a:pt x="570" y="72"/>
                    </a:cubicBezTo>
                    <a:cubicBezTo>
                      <a:pt x="573" y="59"/>
                      <a:pt x="580" y="50"/>
                      <a:pt x="593" y="50"/>
                    </a:cubicBezTo>
                    <a:cubicBezTo>
                      <a:pt x="602" y="50"/>
                      <a:pt x="607" y="55"/>
                      <a:pt x="606" y="62"/>
                    </a:cubicBezTo>
                    <a:cubicBezTo>
                      <a:pt x="606" y="64"/>
                      <a:pt x="605" y="68"/>
                      <a:pt x="605" y="70"/>
                    </a:cubicBezTo>
                    <a:cubicBezTo>
                      <a:pt x="592" y="119"/>
                      <a:pt x="592" y="119"/>
                      <a:pt x="592" y="119"/>
                    </a:cubicBezTo>
                    <a:cubicBezTo>
                      <a:pt x="613" y="119"/>
                      <a:pt x="613" y="119"/>
                      <a:pt x="613" y="119"/>
                    </a:cubicBezTo>
                    <a:cubicBezTo>
                      <a:pt x="626" y="65"/>
                      <a:pt x="626" y="65"/>
                      <a:pt x="626" y="65"/>
                    </a:cubicBezTo>
                    <a:cubicBezTo>
                      <a:pt x="627" y="62"/>
                      <a:pt x="628" y="57"/>
                      <a:pt x="628" y="55"/>
                    </a:cubicBezTo>
                    <a:cubicBezTo>
                      <a:pt x="629" y="43"/>
                      <a:pt x="620" y="33"/>
                      <a:pt x="604" y="33"/>
                    </a:cubicBezTo>
                    <a:cubicBezTo>
                      <a:pt x="594" y="33"/>
                      <a:pt x="584" y="37"/>
                      <a:pt x="577" y="45"/>
                    </a:cubicBezTo>
                    <a:cubicBezTo>
                      <a:pt x="576" y="45"/>
                      <a:pt x="576" y="45"/>
                      <a:pt x="576" y="45"/>
                    </a:cubicBezTo>
                    <a:cubicBezTo>
                      <a:pt x="578" y="34"/>
                      <a:pt x="578" y="34"/>
                      <a:pt x="578" y="34"/>
                    </a:cubicBezTo>
                    <a:cubicBezTo>
                      <a:pt x="559" y="34"/>
                      <a:pt x="559" y="34"/>
                      <a:pt x="559" y="34"/>
                    </a:cubicBezTo>
                    <a:lnTo>
                      <a:pt x="538" y="119"/>
                    </a:lnTo>
                    <a:close/>
                    <a:moveTo>
                      <a:pt x="518" y="21"/>
                    </a:moveTo>
                    <a:cubicBezTo>
                      <a:pt x="538" y="21"/>
                      <a:pt x="538" y="21"/>
                      <a:pt x="538" y="21"/>
                    </a:cubicBezTo>
                    <a:cubicBezTo>
                      <a:pt x="544" y="0"/>
                      <a:pt x="544" y="0"/>
                      <a:pt x="544" y="0"/>
                    </a:cubicBezTo>
                    <a:cubicBezTo>
                      <a:pt x="523" y="0"/>
                      <a:pt x="523" y="0"/>
                      <a:pt x="523" y="0"/>
                    </a:cubicBezTo>
                    <a:lnTo>
                      <a:pt x="518" y="21"/>
                    </a:lnTo>
                    <a:close/>
                    <a:moveTo>
                      <a:pt x="493" y="119"/>
                    </a:moveTo>
                    <a:cubicBezTo>
                      <a:pt x="514" y="119"/>
                      <a:pt x="514" y="119"/>
                      <a:pt x="514" y="119"/>
                    </a:cubicBezTo>
                    <a:cubicBezTo>
                      <a:pt x="535" y="34"/>
                      <a:pt x="535" y="34"/>
                      <a:pt x="535" y="34"/>
                    </a:cubicBezTo>
                    <a:cubicBezTo>
                      <a:pt x="515" y="34"/>
                      <a:pt x="515" y="34"/>
                      <a:pt x="515" y="34"/>
                    </a:cubicBezTo>
                    <a:lnTo>
                      <a:pt x="493" y="119"/>
                    </a:lnTo>
                    <a:close/>
                    <a:moveTo>
                      <a:pt x="424" y="119"/>
                    </a:moveTo>
                    <a:cubicBezTo>
                      <a:pt x="444" y="119"/>
                      <a:pt x="444" y="119"/>
                      <a:pt x="444" y="119"/>
                    </a:cubicBezTo>
                    <a:cubicBezTo>
                      <a:pt x="455" y="76"/>
                      <a:pt x="455" y="76"/>
                      <a:pt x="455" y="76"/>
                    </a:cubicBezTo>
                    <a:cubicBezTo>
                      <a:pt x="459" y="60"/>
                      <a:pt x="471" y="51"/>
                      <a:pt x="487" y="51"/>
                    </a:cubicBezTo>
                    <a:cubicBezTo>
                      <a:pt x="490" y="51"/>
                      <a:pt x="494" y="51"/>
                      <a:pt x="497" y="51"/>
                    </a:cubicBezTo>
                    <a:cubicBezTo>
                      <a:pt x="501" y="33"/>
                      <a:pt x="501" y="33"/>
                      <a:pt x="501" y="33"/>
                    </a:cubicBezTo>
                    <a:cubicBezTo>
                      <a:pt x="499" y="33"/>
                      <a:pt x="497" y="33"/>
                      <a:pt x="495" y="33"/>
                    </a:cubicBezTo>
                    <a:cubicBezTo>
                      <a:pt x="484" y="33"/>
                      <a:pt x="470" y="39"/>
                      <a:pt x="463" y="48"/>
                    </a:cubicBezTo>
                    <a:cubicBezTo>
                      <a:pt x="462" y="48"/>
                      <a:pt x="462" y="48"/>
                      <a:pt x="462" y="48"/>
                    </a:cubicBezTo>
                    <a:cubicBezTo>
                      <a:pt x="465" y="34"/>
                      <a:pt x="465" y="34"/>
                      <a:pt x="465" y="34"/>
                    </a:cubicBezTo>
                    <a:cubicBezTo>
                      <a:pt x="445" y="34"/>
                      <a:pt x="445" y="34"/>
                      <a:pt x="445" y="34"/>
                    </a:cubicBezTo>
                    <a:lnTo>
                      <a:pt x="424" y="119"/>
                    </a:lnTo>
                    <a:close/>
                    <a:moveTo>
                      <a:pt x="360" y="69"/>
                    </a:moveTo>
                    <a:cubicBezTo>
                      <a:pt x="361" y="67"/>
                      <a:pt x="361" y="66"/>
                      <a:pt x="362" y="64"/>
                    </a:cubicBezTo>
                    <a:cubicBezTo>
                      <a:pt x="365" y="55"/>
                      <a:pt x="373" y="49"/>
                      <a:pt x="384" y="49"/>
                    </a:cubicBezTo>
                    <a:cubicBezTo>
                      <a:pt x="392" y="49"/>
                      <a:pt x="398" y="54"/>
                      <a:pt x="397" y="62"/>
                    </a:cubicBezTo>
                    <a:cubicBezTo>
                      <a:pt x="397" y="64"/>
                      <a:pt x="397" y="66"/>
                      <a:pt x="396" y="69"/>
                    </a:cubicBezTo>
                    <a:lnTo>
                      <a:pt x="360" y="69"/>
                    </a:lnTo>
                    <a:close/>
                    <a:moveTo>
                      <a:pt x="366" y="121"/>
                    </a:moveTo>
                    <a:cubicBezTo>
                      <a:pt x="383" y="121"/>
                      <a:pt x="399" y="117"/>
                      <a:pt x="407" y="110"/>
                    </a:cubicBezTo>
                    <a:cubicBezTo>
                      <a:pt x="401" y="97"/>
                      <a:pt x="401" y="97"/>
                      <a:pt x="401" y="97"/>
                    </a:cubicBezTo>
                    <a:cubicBezTo>
                      <a:pt x="396" y="99"/>
                      <a:pt x="384" y="105"/>
                      <a:pt x="372" y="105"/>
                    </a:cubicBezTo>
                    <a:cubicBezTo>
                      <a:pt x="363" y="105"/>
                      <a:pt x="355" y="100"/>
                      <a:pt x="355" y="91"/>
                    </a:cubicBezTo>
                    <a:cubicBezTo>
                      <a:pt x="355" y="88"/>
                      <a:pt x="356" y="85"/>
                      <a:pt x="357" y="82"/>
                    </a:cubicBezTo>
                    <a:cubicBezTo>
                      <a:pt x="413" y="82"/>
                      <a:pt x="413" y="82"/>
                      <a:pt x="413" y="82"/>
                    </a:cubicBezTo>
                    <a:cubicBezTo>
                      <a:pt x="414" y="76"/>
                      <a:pt x="417" y="66"/>
                      <a:pt x="418" y="59"/>
                    </a:cubicBezTo>
                    <a:cubicBezTo>
                      <a:pt x="419" y="41"/>
                      <a:pt x="405" y="33"/>
                      <a:pt x="388" y="33"/>
                    </a:cubicBezTo>
                    <a:cubicBezTo>
                      <a:pt x="365" y="33"/>
                      <a:pt x="345" y="47"/>
                      <a:pt x="339" y="70"/>
                    </a:cubicBezTo>
                    <a:cubicBezTo>
                      <a:pt x="337" y="77"/>
                      <a:pt x="334" y="87"/>
                      <a:pt x="334" y="93"/>
                    </a:cubicBezTo>
                    <a:cubicBezTo>
                      <a:pt x="332" y="113"/>
                      <a:pt x="349" y="121"/>
                      <a:pt x="366" y="121"/>
                    </a:cubicBezTo>
                    <a:moveTo>
                      <a:pt x="217" y="119"/>
                    </a:moveTo>
                    <a:cubicBezTo>
                      <a:pt x="237" y="119"/>
                      <a:pt x="237" y="119"/>
                      <a:pt x="237" y="119"/>
                    </a:cubicBezTo>
                    <a:cubicBezTo>
                      <a:pt x="268" y="61"/>
                      <a:pt x="268" y="61"/>
                      <a:pt x="268" y="61"/>
                    </a:cubicBezTo>
                    <a:cubicBezTo>
                      <a:pt x="269" y="61"/>
                      <a:pt x="269" y="61"/>
                      <a:pt x="269" y="61"/>
                    </a:cubicBezTo>
                    <a:cubicBezTo>
                      <a:pt x="271" y="119"/>
                      <a:pt x="271" y="119"/>
                      <a:pt x="271" y="119"/>
                    </a:cubicBezTo>
                    <a:cubicBezTo>
                      <a:pt x="291" y="119"/>
                      <a:pt x="291" y="119"/>
                      <a:pt x="291" y="119"/>
                    </a:cubicBezTo>
                    <a:cubicBezTo>
                      <a:pt x="339" y="34"/>
                      <a:pt x="339" y="34"/>
                      <a:pt x="339" y="34"/>
                    </a:cubicBezTo>
                    <a:cubicBezTo>
                      <a:pt x="318" y="34"/>
                      <a:pt x="318" y="34"/>
                      <a:pt x="318" y="34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4" y="34"/>
                      <a:pt x="284" y="34"/>
                      <a:pt x="284" y="34"/>
                    </a:cubicBezTo>
                    <a:cubicBezTo>
                      <a:pt x="267" y="34"/>
                      <a:pt x="267" y="34"/>
                      <a:pt x="267" y="34"/>
                    </a:cubicBezTo>
                    <a:cubicBezTo>
                      <a:pt x="235" y="93"/>
                      <a:pt x="235" y="93"/>
                      <a:pt x="235" y="93"/>
                    </a:cubicBezTo>
                    <a:cubicBezTo>
                      <a:pt x="234" y="93"/>
                      <a:pt x="234" y="93"/>
                      <a:pt x="234" y="93"/>
                    </a:cubicBezTo>
                    <a:cubicBezTo>
                      <a:pt x="232" y="34"/>
                      <a:pt x="232" y="34"/>
                      <a:pt x="232" y="34"/>
                    </a:cubicBezTo>
                    <a:cubicBezTo>
                      <a:pt x="211" y="34"/>
                      <a:pt x="211" y="34"/>
                      <a:pt x="211" y="34"/>
                    </a:cubicBezTo>
                    <a:lnTo>
                      <a:pt x="217" y="119"/>
                    </a:lnTo>
                    <a:close/>
                    <a:moveTo>
                      <a:pt x="147" y="105"/>
                    </a:moveTo>
                    <a:cubicBezTo>
                      <a:pt x="138" y="105"/>
                      <a:pt x="131" y="100"/>
                      <a:pt x="131" y="91"/>
                    </a:cubicBezTo>
                    <a:cubicBezTo>
                      <a:pt x="132" y="90"/>
                      <a:pt x="132" y="89"/>
                      <a:pt x="132" y="88"/>
                    </a:cubicBezTo>
                    <a:cubicBezTo>
                      <a:pt x="137" y="67"/>
                      <a:pt x="137" y="67"/>
                      <a:pt x="137" y="67"/>
                    </a:cubicBezTo>
                    <a:cubicBezTo>
                      <a:pt x="140" y="56"/>
                      <a:pt x="149" y="50"/>
                      <a:pt x="160" y="50"/>
                    </a:cubicBezTo>
                    <a:cubicBezTo>
                      <a:pt x="168" y="50"/>
                      <a:pt x="176" y="54"/>
                      <a:pt x="175" y="63"/>
                    </a:cubicBezTo>
                    <a:cubicBezTo>
                      <a:pt x="175" y="64"/>
                      <a:pt x="175" y="65"/>
                      <a:pt x="175" y="66"/>
                    </a:cubicBezTo>
                    <a:cubicBezTo>
                      <a:pt x="170" y="87"/>
                      <a:pt x="170" y="87"/>
                      <a:pt x="170" y="87"/>
                    </a:cubicBezTo>
                    <a:cubicBezTo>
                      <a:pt x="167" y="98"/>
                      <a:pt x="158" y="105"/>
                      <a:pt x="147" y="105"/>
                    </a:cubicBezTo>
                    <a:moveTo>
                      <a:pt x="143" y="121"/>
                    </a:moveTo>
                    <a:cubicBezTo>
                      <a:pt x="164" y="121"/>
                      <a:pt x="185" y="107"/>
                      <a:pt x="191" y="86"/>
                    </a:cubicBezTo>
                    <a:cubicBezTo>
                      <a:pt x="192" y="80"/>
                      <a:pt x="193" y="74"/>
                      <a:pt x="195" y="68"/>
                    </a:cubicBezTo>
                    <a:cubicBezTo>
                      <a:pt x="195" y="66"/>
                      <a:pt x="196" y="64"/>
                      <a:pt x="196" y="62"/>
                    </a:cubicBezTo>
                    <a:cubicBezTo>
                      <a:pt x="197" y="43"/>
                      <a:pt x="182" y="33"/>
                      <a:pt x="164" y="33"/>
                    </a:cubicBezTo>
                    <a:cubicBezTo>
                      <a:pt x="143" y="33"/>
                      <a:pt x="122" y="47"/>
                      <a:pt x="116" y="68"/>
                    </a:cubicBezTo>
                    <a:cubicBezTo>
                      <a:pt x="115" y="75"/>
                      <a:pt x="113" y="81"/>
                      <a:pt x="111" y="88"/>
                    </a:cubicBezTo>
                    <a:cubicBezTo>
                      <a:pt x="111" y="90"/>
                      <a:pt x="110" y="92"/>
                      <a:pt x="110" y="94"/>
                    </a:cubicBezTo>
                    <a:cubicBezTo>
                      <a:pt x="109" y="113"/>
                      <a:pt x="125" y="121"/>
                      <a:pt x="143" y="121"/>
                    </a:cubicBezTo>
                    <a:moveTo>
                      <a:pt x="52" y="105"/>
                    </a:moveTo>
                    <a:cubicBezTo>
                      <a:pt x="43" y="105"/>
                      <a:pt x="35" y="100"/>
                      <a:pt x="36" y="91"/>
                    </a:cubicBezTo>
                    <a:cubicBezTo>
                      <a:pt x="36" y="90"/>
                      <a:pt x="36" y="89"/>
                      <a:pt x="37" y="88"/>
                    </a:cubicBezTo>
                    <a:cubicBezTo>
                      <a:pt x="42" y="68"/>
                      <a:pt x="42" y="68"/>
                      <a:pt x="42" y="68"/>
                    </a:cubicBezTo>
                    <a:cubicBezTo>
                      <a:pt x="44" y="57"/>
                      <a:pt x="54" y="49"/>
                      <a:pt x="65" y="49"/>
                    </a:cubicBezTo>
                    <a:cubicBezTo>
                      <a:pt x="74" y="49"/>
                      <a:pt x="81" y="54"/>
                      <a:pt x="81" y="63"/>
                    </a:cubicBezTo>
                    <a:cubicBezTo>
                      <a:pt x="80" y="64"/>
                      <a:pt x="80" y="65"/>
                      <a:pt x="80" y="66"/>
                    </a:cubicBezTo>
                    <a:cubicBezTo>
                      <a:pt x="75" y="87"/>
                      <a:pt x="75" y="87"/>
                      <a:pt x="75" y="87"/>
                    </a:cubicBezTo>
                    <a:cubicBezTo>
                      <a:pt x="72" y="98"/>
                      <a:pt x="63" y="105"/>
                      <a:pt x="52" y="105"/>
                    </a:cubicBezTo>
                    <a:moveTo>
                      <a:pt x="0" y="152"/>
                    </a:moveTo>
                    <a:cubicBezTo>
                      <a:pt x="21" y="152"/>
                      <a:pt x="21" y="152"/>
                      <a:pt x="21" y="152"/>
                    </a:cubicBezTo>
                    <a:cubicBezTo>
                      <a:pt x="31" y="111"/>
                      <a:pt x="31" y="111"/>
                      <a:pt x="31" y="111"/>
                    </a:cubicBezTo>
                    <a:cubicBezTo>
                      <a:pt x="32" y="111"/>
                      <a:pt x="32" y="111"/>
                      <a:pt x="32" y="111"/>
                    </a:cubicBezTo>
                    <a:cubicBezTo>
                      <a:pt x="35" y="118"/>
                      <a:pt x="43" y="121"/>
                      <a:pt x="51" y="121"/>
                    </a:cubicBezTo>
                    <a:cubicBezTo>
                      <a:pt x="73" y="121"/>
                      <a:pt x="90" y="108"/>
                      <a:pt x="95" y="87"/>
                    </a:cubicBezTo>
                    <a:cubicBezTo>
                      <a:pt x="97" y="80"/>
                      <a:pt x="99" y="73"/>
                      <a:pt x="101" y="66"/>
                    </a:cubicBezTo>
                    <a:cubicBezTo>
                      <a:pt x="101" y="63"/>
                      <a:pt x="102" y="61"/>
                      <a:pt x="102" y="59"/>
                    </a:cubicBezTo>
                    <a:cubicBezTo>
                      <a:pt x="103" y="42"/>
                      <a:pt x="91" y="33"/>
                      <a:pt x="75" y="33"/>
                    </a:cubicBezTo>
                    <a:cubicBezTo>
                      <a:pt x="65" y="33"/>
                      <a:pt x="55" y="37"/>
                      <a:pt x="48" y="44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50" y="34"/>
                      <a:pt x="50" y="34"/>
                      <a:pt x="50" y="34"/>
                    </a:cubicBezTo>
                    <a:cubicBezTo>
                      <a:pt x="30" y="34"/>
                      <a:pt x="30" y="34"/>
                      <a:pt x="30" y="34"/>
                    </a:cubicBez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7414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Obraz w 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hthoek 78">
            <a:extLst>
              <a:ext uri="{FF2B5EF4-FFF2-40B4-BE49-F238E27FC236}">
                <a16:creationId xmlns:a16="http://schemas.microsoft.com/office/drawing/2014/main" id="{517C500B-9B0B-4378-AA19-D34B3D6E40B7}"/>
              </a:ext>
            </a:extLst>
          </p:cNvPr>
          <p:cNvSpPr/>
          <p:nvPr userDrawn="1"/>
        </p:nvSpPr>
        <p:spPr>
          <a:xfrm>
            <a:off x="190500" y="251027"/>
            <a:ext cx="8773988" cy="3874367"/>
          </a:xfrm>
          <a:prstGeom prst="rect">
            <a:avLst/>
          </a:prstGeom>
          <a:solidFill>
            <a:srgbClr val="006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b="0" i="0" dirty="0" err="1">
              <a:latin typeface="Helvetica Light" panose="020B0403020202020204" pitchFamily="34" charset="0"/>
            </a:endParaRPr>
          </a:p>
        </p:txBody>
      </p:sp>
      <p:sp>
        <p:nvSpPr>
          <p:cNvPr id="57" name="Titel 1">
            <a:extLst>
              <a:ext uri="{FF2B5EF4-FFF2-40B4-BE49-F238E27FC236}">
                <a16:creationId xmlns:a16="http://schemas.microsoft.com/office/drawing/2014/main" id="{CA6D64CF-61C7-4461-BABB-EF96F73BDE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2966" y="600088"/>
            <a:ext cx="4462889" cy="837460"/>
          </a:xfrm>
        </p:spPr>
        <p:txBody>
          <a:bodyPr wrap="none" anchor="ctr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800" b="1" i="0" kern="1200" cap="all" baseline="0" noProof="0" dirty="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pl-PL" noProof="0" dirty="0"/>
              <a:t>IMIĘ I NAZWISKO</a:t>
            </a:r>
            <a:endParaRPr lang="en-GB" noProof="0" dirty="0"/>
          </a:p>
        </p:txBody>
      </p:sp>
      <p:sp>
        <p:nvSpPr>
          <p:cNvPr id="60" name="Tijdelijke aanduiding voor dianummer 5">
            <a:extLst>
              <a:ext uri="{FF2B5EF4-FFF2-40B4-BE49-F238E27FC236}">
                <a16:creationId xmlns:a16="http://schemas.microsoft.com/office/drawing/2014/main" id="{2BC5FC8F-EF54-43DD-9960-73C627B25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9402" y="7315200"/>
            <a:ext cx="284597" cy="151790"/>
          </a:xfrm>
          <a:prstGeom prst="rect">
            <a:avLst/>
          </a:prstGeom>
        </p:spPr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64" name="Rechthoek 79">
            <a:extLst>
              <a:ext uri="{FF2B5EF4-FFF2-40B4-BE49-F238E27FC236}">
                <a16:creationId xmlns:a16="http://schemas.microsoft.com/office/drawing/2014/main" id="{988C1AFC-0048-4C15-A09C-7F2E9607048A}"/>
              </a:ext>
            </a:extLst>
          </p:cNvPr>
          <p:cNvSpPr/>
          <p:nvPr userDrawn="1"/>
        </p:nvSpPr>
        <p:spPr>
          <a:xfrm>
            <a:off x="190500" y="4092262"/>
            <a:ext cx="8773988" cy="177642"/>
          </a:xfrm>
          <a:prstGeom prst="rect">
            <a:avLst/>
          </a:prstGeom>
          <a:solidFill>
            <a:srgbClr val="97BE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b="0" i="0" dirty="0" err="1">
              <a:latin typeface="Helvetica Light" panose="020B0403020202020204" pitchFamily="34" charset="0"/>
            </a:endParaRPr>
          </a:p>
        </p:txBody>
      </p:sp>
      <p:sp>
        <p:nvSpPr>
          <p:cNvPr id="65" name="Gelijkbenige driehoek 80">
            <a:extLst>
              <a:ext uri="{FF2B5EF4-FFF2-40B4-BE49-F238E27FC236}">
                <a16:creationId xmlns:a16="http://schemas.microsoft.com/office/drawing/2014/main" id="{BFDF16A0-6D75-41BB-A880-6D174C1D9029}"/>
              </a:ext>
            </a:extLst>
          </p:cNvPr>
          <p:cNvSpPr/>
          <p:nvPr userDrawn="1"/>
        </p:nvSpPr>
        <p:spPr>
          <a:xfrm rot="5400000">
            <a:off x="3620784" y="1951267"/>
            <a:ext cx="406400" cy="35034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b="0" i="0" dirty="0" err="1">
              <a:latin typeface="Helvetica Light" panose="020B0403020202020204" pitchFamily="34" charset="0"/>
            </a:endParaRPr>
          </a:p>
        </p:txBody>
      </p:sp>
      <p:sp>
        <p:nvSpPr>
          <p:cNvPr id="66" name="Tijdelijke aanduiding voor afbeelding 16">
            <a:extLst>
              <a:ext uri="{FF2B5EF4-FFF2-40B4-BE49-F238E27FC236}">
                <a16:creationId xmlns:a16="http://schemas.microsoft.com/office/drawing/2014/main" id="{B65BF7FF-819C-438A-AF30-9111BF77650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1298" y="601009"/>
            <a:ext cx="3134598" cy="3050861"/>
          </a:xfrm>
          <a:solidFill>
            <a:schemeClr val="bg1">
              <a:lumMod val="95000"/>
            </a:schemeClr>
          </a:solidFill>
        </p:spPr>
        <p:txBody>
          <a:bodyPr tIns="720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sp>
        <p:nvSpPr>
          <p:cNvPr id="67" name="Tijdelijke aanduiding voor verticale tekst 2">
            <a:extLst>
              <a:ext uri="{FF2B5EF4-FFF2-40B4-BE49-F238E27FC236}">
                <a16:creationId xmlns:a16="http://schemas.microsoft.com/office/drawing/2014/main" id="{F3CE1C53-188C-4FEE-A2D7-57E80BD99109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4172966" y="1768201"/>
            <a:ext cx="4469736" cy="1867746"/>
          </a:xfrm>
        </p:spPr>
        <p:txBody>
          <a:bodyPr vert="horz" anchor="t"/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pl-PL" noProof="0" dirty="0"/>
              <a:t>Stanowisko</a:t>
            </a:r>
            <a:br>
              <a:rPr lang="pl-PL" noProof="0" dirty="0"/>
            </a:br>
            <a:br>
              <a:rPr lang="pl-PL" noProof="0" dirty="0"/>
            </a:br>
            <a:r>
              <a:rPr lang="pl-PL" noProof="0" dirty="0"/>
              <a:t>telefon:</a:t>
            </a:r>
            <a:br>
              <a:rPr lang="pl-PL" noProof="0" dirty="0"/>
            </a:br>
            <a:r>
              <a:rPr lang="pl-PL" noProof="0" dirty="0"/>
              <a:t>e-mail: </a:t>
            </a:r>
            <a:br>
              <a:rPr lang="pl-PL" noProof="0" dirty="0"/>
            </a:br>
            <a:endParaRPr lang="pl-PL" noProof="0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968AB9A8-8906-475F-9264-6F8619073F5F}"/>
              </a:ext>
            </a:extLst>
          </p:cNvPr>
          <p:cNvSpPr txBox="1"/>
          <p:nvPr userDrawn="1"/>
        </p:nvSpPr>
        <p:spPr>
          <a:xfrm>
            <a:off x="129767" y="4354613"/>
            <a:ext cx="4951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i="0" dirty="0">
                <a:solidFill>
                  <a:schemeClr val="tx1"/>
                </a:solidFill>
              </a:rPr>
              <a:t>DE HEUS</a:t>
            </a:r>
          </a:p>
          <a:p>
            <a:r>
              <a:rPr lang="pl-PL" sz="1200" b="0" i="0" dirty="0">
                <a:solidFill>
                  <a:schemeClr val="tx1"/>
                </a:solidFill>
              </a:rPr>
              <a:t>www.deheus.pl</a:t>
            </a:r>
          </a:p>
          <a:p>
            <a:r>
              <a:rPr lang="pl-PL" sz="1200" b="0" i="0" dirty="0">
                <a:solidFill>
                  <a:srgbClr val="97BE0D"/>
                </a:solidFill>
              </a:rPr>
              <a:t>www.facebook.pl/SielskaWies</a:t>
            </a:r>
          </a:p>
          <a:p>
            <a:endParaRPr lang="pl-PL" sz="1200" b="0" i="0" dirty="0">
              <a:solidFill>
                <a:schemeClr val="tx1"/>
              </a:solidFill>
            </a:endParaRPr>
          </a:p>
        </p:txBody>
      </p:sp>
      <p:pic>
        <p:nvPicPr>
          <p:cNvPr id="89" name="Obraz 88">
            <a:extLst>
              <a:ext uri="{FF2B5EF4-FFF2-40B4-BE49-F238E27FC236}">
                <a16:creationId xmlns:a16="http://schemas.microsoft.com/office/drawing/2014/main" id="{6BEEFFAC-2DD2-4B9D-910E-BD7ACAE1F0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3225" y="4441332"/>
            <a:ext cx="538953" cy="537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6156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65" grpId="0" animBg="1"/>
      <p:bldP spid="66" grpId="0" animBg="1"/>
      <p:bldP spid="67" grpId="0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6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Obraz w 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titel 1">
            <a:extLst>
              <a:ext uri="{FF2B5EF4-FFF2-40B4-BE49-F238E27FC236}">
                <a16:creationId xmlns:a16="http://schemas.microsoft.com/office/drawing/2014/main" id="{F59F5F7C-8515-4F01-BA41-CD5AD58D7209}"/>
              </a:ext>
            </a:extLst>
          </p:cNvPr>
          <p:cNvSpPr txBox="1">
            <a:spLocks/>
          </p:cNvSpPr>
          <p:nvPr userDrawn="1"/>
        </p:nvSpPr>
        <p:spPr>
          <a:xfrm>
            <a:off x="225087" y="4912344"/>
            <a:ext cx="1482194" cy="248626"/>
          </a:xfrm>
          <a:prstGeom prst="rect">
            <a:avLst/>
          </a:prstGeom>
        </p:spPr>
        <p:txBody>
          <a:bodyPr vert="horz" lIns="0" tIns="45720" rIns="0" bIns="45720" rtlCol="0" anchor="ctr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nl-NL" sz="2600" i="1" kern="1200" dirty="0">
                <a:solidFill>
                  <a:schemeClr val="tx1"/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pl-PL" sz="1200" dirty="0">
                <a:solidFill>
                  <a:schemeClr val="bg1"/>
                </a:solidFill>
              </a:rPr>
              <a:t>Kliknij, by edytować</a:t>
            </a:r>
            <a:endParaRPr lang="nl-NL" sz="1200" dirty="0">
              <a:solidFill>
                <a:schemeClr val="bg1"/>
              </a:solidFill>
            </a:endParaRPr>
          </a:p>
        </p:txBody>
      </p:sp>
      <p:sp>
        <p:nvSpPr>
          <p:cNvPr id="38" name="Rechthoek 3">
            <a:extLst>
              <a:ext uri="{FF2B5EF4-FFF2-40B4-BE49-F238E27FC236}">
                <a16:creationId xmlns:a16="http://schemas.microsoft.com/office/drawing/2014/main" id="{D5FEEB5B-F04A-42F6-9186-6E2899AC3F7E}"/>
              </a:ext>
            </a:extLst>
          </p:cNvPr>
          <p:cNvSpPr/>
          <p:nvPr userDrawn="1"/>
        </p:nvSpPr>
        <p:spPr>
          <a:xfrm>
            <a:off x="-11536" y="0"/>
            <a:ext cx="9155535" cy="5132640"/>
          </a:xfrm>
          <a:prstGeom prst="rect">
            <a:avLst/>
          </a:prstGeom>
          <a:solidFill>
            <a:srgbClr val="006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ED5D5772-9998-4AE6-A312-0F8126EA100E}"/>
              </a:ext>
            </a:extLst>
          </p:cNvPr>
          <p:cNvSpPr/>
          <p:nvPr userDrawn="1"/>
        </p:nvSpPr>
        <p:spPr>
          <a:xfrm>
            <a:off x="305780" y="411510"/>
            <a:ext cx="8532439" cy="4176464"/>
          </a:xfrm>
          <a:prstGeom prst="rect">
            <a:avLst/>
          </a:prstGeom>
          <a:solidFill>
            <a:srgbClr val="97BE0D"/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ts val="1940"/>
              </a:lnSpc>
            </a:pPr>
            <a:endParaRPr lang="pl-PL" sz="1200" dirty="0">
              <a:latin typeface="+mj-lt"/>
            </a:endParaRPr>
          </a:p>
        </p:txBody>
      </p:sp>
      <p:sp>
        <p:nvSpPr>
          <p:cNvPr id="40" name="Tijdelijke aanduiding voor titel 1">
            <a:extLst>
              <a:ext uri="{FF2B5EF4-FFF2-40B4-BE49-F238E27FC236}">
                <a16:creationId xmlns:a16="http://schemas.microsoft.com/office/drawing/2014/main" id="{FD76C496-5D86-4968-9A4C-726111BD89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2347" y="569154"/>
            <a:ext cx="2817655" cy="3874803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>
              <a:defRPr sz="2000" b="0" i="1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pl-PL" dirty="0"/>
              <a:t>Kliknij tutaj, aby dodać tekst…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3748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ytuł i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itel 1">
            <a:extLst>
              <a:ext uri="{FF2B5EF4-FFF2-40B4-BE49-F238E27FC236}">
                <a16:creationId xmlns:a16="http://schemas.microsoft.com/office/drawing/2014/main" id="{92ABF086-83ED-40FE-9785-90991810E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484" y="194462"/>
            <a:ext cx="5857054" cy="474848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r>
              <a:rPr lang="pl-PL" dirty="0"/>
              <a:t>Kliknij, by edytować…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9434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sty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54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dsumow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D0501745-417B-4D10-99F6-E0ECA460A5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739" y="727765"/>
            <a:ext cx="2253536" cy="2120785"/>
          </a:xfrm>
          <a:prstGeom prst="rect">
            <a:avLst/>
          </a:prstGeom>
        </p:spPr>
      </p:pic>
      <p:pic>
        <p:nvPicPr>
          <p:cNvPr id="7" name="Grafika 6">
            <a:extLst>
              <a:ext uri="{FF2B5EF4-FFF2-40B4-BE49-F238E27FC236}">
                <a16:creationId xmlns:a16="http://schemas.microsoft.com/office/drawing/2014/main" id="{2D86605D-AC74-4B83-833C-4D94D72AE3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3954114"/>
            <a:ext cx="9144000" cy="118938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84213" y="3003798"/>
            <a:ext cx="7775574" cy="898219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200">
                <a:latin typeface="+mj-lt"/>
              </a:defRPr>
            </a:lvl1pPr>
          </a:lstStyle>
          <a:p>
            <a:r>
              <a:rPr lang="pl-PL" dirty="0"/>
              <a:t>Kliknij, by edytować</a:t>
            </a:r>
            <a:endParaRPr lang="nl-NL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B0625F3B-84E4-41FF-AD52-921E37C8264E}"/>
              </a:ext>
            </a:extLst>
          </p:cNvPr>
          <p:cNvSpPr txBox="1">
            <a:spLocks/>
          </p:cNvSpPr>
          <p:nvPr userDrawn="1"/>
        </p:nvSpPr>
        <p:spPr>
          <a:xfrm>
            <a:off x="684378" y="4510732"/>
            <a:ext cx="7775574" cy="446868"/>
          </a:xfrm>
          <a:prstGeom prst="rect">
            <a:avLst/>
          </a:prstGeom>
        </p:spPr>
        <p:txBody>
          <a:bodyPr vert="horz" lIns="0" tIns="45720" rIns="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nl-NL" sz="3200" i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solidFill>
                  <a:schemeClr val="bg1"/>
                </a:solidFill>
              </a:rPr>
              <a:t>www.deheus.pl</a:t>
            </a:r>
          </a:p>
        </p:txBody>
      </p:sp>
    </p:spTree>
    <p:extLst>
      <p:ext uri="{BB962C8B-B14F-4D97-AF65-F5344CB8AC3E}">
        <p14:creationId xmlns:p14="http://schemas.microsoft.com/office/powerpoint/2010/main" val="43472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stat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ep 8"/>
          <p:cNvGrpSpPr/>
          <p:nvPr userDrawn="1"/>
        </p:nvGrpSpPr>
        <p:grpSpPr>
          <a:xfrm>
            <a:off x="0" y="4155926"/>
            <a:ext cx="9144000" cy="987573"/>
            <a:chOff x="0" y="4155926"/>
            <a:chExt cx="9144000" cy="987573"/>
          </a:xfrm>
        </p:grpSpPr>
        <p:sp>
          <p:nvSpPr>
            <p:cNvPr id="6" name="Rechthoek 5"/>
            <p:cNvSpPr/>
            <p:nvPr userDrawn="1"/>
          </p:nvSpPr>
          <p:spPr>
            <a:xfrm>
              <a:off x="0" y="4155926"/>
              <a:ext cx="9144000" cy="987573"/>
            </a:xfrm>
            <a:prstGeom prst="rect">
              <a:avLst/>
            </a:prstGeom>
            <a:solidFill>
              <a:schemeClr val="tx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atin typeface="Arial" pitchFamily="34" charset="0"/>
              </a:endParaRPr>
            </a:p>
          </p:txBody>
        </p:sp>
        <p:sp>
          <p:nvSpPr>
            <p:cNvPr id="7" name="Tekstvak 6"/>
            <p:cNvSpPr txBox="1"/>
            <p:nvPr userDrawn="1"/>
          </p:nvSpPr>
          <p:spPr>
            <a:xfrm>
              <a:off x="3374858" y="4429913"/>
              <a:ext cx="237751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2200" b="0" i="1" dirty="0">
                  <a:solidFill>
                    <a:schemeClr val="bg1"/>
                  </a:solidFill>
                  <a:latin typeface="+mj-lt"/>
                </a:rPr>
                <a:t>Dziękuję za uwagę!</a:t>
              </a:r>
              <a:endParaRPr lang="nl-NL" sz="2200" b="0" i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82" name="Groep 81"/>
          <p:cNvGrpSpPr/>
          <p:nvPr userDrawn="1"/>
        </p:nvGrpSpPr>
        <p:grpSpPr>
          <a:xfrm>
            <a:off x="2715324" y="224666"/>
            <a:ext cx="3614048" cy="3561465"/>
            <a:chOff x="-257175" y="-265113"/>
            <a:chExt cx="2836863" cy="2795588"/>
          </a:xfrm>
        </p:grpSpPr>
        <p:sp>
          <p:nvSpPr>
            <p:cNvPr id="30" name="Freeform 5"/>
            <p:cNvSpPr>
              <a:spLocks/>
            </p:cNvSpPr>
            <p:nvPr userDrawn="1"/>
          </p:nvSpPr>
          <p:spPr bwMode="auto">
            <a:xfrm>
              <a:off x="874712" y="-41275"/>
              <a:ext cx="909638" cy="779463"/>
            </a:xfrm>
            <a:custGeom>
              <a:avLst/>
              <a:gdLst>
                <a:gd name="T0" fmla="*/ 44 w 154"/>
                <a:gd name="T1" fmla="*/ 54 h 132"/>
                <a:gd name="T2" fmla="*/ 55 w 154"/>
                <a:gd name="T3" fmla="*/ 48 h 132"/>
                <a:gd name="T4" fmla="*/ 77 w 154"/>
                <a:gd name="T5" fmla="*/ 69 h 132"/>
                <a:gd name="T6" fmla="*/ 66 w 154"/>
                <a:gd name="T7" fmla="*/ 75 h 132"/>
                <a:gd name="T8" fmla="*/ 69 w 154"/>
                <a:gd name="T9" fmla="*/ 78 h 132"/>
                <a:gd name="T10" fmla="*/ 78 w 154"/>
                <a:gd name="T11" fmla="*/ 87 h 132"/>
                <a:gd name="T12" fmla="*/ 85 w 154"/>
                <a:gd name="T13" fmla="*/ 93 h 132"/>
                <a:gd name="T14" fmla="*/ 89 w 154"/>
                <a:gd name="T15" fmla="*/ 97 h 132"/>
                <a:gd name="T16" fmla="*/ 91 w 154"/>
                <a:gd name="T17" fmla="*/ 99 h 132"/>
                <a:gd name="T18" fmla="*/ 100 w 154"/>
                <a:gd name="T19" fmla="*/ 108 h 132"/>
                <a:gd name="T20" fmla="*/ 102 w 154"/>
                <a:gd name="T21" fmla="*/ 110 h 132"/>
                <a:gd name="T22" fmla="*/ 112 w 154"/>
                <a:gd name="T23" fmla="*/ 120 h 132"/>
                <a:gd name="T24" fmla="*/ 125 w 154"/>
                <a:gd name="T25" fmla="*/ 132 h 132"/>
                <a:gd name="T26" fmla="*/ 141 w 154"/>
                <a:gd name="T27" fmla="*/ 116 h 132"/>
                <a:gd name="T28" fmla="*/ 151 w 154"/>
                <a:gd name="T29" fmla="*/ 98 h 132"/>
                <a:gd name="T30" fmla="*/ 154 w 154"/>
                <a:gd name="T31" fmla="*/ 81 h 132"/>
                <a:gd name="T32" fmla="*/ 152 w 154"/>
                <a:gd name="T33" fmla="*/ 64 h 132"/>
                <a:gd name="T34" fmla="*/ 147 w 154"/>
                <a:gd name="T35" fmla="*/ 50 h 132"/>
                <a:gd name="T36" fmla="*/ 138 w 154"/>
                <a:gd name="T37" fmla="*/ 37 h 132"/>
                <a:gd name="T38" fmla="*/ 127 w 154"/>
                <a:gd name="T39" fmla="*/ 26 h 132"/>
                <a:gd name="T40" fmla="*/ 114 w 154"/>
                <a:gd name="T41" fmla="*/ 16 h 132"/>
                <a:gd name="T42" fmla="*/ 99 w 154"/>
                <a:gd name="T43" fmla="*/ 10 h 132"/>
                <a:gd name="T44" fmla="*/ 85 w 154"/>
                <a:gd name="T45" fmla="*/ 5 h 132"/>
                <a:gd name="T46" fmla="*/ 55 w 154"/>
                <a:gd name="T47" fmla="*/ 1 h 132"/>
                <a:gd name="T48" fmla="*/ 0 w 154"/>
                <a:gd name="T49" fmla="*/ 11 h 132"/>
                <a:gd name="T50" fmla="*/ 4 w 154"/>
                <a:gd name="T51" fmla="*/ 15 h 132"/>
                <a:gd name="T52" fmla="*/ 8 w 154"/>
                <a:gd name="T53" fmla="*/ 19 h 132"/>
                <a:gd name="T54" fmla="*/ 19 w 154"/>
                <a:gd name="T55" fmla="*/ 29 h 132"/>
                <a:gd name="T56" fmla="*/ 30 w 154"/>
                <a:gd name="T57" fmla="*/ 41 h 132"/>
                <a:gd name="T58" fmla="*/ 44 w 154"/>
                <a:gd name="T59" fmla="*/ 54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4" h="132">
                  <a:moveTo>
                    <a:pt x="44" y="54"/>
                  </a:moveTo>
                  <a:cubicBezTo>
                    <a:pt x="55" y="48"/>
                    <a:pt x="55" y="48"/>
                    <a:pt x="55" y="48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66" y="75"/>
                    <a:pt x="66" y="75"/>
                    <a:pt x="66" y="75"/>
                  </a:cubicBezTo>
                  <a:cubicBezTo>
                    <a:pt x="69" y="78"/>
                    <a:pt x="69" y="78"/>
                    <a:pt x="69" y="78"/>
                  </a:cubicBezTo>
                  <a:cubicBezTo>
                    <a:pt x="78" y="87"/>
                    <a:pt x="78" y="87"/>
                    <a:pt x="78" y="87"/>
                  </a:cubicBezTo>
                  <a:cubicBezTo>
                    <a:pt x="85" y="93"/>
                    <a:pt x="85" y="93"/>
                    <a:pt x="85" y="93"/>
                  </a:cubicBezTo>
                  <a:cubicBezTo>
                    <a:pt x="89" y="97"/>
                    <a:pt x="89" y="97"/>
                    <a:pt x="89" y="97"/>
                  </a:cubicBezTo>
                  <a:cubicBezTo>
                    <a:pt x="91" y="99"/>
                    <a:pt x="91" y="99"/>
                    <a:pt x="91" y="99"/>
                  </a:cubicBezTo>
                  <a:cubicBezTo>
                    <a:pt x="100" y="108"/>
                    <a:pt x="100" y="108"/>
                    <a:pt x="100" y="108"/>
                  </a:cubicBezTo>
                  <a:cubicBezTo>
                    <a:pt x="102" y="110"/>
                    <a:pt x="102" y="110"/>
                    <a:pt x="102" y="110"/>
                  </a:cubicBezTo>
                  <a:cubicBezTo>
                    <a:pt x="112" y="120"/>
                    <a:pt x="112" y="120"/>
                    <a:pt x="112" y="120"/>
                  </a:cubicBezTo>
                  <a:cubicBezTo>
                    <a:pt x="125" y="132"/>
                    <a:pt x="125" y="132"/>
                    <a:pt x="125" y="132"/>
                  </a:cubicBezTo>
                  <a:cubicBezTo>
                    <a:pt x="132" y="127"/>
                    <a:pt x="137" y="122"/>
                    <a:pt x="141" y="116"/>
                  </a:cubicBezTo>
                  <a:cubicBezTo>
                    <a:pt x="145" y="110"/>
                    <a:pt x="149" y="104"/>
                    <a:pt x="151" y="98"/>
                  </a:cubicBezTo>
                  <a:cubicBezTo>
                    <a:pt x="153" y="92"/>
                    <a:pt x="154" y="87"/>
                    <a:pt x="154" y="81"/>
                  </a:cubicBezTo>
                  <a:cubicBezTo>
                    <a:pt x="154" y="75"/>
                    <a:pt x="154" y="70"/>
                    <a:pt x="152" y="64"/>
                  </a:cubicBezTo>
                  <a:cubicBezTo>
                    <a:pt x="151" y="59"/>
                    <a:pt x="149" y="54"/>
                    <a:pt x="147" y="50"/>
                  </a:cubicBezTo>
                  <a:cubicBezTo>
                    <a:pt x="144" y="45"/>
                    <a:pt x="142" y="41"/>
                    <a:pt x="138" y="37"/>
                  </a:cubicBezTo>
                  <a:cubicBezTo>
                    <a:pt x="135" y="33"/>
                    <a:pt x="131" y="29"/>
                    <a:pt x="127" y="26"/>
                  </a:cubicBezTo>
                  <a:cubicBezTo>
                    <a:pt x="123" y="22"/>
                    <a:pt x="118" y="19"/>
                    <a:pt x="114" y="16"/>
                  </a:cubicBezTo>
                  <a:cubicBezTo>
                    <a:pt x="109" y="14"/>
                    <a:pt x="104" y="12"/>
                    <a:pt x="99" y="10"/>
                  </a:cubicBezTo>
                  <a:cubicBezTo>
                    <a:pt x="95" y="8"/>
                    <a:pt x="90" y="6"/>
                    <a:pt x="85" y="5"/>
                  </a:cubicBezTo>
                  <a:cubicBezTo>
                    <a:pt x="75" y="2"/>
                    <a:pt x="65" y="1"/>
                    <a:pt x="55" y="1"/>
                  </a:cubicBezTo>
                  <a:cubicBezTo>
                    <a:pt x="36" y="0"/>
                    <a:pt x="17" y="4"/>
                    <a:pt x="0" y="11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44" y="54"/>
                    <a:pt x="44" y="54"/>
                    <a:pt x="44" y="54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>
                <a:latin typeface="Arial" pitchFamily="34" charset="0"/>
              </a:endParaRPr>
            </a:p>
          </p:txBody>
        </p:sp>
        <p:sp>
          <p:nvSpPr>
            <p:cNvPr id="31" name="Freeform 6"/>
            <p:cNvSpPr>
              <a:spLocks/>
            </p:cNvSpPr>
            <p:nvPr userDrawn="1"/>
          </p:nvSpPr>
          <p:spPr bwMode="auto">
            <a:xfrm>
              <a:off x="438150" y="-52388"/>
              <a:ext cx="1157288" cy="1014413"/>
            </a:xfrm>
            <a:custGeom>
              <a:avLst/>
              <a:gdLst>
                <a:gd name="T0" fmla="*/ 196 w 196"/>
                <a:gd name="T1" fmla="*/ 138 h 172"/>
                <a:gd name="T2" fmla="*/ 172 w 196"/>
                <a:gd name="T3" fmla="*/ 156 h 172"/>
                <a:gd name="T4" fmla="*/ 144 w 196"/>
                <a:gd name="T5" fmla="*/ 167 h 172"/>
                <a:gd name="T6" fmla="*/ 114 w 196"/>
                <a:gd name="T7" fmla="*/ 172 h 172"/>
                <a:gd name="T8" fmla="*/ 84 w 196"/>
                <a:gd name="T9" fmla="*/ 169 h 172"/>
                <a:gd name="T10" fmla="*/ 57 w 196"/>
                <a:gd name="T11" fmla="*/ 161 h 172"/>
                <a:gd name="T12" fmla="*/ 35 w 196"/>
                <a:gd name="T13" fmla="*/ 147 h 172"/>
                <a:gd name="T14" fmla="*/ 18 w 196"/>
                <a:gd name="T15" fmla="*/ 131 h 172"/>
                <a:gd name="T16" fmla="*/ 6 w 196"/>
                <a:gd name="T17" fmla="*/ 112 h 172"/>
                <a:gd name="T18" fmla="*/ 1 w 196"/>
                <a:gd name="T19" fmla="*/ 92 h 172"/>
                <a:gd name="T20" fmla="*/ 0 w 196"/>
                <a:gd name="T21" fmla="*/ 74 h 172"/>
                <a:gd name="T22" fmla="*/ 3 w 196"/>
                <a:gd name="T23" fmla="*/ 58 h 172"/>
                <a:gd name="T24" fmla="*/ 9 w 196"/>
                <a:gd name="T25" fmla="*/ 43 h 172"/>
                <a:gd name="T26" fmla="*/ 18 w 196"/>
                <a:gd name="T27" fmla="*/ 30 h 172"/>
                <a:gd name="T28" fmla="*/ 28 w 196"/>
                <a:gd name="T29" fmla="*/ 18 h 172"/>
                <a:gd name="T30" fmla="*/ 40 w 196"/>
                <a:gd name="T31" fmla="*/ 8 h 172"/>
                <a:gd name="T32" fmla="*/ 53 w 196"/>
                <a:gd name="T33" fmla="*/ 0 h 172"/>
                <a:gd name="T34" fmla="*/ 63 w 196"/>
                <a:gd name="T35" fmla="*/ 10 h 172"/>
                <a:gd name="T36" fmla="*/ 74 w 196"/>
                <a:gd name="T37" fmla="*/ 21 h 172"/>
                <a:gd name="T38" fmla="*/ 87 w 196"/>
                <a:gd name="T39" fmla="*/ 33 h 172"/>
                <a:gd name="T40" fmla="*/ 102 w 196"/>
                <a:gd name="T41" fmla="*/ 48 h 172"/>
                <a:gd name="T42" fmla="*/ 111 w 196"/>
                <a:gd name="T43" fmla="*/ 56 h 172"/>
                <a:gd name="T44" fmla="*/ 114 w 196"/>
                <a:gd name="T45" fmla="*/ 59 h 172"/>
                <a:gd name="T46" fmla="*/ 98 w 196"/>
                <a:gd name="T47" fmla="*/ 68 h 172"/>
                <a:gd name="T48" fmla="*/ 120 w 196"/>
                <a:gd name="T49" fmla="*/ 90 h 172"/>
                <a:gd name="T50" fmla="*/ 136 w 196"/>
                <a:gd name="T51" fmla="*/ 8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96" h="172">
                  <a:moveTo>
                    <a:pt x="196" y="138"/>
                  </a:moveTo>
                  <a:cubicBezTo>
                    <a:pt x="189" y="145"/>
                    <a:pt x="181" y="151"/>
                    <a:pt x="172" y="156"/>
                  </a:cubicBezTo>
                  <a:cubicBezTo>
                    <a:pt x="163" y="161"/>
                    <a:pt x="154" y="164"/>
                    <a:pt x="144" y="167"/>
                  </a:cubicBezTo>
                  <a:cubicBezTo>
                    <a:pt x="134" y="170"/>
                    <a:pt x="124" y="171"/>
                    <a:pt x="114" y="172"/>
                  </a:cubicBezTo>
                  <a:cubicBezTo>
                    <a:pt x="104" y="172"/>
                    <a:pt x="94" y="171"/>
                    <a:pt x="84" y="169"/>
                  </a:cubicBezTo>
                  <a:cubicBezTo>
                    <a:pt x="74" y="167"/>
                    <a:pt x="65" y="164"/>
                    <a:pt x="57" y="161"/>
                  </a:cubicBezTo>
                  <a:cubicBezTo>
                    <a:pt x="49" y="157"/>
                    <a:pt x="41" y="153"/>
                    <a:pt x="35" y="147"/>
                  </a:cubicBezTo>
                  <a:cubicBezTo>
                    <a:pt x="28" y="142"/>
                    <a:pt x="22" y="137"/>
                    <a:pt x="18" y="131"/>
                  </a:cubicBezTo>
                  <a:cubicBezTo>
                    <a:pt x="13" y="125"/>
                    <a:pt x="9" y="118"/>
                    <a:pt x="6" y="112"/>
                  </a:cubicBezTo>
                  <a:cubicBezTo>
                    <a:pt x="4" y="105"/>
                    <a:pt x="2" y="99"/>
                    <a:pt x="1" y="92"/>
                  </a:cubicBezTo>
                  <a:cubicBezTo>
                    <a:pt x="0" y="86"/>
                    <a:pt x="0" y="80"/>
                    <a:pt x="0" y="74"/>
                  </a:cubicBezTo>
                  <a:cubicBezTo>
                    <a:pt x="1" y="69"/>
                    <a:pt x="2" y="63"/>
                    <a:pt x="3" y="58"/>
                  </a:cubicBezTo>
                  <a:cubicBezTo>
                    <a:pt x="5" y="53"/>
                    <a:pt x="7" y="48"/>
                    <a:pt x="9" y="43"/>
                  </a:cubicBezTo>
                  <a:cubicBezTo>
                    <a:pt x="12" y="38"/>
                    <a:pt x="14" y="34"/>
                    <a:pt x="18" y="30"/>
                  </a:cubicBezTo>
                  <a:cubicBezTo>
                    <a:pt x="21" y="26"/>
                    <a:pt x="24" y="22"/>
                    <a:pt x="28" y="18"/>
                  </a:cubicBezTo>
                  <a:cubicBezTo>
                    <a:pt x="31" y="15"/>
                    <a:pt x="35" y="12"/>
                    <a:pt x="40" y="8"/>
                  </a:cubicBezTo>
                  <a:cubicBezTo>
                    <a:pt x="44" y="5"/>
                    <a:pt x="48" y="3"/>
                    <a:pt x="53" y="0"/>
                  </a:cubicBezTo>
                  <a:cubicBezTo>
                    <a:pt x="56" y="3"/>
                    <a:pt x="59" y="6"/>
                    <a:pt x="63" y="10"/>
                  </a:cubicBezTo>
                  <a:cubicBezTo>
                    <a:pt x="67" y="13"/>
                    <a:pt x="70" y="17"/>
                    <a:pt x="74" y="21"/>
                  </a:cubicBezTo>
                  <a:cubicBezTo>
                    <a:pt x="78" y="25"/>
                    <a:pt x="83" y="29"/>
                    <a:pt x="87" y="33"/>
                  </a:cubicBezTo>
                  <a:cubicBezTo>
                    <a:pt x="92" y="38"/>
                    <a:pt x="97" y="43"/>
                    <a:pt x="102" y="48"/>
                  </a:cubicBezTo>
                  <a:cubicBezTo>
                    <a:pt x="105" y="50"/>
                    <a:pt x="108" y="53"/>
                    <a:pt x="111" y="56"/>
                  </a:cubicBezTo>
                  <a:cubicBezTo>
                    <a:pt x="114" y="59"/>
                    <a:pt x="114" y="59"/>
                    <a:pt x="114" y="59"/>
                  </a:cubicBezTo>
                  <a:cubicBezTo>
                    <a:pt x="98" y="68"/>
                    <a:pt x="98" y="68"/>
                    <a:pt x="98" y="68"/>
                  </a:cubicBezTo>
                  <a:cubicBezTo>
                    <a:pt x="120" y="90"/>
                    <a:pt x="120" y="90"/>
                    <a:pt x="120" y="90"/>
                  </a:cubicBezTo>
                  <a:cubicBezTo>
                    <a:pt x="136" y="80"/>
                    <a:pt x="136" y="80"/>
                    <a:pt x="136" y="80"/>
                  </a:cubicBezTo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>
                <a:latin typeface="Arial" pitchFamily="34" charset="0"/>
              </a:endParaRPr>
            </a:p>
          </p:txBody>
        </p:sp>
        <p:sp>
          <p:nvSpPr>
            <p:cNvPr id="32" name="Freeform 7"/>
            <p:cNvSpPr>
              <a:spLocks/>
            </p:cNvSpPr>
            <p:nvPr userDrawn="1"/>
          </p:nvSpPr>
          <p:spPr bwMode="auto">
            <a:xfrm>
              <a:off x="1241425" y="-234951"/>
              <a:ext cx="890588" cy="688975"/>
            </a:xfrm>
            <a:custGeom>
              <a:avLst/>
              <a:gdLst>
                <a:gd name="T0" fmla="*/ 0 w 151"/>
                <a:gd name="T1" fmla="*/ 28 h 117"/>
                <a:gd name="T2" fmla="*/ 99 w 151"/>
                <a:gd name="T3" fmla="*/ 117 h 117"/>
                <a:gd name="T4" fmla="*/ 0 w 151"/>
                <a:gd name="T5" fmla="*/ 28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117">
                  <a:moveTo>
                    <a:pt x="0" y="28"/>
                  </a:moveTo>
                  <a:cubicBezTo>
                    <a:pt x="0" y="28"/>
                    <a:pt x="151" y="0"/>
                    <a:pt x="99" y="117"/>
                  </a:cubicBezTo>
                  <a:cubicBezTo>
                    <a:pt x="99" y="117"/>
                    <a:pt x="110" y="42"/>
                    <a:pt x="0" y="28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>
                <a:latin typeface="Arial" pitchFamily="34" charset="0"/>
              </a:endParaRPr>
            </a:p>
          </p:txBody>
        </p:sp>
        <p:sp>
          <p:nvSpPr>
            <p:cNvPr id="33" name="Freeform 8"/>
            <p:cNvSpPr>
              <a:spLocks/>
            </p:cNvSpPr>
            <p:nvPr userDrawn="1"/>
          </p:nvSpPr>
          <p:spPr bwMode="auto">
            <a:xfrm>
              <a:off x="527050" y="731837"/>
              <a:ext cx="1068388" cy="306388"/>
            </a:xfrm>
            <a:custGeom>
              <a:avLst/>
              <a:gdLst>
                <a:gd name="T0" fmla="*/ 158 w 181"/>
                <a:gd name="T1" fmla="*/ 29 h 52"/>
                <a:gd name="T2" fmla="*/ 130 w 181"/>
                <a:gd name="T3" fmla="*/ 40 h 52"/>
                <a:gd name="T4" fmla="*/ 99 w 181"/>
                <a:gd name="T5" fmla="*/ 44 h 52"/>
                <a:gd name="T6" fmla="*/ 69 w 181"/>
                <a:gd name="T7" fmla="*/ 41 h 52"/>
                <a:gd name="T8" fmla="*/ 42 w 181"/>
                <a:gd name="T9" fmla="*/ 33 h 52"/>
                <a:gd name="T10" fmla="*/ 20 w 181"/>
                <a:gd name="T11" fmla="*/ 20 h 52"/>
                <a:gd name="T12" fmla="*/ 2 w 181"/>
                <a:gd name="T13" fmla="*/ 3 h 52"/>
                <a:gd name="T14" fmla="*/ 0 w 181"/>
                <a:gd name="T15" fmla="*/ 0 h 52"/>
                <a:gd name="T16" fmla="*/ 2 w 181"/>
                <a:gd name="T17" fmla="*/ 3 h 52"/>
                <a:gd name="T18" fmla="*/ 18 w 181"/>
                <a:gd name="T19" fmla="*/ 21 h 52"/>
                <a:gd name="T20" fmla="*/ 40 w 181"/>
                <a:gd name="T21" fmla="*/ 36 h 52"/>
                <a:gd name="T22" fmla="*/ 66 w 181"/>
                <a:gd name="T23" fmla="*/ 46 h 52"/>
                <a:gd name="T24" fmla="*/ 96 w 181"/>
                <a:gd name="T25" fmla="*/ 51 h 52"/>
                <a:gd name="T26" fmla="*/ 126 w 181"/>
                <a:gd name="T27" fmla="*/ 49 h 52"/>
                <a:gd name="T28" fmla="*/ 155 w 181"/>
                <a:gd name="T29" fmla="*/ 40 h 52"/>
                <a:gd name="T30" fmla="*/ 180 w 181"/>
                <a:gd name="T31" fmla="*/ 25 h 52"/>
                <a:gd name="T32" fmla="*/ 181 w 181"/>
                <a:gd name="T33" fmla="*/ 13 h 52"/>
                <a:gd name="T34" fmla="*/ 158 w 181"/>
                <a:gd name="T35" fmla="*/ 2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1" h="52">
                  <a:moveTo>
                    <a:pt x="158" y="29"/>
                  </a:moveTo>
                  <a:cubicBezTo>
                    <a:pt x="149" y="34"/>
                    <a:pt x="140" y="37"/>
                    <a:pt x="130" y="40"/>
                  </a:cubicBezTo>
                  <a:cubicBezTo>
                    <a:pt x="120" y="42"/>
                    <a:pt x="110" y="43"/>
                    <a:pt x="99" y="44"/>
                  </a:cubicBezTo>
                  <a:cubicBezTo>
                    <a:pt x="89" y="44"/>
                    <a:pt x="79" y="43"/>
                    <a:pt x="69" y="41"/>
                  </a:cubicBezTo>
                  <a:cubicBezTo>
                    <a:pt x="60" y="40"/>
                    <a:pt x="51" y="37"/>
                    <a:pt x="42" y="33"/>
                  </a:cubicBezTo>
                  <a:cubicBezTo>
                    <a:pt x="34" y="29"/>
                    <a:pt x="26" y="25"/>
                    <a:pt x="20" y="20"/>
                  </a:cubicBezTo>
                  <a:cubicBezTo>
                    <a:pt x="13" y="15"/>
                    <a:pt x="7" y="9"/>
                    <a:pt x="2" y="3"/>
                  </a:cubicBezTo>
                  <a:cubicBezTo>
                    <a:pt x="2" y="2"/>
                    <a:pt x="1" y="1"/>
                    <a:pt x="0" y="0"/>
                  </a:cubicBezTo>
                  <a:cubicBezTo>
                    <a:pt x="1" y="1"/>
                    <a:pt x="1" y="2"/>
                    <a:pt x="2" y="3"/>
                  </a:cubicBezTo>
                  <a:cubicBezTo>
                    <a:pt x="7" y="9"/>
                    <a:pt x="12" y="15"/>
                    <a:pt x="18" y="21"/>
                  </a:cubicBezTo>
                  <a:cubicBezTo>
                    <a:pt x="24" y="26"/>
                    <a:pt x="32" y="31"/>
                    <a:pt x="40" y="36"/>
                  </a:cubicBezTo>
                  <a:cubicBezTo>
                    <a:pt x="48" y="40"/>
                    <a:pt x="57" y="44"/>
                    <a:pt x="66" y="46"/>
                  </a:cubicBezTo>
                  <a:cubicBezTo>
                    <a:pt x="76" y="49"/>
                    <a:pt x="85" y="51"/>
                    <a:pt x="96" y="51"/>
                  </a:cubicBezTo>
                  <a:cubicBezTo>
                    <a:pt x="106" y="52"/>
                    <a:pt x="116" y="51"/>
                    <a:pt x="126" y="49"/>
                  </a:cubicBezTo>
                  <a:cubicBezTo>
                    <a:pt x="136" y="47"/>
                    <a:pt x="146" y="44"/>
                    <a:pt x="155" y="40"/>
                  </a:cubicBezTo>
                  <a:cubicBezTo>
                    <a:pt x="164" y="36"/>
                    <a:pt x="173" y="31"/>
                    <a:pt x="180" y="25"/>
                  </a:cubicBezTo>
                  <a:cubicBezTo>
                    <a:pt x="181" y="13"/>
                    <a:pt x="181" y="13"/>
                    <a:pt x="181" y="13"/>
                  </a:cubicBezTo>
                  <a:cubicBezTo>
                    <a:pt x="174" y="19"/>
                    <a:pt x="166" y="24"/>
                    <a:pt x="158" y="29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>
                <a:latin typeface="Arial" pitchFamily="34" charset="0"/>
              </a:endParaRPr>
            </a:p>
          </p:txBody>
        </p:sp>
        <p:sp>
          <p:nvSpPr>
            <p:cNvPr id="34" name="Freeform 9"/>
            <p:cNvSpPr>
              <a:spLocks/>
            </p:cNvSpPr>
            <p:nvPr userDrawn="1"/>
          </p:nvSpPr>
          <p:spPr bwMode="auto">
            <a:xfrm>
              <a:off x="1087437" y="319087"/>
              <a:ext cx="171450" cy="123825"/>
            </a:xfrm>
            <a:custGeom>
              <a:avLst/>
              <a:gdLst>
                <a:gd name="T0" fmla="*/ 0 w 108"/>
                <a:gd name="T1" fmla="*/ 37 h 78"/>
                <a:gd name="T2" fmla="*/ 67 w 108"/>
                <a:gd name="T3" fmla="*/ 0 h 78"/>
                <a:gd name="T4" fmla="*/ 108 w 108"/>
                <a:gd name="T5" fmla="*/ 37 h 78"/>
                <a:gd name="T6" fmla="*/ 41 w 108"/>
                <a:gd name="T7" fmla="*/ 78 h 78"/>
                <a:gd name="T8" fmla="*/ 0 w 108"/>
                <a:gd name="T9" fmla="*/ 37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78">
                  <a:moveTo>
                    <a:pt x="0" y="37"/>
                  </a:moveTo>
                  <a:lnTo>
                    <a:pt x="67" y="0"/>
                  </a:lnTo>
                  <a:lnTo>
                    <a:pt x="108" y="37"/>
                  </a:lnTo>
                  <a:lnTo>
                    <a:pt x="41" y="78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>
                <a:latin typeface="Arial" pitchFamily="34" charset="0"/>
              </a:endParaRPr>
            </a:p>
          </p:txBody>
        </p:sp>
        <p:sp>
          <p:nvSpPr>
            <p:cNvPr id="35" name="Freeform 10"/>
            <p:cNvSpPr>
              <a:spLocks/>
            </p:cNvSpPr>
            <p:nvPr userDrawn="1"/>
          </p:nvSpPr>
          <p:spPr bwMode="auto">
            <a:xfrm>
              <a:off x="1489075" y="-265113"/>
              <a:ext cx="684213" cy="549275"/>
            </a:xfrm>
            <a:custGeom>
              <a:avLst/>
              <a:gdLst>
                <a:gd name="T0" fmla="*/ 0 w 116"/>
                <a:gd name="T1" fmla="*/ 23 h 93"/>
                <a:gd name="T2" fmla="*/ 74 w 116"/>
                <a:gd name="T3" fmla="*/ 93 h 93"/>
                <a:gd name="T4" fmla="*/ 0 w 116"/>
                <a:gd name="T5" fmla="*/ 2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93">
                  <a:moveTo>
                    <a:pt x="0" y="23"/>
                  </a:moveTo>
                  <a:cubicBezTo>
                    <a:pt x="0" y="23"/>
                    <a:pt x="116" y="0"/>
                    <a:pt x="74" y="93"/>
                  </a:cubicBezTo>
                  <a:cubicBezTo>
                    <a:pt x="74" y="93"/>
                    <a:pt x="100" y="27"/>
                    <a:pt x="0" y="23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>
                <a:latin typeface="Arial" pitchFamily="34" charset="0"/>
              </a:endParaRPr>
            </a:p>
          </p:txBody>
        </p:sp>
        <p:sp>
          <p:nvSpPr>
            <p:cNvPr id="36" name="Freeform 11"/>
            <p:cNvSpPr>
              <a:spLocks/>
            </p:cNvSpPr>
            <p:nvPr userDrawn="1"/>
          </p:nvSpPr>
          <p:spPr bwMode="auto">
            <a:xfrm>
              <a:off x="581025" y="1776412"/>
              <a:ext cx="1042988" cy="317500"/>
            </a:xfrm>
            <a:custGeom>
              <a:avLst/>
              <a:gdLst>
                <a:gd name="T0" fmla="*/ 20 w 177"/>
                <a:gd name="T1" fmla="*/ 38 h 54"/>
                <a:gd name="T2" fmla="*/ 46 w 177"/>
                <a:gd name="T3" fmla="*/ 23 h 54"/>
                <a:gd name="T4" fmla="*/ 74 w 177"/>
                <a:gd name="T5" fmla="*/ 12 h 54"/>
                <a:gd name="T6" fmla="*/ 104 w 177"/>
                <a:gd name="T7" fmla="*/ 5 h 54"/>
                <a:gd name="T8" fmla="*/ 131 w 177"/>
                <a:gd name="T9" fmla="*/ 3 h 54"/>
                <a:gd name="T10" fmla="*/ 155 w 177"/>
                <a:gd name="T11" fmla="*/ 5 h 54"/>
                <a:gd name="T12" fmla="*/ 175 w 177"/>
                <a:gd name="T13" fmla="*/ 11 h 54"/>
                <a:gd name="T14" fmla="*/ 177 w 177"/>
                <a:gd name="T15" fmla="*/ 12 h 54"/>
                <a:gd name="T16" fmla="*/ 175 w 177"/>
                <a:gd name="T17" fmla="*/ 11 h 54"/>
                <a:gd name="T18" fmla="*/ 157 w 177"/>
                <a:gd name="T19" fmla="*/ 4 h 54"/>
                <a:gd name="T20" fmla="*/ 133 w 177"/>
                <a:gd name="T21" fmla="*/ 1 h 54"/>
                <a:gd name="T22" fmla="*/ 106 w 177"/>
                <a:gd name="T23" fmla="*/ 2 h 54"/>
                <a:gd name="T24" fmla="*/ 77 w 177"/>
                <a:gd name="T25" fmla="*/ 7 h 54"/>
                <a:gd name="T26" fmla="*/ 48 w 177"/>
                <a:gd name="T27" fmla="*/ 16 h 54"/>
                <a:gd name="T28" fmla="*/ 21 w 177"/>
                <a:gd name="T29" fmla="*/ 30 h 54"/>
                <a:gd name="T30" fmla="*/ 0 w 177"/>
                <a:gd name="T31" fmla="*/ 46 h 54"/>
                <a:gd name="T32" fmla="*/ 2 w 177"/>
                <a:gd name="T33" fmla="*/ 54 h 54"/>
                <a:gd name="T34" fmla="*/ 20 w 177"/>
                <a:gd name="T35" fmla="*/ 3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7" h="54">
                  <a:moveTo>
                    <a:pt x="20" y="38"/>
                  </a:moveTo>
                  <a:cubicBezTo>
                    <a:pt x="28" y="33"/>
                    <a:pt x="37" y="28"/>
                    <a:pt x="46" y="23"/>
                  </a:cubicBezTo>
                  <a:cubicBezTo>
                    <a:pt x="55" y="19"/>
                    <a:pt x="65" y="15"/>
                    <a:pt x="74" y="12"/>
                  </a:cubicBezTo>
                  <a:cubicBezTo>
                    <a:pt x="84" y="9"/>
                    <a:pt x="94" y="7"/>
                    <a:pt x="104" y="5"/>
                  </a:cubicBezTo>
                  <a:cubicBezTo>
                    <a:pt x="113" y="4"/>
                    <a:pt x="122" y="3"/>
                    <a:pt x="131" y="3"/>
                  </a:cubicBezTo>
                  <a:cubicBezTo>
                    <a:pt x="140" y="3"/>
                    <a:pt x="148" y="4"/>
                    <a:pt x="155" y="5"/>
                  </a:cubicBezTo>
                  <a:cubicBezTo>
                    <a:pt x="162" y="6"/>
                    <a:pt x="169" y="8"/>
                    <a:pt x="175" y="11"/>
                  </a:cubicBezTo>
                  <a:cubicBezTo>
                    <a:pt x="176" y="11"/>
                    <a:pt x="177" y="12"/>
                    <a:pt x="177" y="12"/>
                  </a:cubicBezTo>
                  <a:cubicBezTo>
                    <a:pt x="177" y="12"/>
                    <a:pt x="176" y="11"/>
                    <a:pt x="175" y="11"/>
                  </a:cubicBezTo>
                  <a:cubicBezTo>
                    <a:pt x="170" y="8"/>
                    <a:pt x="163" y="6"/>
                    <a:pt x="157" y="4"/>
                  </a:cubicBezTo>
                  <a:cubicBezTo>
                    <a:pt x="149" y="2"/>
                    <a:pt x="142" y="1"/>
                    <a:pt x="133" y="1"/>
                  </a:cubicBezTo>
                  <a:cubicBezTo>
                    <a:pt x="125" y="0"/>
                    <a:pt x="115" y="1"/>
                    <a:pt x="106" y="2"/>
                  </a:cubicBezTo>
                  <a:cubicBezTo>
                    <a:pt x="96" y="3"/>
                    <a:pt x="86" y="4"/>
                    <a:pt x="77" y="7"/>
                  </a:cubicBezTo>
                  <a:cubicBezTo>
                    <a:pt x="67" y="9"/>
                    <a:pt x="57" y="13"/>
                    <a:pt x="48" y="16"/>
                  </a:cubicBezTo>
                  <a:cubicBezTo>
                    <a:pt x="38" y="20"/>
                    <a:pt x="29" y="25"/>
                    <a:pt x="21" y="30"/>
                  </a:cubicBezTo>
                  <a:cubicBezTo>
                    <a:pt x="13" y="35"/>
                    <a:pt x="6" y="40"/>
                    <a:pt x="0" y="46"/>
                  </a:cubicBezTo>
                  <a:cubicBezTo>
                    <a:pt x="2" y="54"/>
                    <a:pt x="2" y="54"/>
                    <a:pt x="2" y="54"/>
                  </a:cubicBezTo>
                  <a:cubicBezTo>
                    <a:pt x="7" y="48"/>
                    <a:pt x="13" y="43"/>
                    <a:pt x="20" y="38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>
                <a:latin typeface="Arial" pitchFamily="34" charset="0"/>
              </a:endParaRPr>
            </a:p>
          </p:txBody>
        </p:sp>
        <p:sp>
          <p:nvSpPr>
            <p:cNvPr id="37" name="Freeform 12"/>
            <p:cNvSpPr>
              <a:spLocks noEditPoints="1"/>
            </p:cNvSpPr>
            <p:nvPr userDrawn="1"/>
          </p:nvSpPr>
          <p:spPr bwMode="auto">
            <a:xfrm>
              <a:off x="61912" y="1209675"/>
              <a:ext cx="341313" cy="395288"/>
            </a:xfrm>
            <a:custGeom>
              <a:avLst/>
              <a:gdLst>
                <a:gd name="T0" fmla="*/ 28 w 58"/>
                <a:gd name="T1" fmla="*/ 53 h 67"/>
                <a:gd name="T2" fmla="*/ 23 w 58"/>
                <a:gd name="T3" fmla="*/ 56 h 67"/>
                <a:gd name="T4" fmla="*/ 19 w 58"/>
                <a:gd name="T5" fmla="*/ 51 h 67"/>
                <a:gd name="T6" fmla="*/ 29 w 58"/>
                <a:gd name="T7" fmla="*/ 31 h 67"/>
                <a:gd name="T8" fmla="*/ 33 w 58"/>
                <a:gd name="T9" fmla="*/ 33 h 67"/>
                <a:gd name="T10" fmla="*/ 28 w 58"/>
                <a:gd name="T11" fmla="*/ 53 h 67"/>
                <a:gd name="T12" fmla="*/ 56 w 58"/>
                <a:gd name="T13" fmla="*/ 11 h 67"/>
                <a:gd name="T14" fmla="*/ 58 w 58"/>
                <a:gd name="T15" fmla="*/ 0 h 67"/>
                <a:gd name="T16" fmla="*/ 40 w 58"/>
                <a:gd name="T17" fmla="*/ 3 h 67"/>
                <a:gd name="T18" fmla="*/ 37 w 58"/>
                <a:gd name="T19" fmla="*/ 20 h 67"/>
                <a:gd name="T20" fmla="*/ 30 w 58"/>
                <a:gd name="T21" fmla="*/ 19 h 67"/>
                <a:gd name="T22" fmla="*/ 1 w 58"/>
                <a:gd name="T23" fmla="*/ 52 h 67"/>
                <a:gd name="T24" fmla="*/ 16 w 58"/>
                <a:gd name="T25" fmla="*/ 67 h 67"/>
                <a:gd name="T26" fmla="*/ 29 w 58"/>
                <a:gd name="T27" fmla="*/ 63 h 67"/>
                <a:gd name="T28" fmla="*/ 29 w 58"/>
                <a:gd name="T29" fmla="*/ 66 h 67"/>
                <a:gd name="T30" fmla="*/ 44 w 58"/>
                <a:gd name="T31" fmla="*/ 66 h 67"/>
                <a:gd name="T32" fmla="*/ 47 w 58"/>
                <a:gd name="T33" fmla="*/ 48 h 67"/>
                <a:gd name="T34" fmla="*/ 56 w 58"/>
                <a:gd name="T35" fmla="*/ 1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8" h="67">
                  <a:moveTo>
                    <a:pt x="28" y="53"/>
                  </a:moveTo>
                  <a:cubicBezTo>
                    <a:pt x="27" y="54"/>
                    <a:pt x="25" y="56"/>
                    <a:pt x="23" y="56"/>
                  </a:cubicBezTo>
                  <a:cubicBezTo>
                    <a:pt x="20" y="56"/>
                    <a:pt x="19" y="54"/>
                    <a:pt x="19" y="51"/>
                  </a:cubicBezTo>
                  <a:cubicBezTo>
                    <a:pt x="19" y="48"/>
                    <a:pt x="21" y="31"/>
                    <a:pt x="29" y="31"/>
                  </a:cubicBezTo>
                  <a:cubicBezTo>
                    <a:pt x="31" y="31"/>
                    <a:pt x="32" y="32"/>
                    <a:pt x="33" y="33"/>
                  </a:cubicBezTo>
                  <a:lnTo>
                    <a:pt x="28" y="53"/>
                  </a:lnTo>
                  <a:close/>
                  <a:moveTo>
                    <a:pt x="56" y="11"/>
                  </a:moveTo>
                  <a:cubicBezTo>
                    <a:pt x="57" y="7"/>
                    <a:pt x="58" y="2"/>
                    <a:pt x="58" y="0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5"/>
                    <a:pt x="39" y="10"/>
                    <a:pt x="37" y="20"/>
                  </a:cubicBezTo>
                  <a:cubicBezTo>
                    <a:pt x="35" y="20"/>
                    <a:pt x="33" y="19"/>
                    <a:pt x="30" y="19"/>
                  </a:cubicBezTo>
                  <a:cubicBezTo>
                    <a:pt x="7" y="19"/>
                    <a:pt x="0" y="41"/>
                    <a:pt x="1" y="52"/>
                  </a:cubicBezTo>
                  <a:cubicBezTo>
                    <a:pt x="1" y="62"/>
                    <a:pt x="6" y="67"/>
                    <a:pt x="16" y="67"/>
                  </a:cubicBezTo>
                  <a:cubicBezTo>
                    <a:pt x="22" y="67"/>
                    <a:pt x="26" y="65"/>
                    <a:pt x="29" y="63"/>
                  </a:cubicBezTo>
                  <a:cubicBezTo>
                    <a:pt x="29" y="64"/>
                    <a:pt x="29" y="65"/>
                    <a:pt x="29" y="66"/>
                  </a:cubicBezTo>
                  <a:cubicBezTo>
                    <a:pt x="44" y="66"/>
                    <a:pt x="44" y="66"/>
                    <a:pt x="44" y="66"/>
                  </a:cubicBezTo>
                  <a:cubicBezTo>
                    <a:pt x="44" y="63"/>
                    <a:pt x="44" y="59"/>
                    <a:pt x="47" y="48"/>
                  </a:cubicBezTo>
                  <a:lnTo>
                    <a:pt x="56" y="11"/>
                  </a:ln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>
                <a:latin typeface="Arial" pitchFamily="34" charset="0"/>
              </a:endParaRPr>
            </a:p>
          </p:txBody>
        </p:sp>
        <p:sp>
          <p:nvSpPr>
            <p:cNvPr id="38" name="Freeform 13"/>
            <p:cNvSpPr>
              <a:spLocks noEditPoints="1"/>
            </p:cNvSpPr>
            <p:nvPr userDrawn="1"/>
          </p:nvSpPr>
          <p:spPr bwMode="auto">
            <a:xfrm>
              <a:off x="415925" y="1322387"/>
              <a:ext cx="300038" cy="282575"/>
            </a:xfrm>
            <a:custGeom>
              <a:avLst/>
              <a:gdLst>
                <a:gd name="T0" fmla="*/ 21 w 51"/>
                <a:gd name="T1" fmla="*/ 18 h 48"/>
                <a:gd name="T2" fmla="*/ 29 w 51"/>
                <a:gd name="T3" fmla="*/ 11 h 48"/>
                <a:gd name="T4" fmla="*/ 33 w 51"/>
                <a:gd name="T5" fmla="*/ 14 h 48"/>
                <a:gd name="T6" fmla="*/ 25 w 51"/>
                <a:gd name="T7" fmla="*/ 19 h 48"/>
                <a:gd name="T8" fmla="*/ 21 w 51"/>
                <a:gd name="T9" fmla="*/ 18 h 48"/>
                <a:gd name="T10" fmla="*/ 18 w 51"/>
                <a:gd name="T11" fmla="*/ 29 h 48"/>
                <a:gd name="T12" fmla="*/ 24 w 51"/>
                <a:gd name="T13" fmla="*/ 29 h 48"/>
                <a:gd name="T14" fmla="*/ 51 w 51"/>
                <a:gd name="T15" fmla="*/ 13 h 48"/>
                <a:gd name="T16" fmla="*/ 31 w 51"/>
                <a:gd name="T17" fmla="*/ 0 h 48"/>
                <a:gd name="T18" fmla="*/ 0 w 51"/>
                <a:gd name="T19" fmla="*/ 31 h 48"/>
                <a:gd name="T20" fmla="*/ 22 w 51"/>
                <a:gd name="T21" fmla="*/ 48 h 48"/>
                <a:gd name="T22" fmla="*/ 43 w 51"/>
                <a:gd name="T23" fmla="*/ 42 h 48"/>
                <a:gd name="T24" fmla="*/ 40 w 51"/>
                <a:gd name="T25" fmla="*/ 33 h 48"/>
                <a:gd name="T26" fmla="*/ 25 w 51"/>
                <a:gd name="T27" fmla="*/ 37 h 48"/>
                <a:gd name="T28" fmla="*/ 18 w 51"/>
                <a:gd name="T29" fmla="*/ 32 h 48"/>
                <a:gd name="T30" fmla="*/ 18 w 51"/>
                <a:gd name="T31" fmla="*/ 2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1" h="48">
                  <a:moveTo>
                    <a:pt x="21" y="18"/>
                  </a:moveTo>
                  <a:cubicBezTo>
                    <a:pt x="22" y="14"/>
                    <a:pt x="25" y="11"/>
                    <a:pt x="29" y="11"/>
                  </a:cubicBezTo>
                  <a:cubicBezTo>
                    <a:pt x="32" y="11"/>
                    <a:pt x="33" y="12"/>
                    <a:pt x="33" y="14"/>
                  </a:cubicBezTo>
                  <a:cubicBezTo>
                    <a:pt x="33" y="17"/>
                    <a:pt x="29" y="19"/>
                    <a:pt x="25" y="19"/>
                  </a:cubicBezTo>
                  <a:cubicBezTo>
                    <a:pt x="23" y="19"/>
                    <a:pt x="22" y="19"/>
                    <a:pt x="21" y="18"/>
                  </a:cubicBezTo>
                  <a:close/>
                  <a:moveTo>
                    <a:pt x="18" y="29"/>
                  </a:moveTo>
                  <a:cubicBezTo>
                    <a:pt x="19" y="29"/>
                    <a:pt x="22" y="29"/>
                    <a:pt x="24" y="29"/>
                  </a:cubicBezTo>
                  <a:cubicBezTo>
                    <a:pt x="42" y="29"/>
                    <a:pt x="51" y="21"/>
                    <a:pt x="51" y="13"/>
                  </a:cubicBezTo>
                  <a:cubicBezTo>
                    <a:pt x="51" y="3"/>
                    <a:pt x="42" y="0"/>
                    <a:pt x="31" y="0"/>
                  </a:cubicBezTo>
                  <a:cubicBezTo>
                    <a:pt x="11" y="0"/>
                    <a:pt x="0" y="14"/>
                    <a:pt x="0" y="31"/>
                  </a:cubicBezTo>
                  <a:cubicBezTo>
                    <a:pt x="0" y="43"/>
                    <a:pt x="7" y="48"/>
                    <a:pt x="22" y="48"/>
                  </a:cubicBezTo>
                  <a:cubicBezTo>
                    <a:pt x="27" y="48"/>
                    <a:pt x="35" y="47"/>
                    <a:pt x="43" y="42"/>
                  </a:cubicBezTo>
                  <a:cubicBezTo>
                    <a:pt x="40" y="33"/>
                    <a:pt x="40" y="33"/>
                    <a:pt x="40" y="33"/>
                  </a:cubicBezTo>
                  <a:cubicBezTo>
                    <a:pt x="36" y="35"/>
                    <a:pt x="30" y="37"/>
                    <a:pt x="25" y="37"/>
                  </a:cubicBezTo>
                  <a:cubicBezTo>
                    <a:pt x="20" y="37"/>
                    <a:pt x="18" y="36"/>
                    <a:pt x="18" y="32"/>
                  </a:cubicBezTo>
                  <a:cubicBezTo>
                    <a:pt x="18" y="31"/>
                    <a:pt x="18" y="30"/>
                    <a:pt x="18" y="29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>
                <a:latin typeface="Arial" pitchFamily="34" charset="0"/>
              </a:endParaRPr>
            </a:p>
          </p:txBody>
        </p:sp>
        <p:sp>
          <p:nvSpPr>
            <p:cNvPr id="39" name="Freeform 14"/>
            <p:cNvSpPr>
              <a:spLocks/>
            </p:cNvSpPr>
            <p:nvPr userDrawn="1"/>
          </p:nvSpPr>
          <p:spPr bwMode="auto">
            <a:xfrm>
              <a:off x="874712" y="1216025"/>
              <a:ext cx="319088" cy="382588"/>
            </a:xfrm>
            <a:custGeom>
              <a:avLst/>
              <a:gdLst>
                <a:gd name="T0" fmla="*/ 13 w 54"/>
                <a:gd name="T1" fmla="*/ 2 h 65"/>
                <a:gd name="T2" fmla="*/ 32 w 54"/>
                <a:gd name="T3" fmla="*/ 0 h 65"/>
                <a:gd name="T4" fmla="*/ 30 w 54"/>
                <a:gd name="T5" fmla="*/ 11 h 65"/>
                <a:gd name="T6" fmla="*/ 29 w 54"/>
                <a:gd name="T7" fmla="*/ 18 h 65"/>
                <a:gd name="T8" fmla="*/ 28 w 54"/>
                <a:gd name="T9" fmla="*/ 21 h 65"/>
                <a:gd name="T10" fmla="*/ 41 w 54"/>
                <a:gd name="T11" fmla="*/ 18 h 65"/>
                <a:gd name="T12" fmla="*/ 54 w 54"/>
                <a:gd name="T13" fmla="*/ 27 h 65"/>
                <a:gd name="T14" fmla="*/ 53 w 54"/>
                <a:gd name="T15" fmla="*/ 31 h 65"/>
                <a:gd name="T16" fmla="*/ 45 w 54"/>
                <a:gd name="T17" fmla="*/ 65 h 65"/>
                <a:gd name="T18" fmla="*/ 27 w 54"/>
                <a:gd name="T19" fmla="*/ 65 h 65"/>
                <a:gd name="T20" fmla="*/ 35 w 54"/>
                <a:gd name="T21" fmla="*/ 35 h 65"/>
                <a:gd name="T22" fmla="*/ 35 w 54"/>
                <a:gd name="T23" fmla="*/ 32 h 65"/>
                <a:gd name="T24" fmla="*/ 32 w 54"/>
                <a:gd name="T25" fmla="*/ 30 h 65"/>
                <a:gd name="T26" fmla="*/ 25 w 54"/>
                <a:gd name="T27" fmla="*/ 33 h 65"/>
                <a:gd name="T28" fmla="*/ 17 w 54"/>
                <a:gd name="T29" fmla="*/ 65 h 65"/>
                <a:gd name="T30" fmla="*/ 0 w 54"/>
                <a:gd name="T31" fmla="*/ 65 h 65"/>
                <a:gd name="T32" fmla="*/ 11 w 54"/>
                <a:gd name="T33" fmla="*/ 19 h 65"/>
                <a:gd name="T34" fmla="*/ 13 w 54"/>
                <a:gd name="T35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4" h="65">
                  <a:moveTo>
                    <a:pt x="13" y="2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32" y="2"/>
                    <a:pt x="31" y="7"/>
                    <a:pt x="30" y="11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28" y="19"/>
                    <a:pt x="28" y="20"/>
                    <a:pt x="28" y="21"/>
                  </a:cubicBezTo>
                  <a:cubicBezTo>
                    <a:pt x="31" y="19"/>
                    <a:pt x="35" y="18"/>
                    <a:pt x="41" y="18"/>
                  </a:cubicBezTo>
                  <a:cubicBezTo>
                    <a:pt x="48" y="18"/>
                    <a:pt x="54" y="20"/>
                    <a:pt x="54" y="27"/>
                  </a:cubicBezTo>
                  <a:cubicBezTo>
                    <a:pt x="54" y="28"/>
                    <a:pt x="54" y="30"/>
                    <a:pt x="53" y="31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27" y="65"/>
                    <a:pt x="27" y="65"/>
                    <a:pt x="27" y="65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5" y="34"/>
                    <a:pt x="35" y="33"/>
                    <a:pt x="35" y="32"/>
                  </a:cubicBezTo>
                  <a:cubicBezTo>
                    <a:pt x="35" y="30"/>
                    <a:pt x="34" y="30"/>
                    <a:pt x="32" y="30"/>
                  </a:cubicBezTo>
                  <a:cubicBezTo>
                    <a:pt x="30" y="30"/>
                    <a:pt x="27" y="31"/>
                    <a:pt x="25" y="33"/>
                  </a:cubicBezTo>
                  <a:cubicBezTo>
                    <a:pt x="17" y="65"/>
                    <a:pt x="17" y="65"/>
                    <a:pt x="17" y="6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3" y="8"/>
                    <a:pt x="14" y="5"/>
                    <a:pt x="13" y="2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>
                <a:latin typeface="Arial" pitchFamily="34" charset="0"/>
              </a:endParaRPr>
            </a:p>
          </p:txBody>
        </p:sp>
        <p:sp>
          <p:nvSpPr>
            <p:cNvPr id="40" name="Freeform 15"/>
            <p:cNvSpPr>
              <a:spLocks noEditPoints="1"/>
            </p:cNvSpPr>
            <p:nvPr userDrawn="1"/>
          </p:nvSpPr>
          <p:spPr bwMode="auto">
            <a:xfrm>
              <a:off x="1241425" y="1322387"/>
              <a:ext cx="300038" cy="282575"/>
            </a:xfrm>
            <a:custGeom>
              <a:avLst/>
              <a:gdLst>
                <a:gd name="T0" fmla="*/ 21 w 51"/>
                <a:gd name="T1" fmla="*/ 18 h 48"/>
                <a:gd name="T2" fmla="*/ 29 w 51"/>
                <a:gd name="T3" fmla="*/ 11 h 48"/>
                <a:gd name="T4" fmla="*/ 33 w 51"/>
                <a:gd name="T5" fmla="*/ 14 h 48"/>
                <a:gd name="T6" fmla="*/ 25 w 51"/>
                <a:gd name="T7" fmla="*/ 19 h 48"/>
                <a:gd name="T8" fmla="*/ 21 w 51"/>
                <a:gd name="T9" fmla="*/ 18 h 48"/>
                <a:gd name="T10" fmla="*/ 18 w 51"/>
                <a:gd name="T11" fmla="*/ 29 h 48"/>
                <a:gd name="T12" fmla="*/ 25 w 51"/>
                <a:gd name="T13" fmla="*/ 29 h 48"/>
                <a:gd name="T14" fmla="*/ 51 w 51"/>
                <a:gd name="T15" fmla="*/ 13 h 48"/>
                <a:gd name="T16" fmla="*/ 31 w 51"/>
                <a:gd name="T17" fmla="*/ 0 h 48"/>
                <a:gd name="T18" fmla="*/ 0 w 51"/>
                <a:gd name="T19" fmla="*/ 31 h 48"/>
                <a:gd name="T20" fmla="*/ 22 w 51"/>
                <a:gd name="T21" fmla="*/ 48 h 48"/>
                <a:gd name="T22" fmla="*/ 44 w 51"/>
                <a:gd name="T23" fmla="*/ 42 h 48"/>
                <a:gd name="T24" fmla="*/ 40 w 51"/>
                <a:gd name="T25" fmla="*/ 33 h 48"/>
                <a:gd name="T26" fmla="*/ 25 w 51"/>
                <a:gd name="T27" fmla="*/ 37 h 48"/>
                <a:gd name="T28" fmla="*/ 18 w 51"/>
                <a:gd name="T29" fmla="*/ 32 h 48"/>
                <a:gd name="T30" fmla="*/ 18 w 51"/>
                <a:gd name="T31" fmla="*/ 2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1" h="48">
                  <a:moveTo>
                    <a:pt x="21" y="18"/>
                  </a:moveTo>
                  <a:cubicBezTo>
                    <a:pt x="22" y="14"/>
                    <a:pt x="25" y="11"/>
                    <a:pt x="29" y="11"/>
                  </a:cubicBezTo>
                  <a:cubicBezTo>
                    <a:pt x="32" y="11"/>
                    <a:pt x="33" y="12"/>
                    <a:pt x="33" y="14"/>
                  </a:cubicBezTo>
                  <a:cubicBezTo>
                    <a:pt x="33" y="17"/>
                    <a:pt x="29" y="19"/>
                    <a:pt x="25" y="19"/>
                  </a:cubicBezTo>
                  <a:cubicBezTo>
                    <a:pt x="23" y="19"/>
                    <a:pt x="22" y="19"/>
                    <a:pt x="21" y="18"/>
                  </a:cubicBezTo>
                  <a:close/>
                  <a:moveTo>
                    <a:pt x="18" y="29"/>
                  </a:moveTo>
                  <a:cubicBezTo>
                    <a:pt x="19" y="29"/>
                    <a:pt x="22" y="29"/>
                    <a:pt x="25" y="29"/>
                  </a:cubicBezTo>
                  <a:cubicBezTo>
                    <a:pt x="42" y="29"/>
                    <a:pt x="51" y="21"/>
                    <a:pt x="51" y="13"/>
                  </a:cubicBezTo>
                  <a:cubicBezTo>
                    <a:pt x="51" y="3"/>
                    <a:pt x="42" y="0"/>
                    <a:pt x="31" y="0"/>
                  </a:cubicBezTo>
                  <a:cubicBezTo>
                    <a:pt x="12" y="0"/>
                    <a:pt x="0" y="14"/>
                    <a:pt x="0" y="31"/>
                  </a:cubicBezTo>
                  <a:cubicBezTo>
                    <a:pt x="0" y="43"/>
                    <a:pt x="7" y="48"/>
                    <a:pt x="22" y="48"/>
                  </a:cubicBezTo>
                  <a:cubicBezTo>
                    <a:pt x="27" y="48"/>
                    <a:pt x="35" y="47"/>
                    <a:pt x="44" y="42"/>
                  </a:cubicBezTo>
                  <a:cubicBezTo>
                    <a:pt x="40" y="33"/>
                    <a:pt x="40" y="33"/>
                    <a:pt x="40" y="33"/>
                  </a:cubicBezTo>
                  <a:cubicBezTo>
                    <a:pt x="36" y="35"/>
                    <a:pt x="30" y="37"/>
                    <a:pt x="25" y="37"/>
                  </a:cubicBezTo>
                  <a:cubicBezTo>
                    <a:pt x="20" y="37"/>
                    <a:pt x="18" y="36"/>
                    <a:pt x="18" y="32"/>
                  </a:cubicBezTo>
                  <a:cubicBezTo>
                    <a:pt x="18" y="31"/>
                    <a:pt x="18" y="30"/>
                    <a:pt x="18" y="29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>
                <a:latin typeface="Arial" pitchFamily="34" charset="0"/>
              </a:endParaRPr>
            </a:p>
          </p:txBody>
        </p:sp>
        <p:sp>
          <p:nvSpPr>
            <p:cNvPr id="41" name="Freeform 16"/>
            <p:cNvSpPr>
              <a:spLocks/>
            </p:cNvSpPr>
            <p:nvPr userDrawn="1"/>
          </p:nvSpPr>
          <p:spPr bwMode="auto">
            <a:xfrm>
              <a:off x="1582738" y="1322387"/>
              <a:ext cx="319088" cy="288925"/>
            </a:xfrm>
            <a:custGeom>
              <a:avLst/>
              <a:gdLst>
                <a:gd name="T0" fmla="*/ 54 w 54"/>
                <a:gd name="T1" fmla="*/ 0 h 49"/>
                <a:gd name="T2" fmla="*/ 47 w 54"/>
                <a:gd name="T3" fmla="*/ 30 h 49"/>
                <a:gd name="T4" fmla="*/ 47 w 54"/>
                <a:gd name="T5" fmla="*/ 44 h 49"/>
                <a:gd name="T6" fmla="*/ 30 w 54"/>
                <a:gd name="T7" fmla="*/ 49 h 49"/>
                <a:gd name="T8" fmla="*/ 29 w 54"/>
                <a:gd name="T9" fmla="*/ 43 h 49"/>
                <a:gd name="T10" fmla="*/ 13 w 54"/>
                <a:gd name="T11" fmla="*/ 48 h 49"/>
                <a:gd name="T12" fmla="*/ 0 w 54"/>
                <a:gd name="T13" fmla="*/ 39 h 49"/>
                <a:gd name="T14" fmla="*/ 2 w 54"/>
                <a:gd name="T15" fmla="*/ 29 h 49"/>
                <a:gd name="T16" fmla="*/ 8 w 54"/>
                <a:gd name="T17" fmla="*/ 2 h 49"/>
                <a:gd name="T18" fmla="*/ 26 w 54"/>
                <a:gd name="T19" fmla="*/ 0 h 49"/>
                <a:gd name="T20" fmla="*/ 19 w 54"/>
                <a:gd name="T21" fmla="*/ 31 h 49"/>
                <a:gd name="T22" fmla="*/ 22 w 54"/>
                <a:gd name="T23" fmla="*/ 36 h 49"/>
                <a:gd name="T24" fmla="*/ 29 w 54"/>
                <a:gd name="T25" fmla="*/ 31 h 49"/>
                <a:gd name="T26" fmla="*/ 36 w 54"/>
                <a:gd name="T27" fmla="*/ 2 h 49"/>
                <a:gd name="T28" fmla="*/ 54 w 54"/>
                <a:gd name="T2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4" h="49">
                  <a:moveTo>
                    <a:pt x="54" y="0"/>
                  </a:moveTo>
                  <a:cubicBezTo>
                    <a:pt x="47" y="30"/>
                    <a:pt x="47" y="30"/>
                    <a:pt x="47" y="30"/>
                  </a:cubicBezTo>
                  <a:cubicBezTo>
                    <a:pt x="46" y="35"/>
                    <a:pt x="46" y="39"/>
                    <a:pt x="47" y="44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0" y="48"/>
                    <a:pt x="29" y="44"/>
                    <a:pt x="29" y="43"/>
                  </a:cubicBezTo>
                  <a:cubicBezTo>
                    <a:pt x="24" y="46"/>
                    <a:pt x="19" y="48"/>
                    <a:pt x="13" y="48"/>
                  </a:cubicBezTo>
                  <a:cubicBezTo>
                    <a:pt x="6" y="48"/>
                    <a:pt x="0" y="46"/>
                    <a:pt x="0" y="39"/>
                  </a:cubicBezTo>
                  <a:cubicBezTo>
                    <a:pt x="0" y="37"/>
                    <a:pt x="1" y="34"/>
                    <a:pt x="2" y="29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8" y="34"/>
                    <a:pt x="19" y="36"/>
                    <a:pt x="22" y="36"/>
                  </a:cubicBezTo>
                  <a:cubicBezTo>
                    <a:pt x="24" y="36"/>
                    <a:pt x="27" y="35"/>
                    <a:pt x="29" y="31"/>
                  </a:cubicBezTo>
                  <a:cubicBezTo>
                    <a:pt x="36" y="2"/>
                    <a:pt x="36" y="2"/>
                    <a:pt x="36" y="2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>
                <a:latin typeface="Arial" pitchFamily="34" charset="0"/>
              </a:endParaRPr>
            </a:p>
          </p:txBody>
        </p:sp>
        <p:sp>
          <p:nvSpPr>
            <p:cNvPr id="42" name="Freeform 17"/>
            <p:cNvSpPr>
              <a:spLocks/>
            </p:cNvSpPr>
            <p:nvPr userDrawn="1"/>
          </p:nvSpPr>
          <p:spPr bwMode="auto">
            <a:xfrm>
              <a:off x="1912938" y="1322387"/>
              <a:ext cx="319088" cy="282575"/>
            </a:xfrm>
            <a:custGeom>
              <a:avLst/>
              <a:gdLst>
                <a:gd name="T0" fmla="*/ 0 w 54"/>
                <a:gd name="T1" fmla="*/ 42 h 48"/>
                <a:gd name="T2" fmla="*/ 8 w 54"/>
                <a:gd name="T3" fmla="*/ 32 h 48"/>
                <a:gd name="T4" fmla="*/ 24 w 54"/>
                <a:gd name="T5" fmla="*/ 37 h 48"/>
                <a:gd name="T6" fmla="*/ 30 w 54"/>
                <a:gd name="T7" fmla="*/ 33 h 48"/>
                <a:gd name="T8" fmla="*/ 23 w 54"/>
                <a:gd name="T9" fmla="*/ 29 h 48"/>
                <a:gd name="T10" fmla="*/ 19 w 54"/>
                <a:gd name="T11" fmla="*/ 28 h 48"/>
                <a:gd name="T12" fmla="*/ 8 w 54"/>
                <a:gd name="T13" fmla="*/ 17 h 48"/>
                <a:gd name="T14" fmla="*/ 34 w 54"/>
                <a:gd name="T15" fmla="*/ 0 h 48"/>
                <a:gd name="T16" fmla="*/ 54 w 54"/>
                <a:gd name="T17" fmla="*/ 4 h 48"/>
                <a:gd name="T18" fmla="*/ 46 w 54"/>
                <a:gd name="T19" fmla="*/ 14 h 48"/>
                <a:gd name="T20" fmla="*/ 34 w 54"/>
                <a:gd name="T21" fmla="*/ 11 h 48"/>
                <a:gd name="T22" fmla="*/ 28 w 54"/>
                <a:gd name="T23" fmla="*/ 14 h 48"/>
                <a:gd name="T24" fmla="*/ 34 w 54"/>
                <a:gd name="T25" fmla="*/ 17 h 48"/>
                <a:gd name="T26" fmla="*/ 39 w 54"/>
                <a:gd name="T27" fmla="*/ 18 h 48"/>
                <a:gd name="T28" fmla="*/ 49 w 54"/>
                <a:gd name="T29" fmla="*/ 29 h 48"/>
                <a:gd name="T30" fmla="*/ 22 w 54"/>
                <a:gd name="T31" fmla="*/ 48 h 48"/>
                <a:gd name="T32" fmla="*/ 0 w 54"/>
                <a:gd name="T33" fmla="*/ 4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" h="48">
                  <a:moveTo>
                    <a:pt x="0" y="42"/>
                  </a:moveTo>
                  <a:cubicBezTo>
                    <a:pt x="8" y="32"/>
                    <a:pt x="8" y="32"/>
                    <a:pt x="8" y="32"/>
                  </a:cubicBezTo>
                  <a:cubicBezTo>
                    <a:pt x="11" y="34"/>
                    <a:pt x="18" y="37"/>
                    <a:pt x="24" y="37"/>
                  </a:cubicBezTo>
                  <a:cubicBezTo>
                    <a:pt x="27" y="37"/>
                    <a:pt x="30" y="36"/>
                    <a:pt x="30" y="33"/>
                  </a:cubicBezTo>
                  <a:cubicBezTo>
                    <a:pt x="30" y="31"/>
                    <a:pt x="29" y="30"/>
                    <a:pt x="23" y="29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2" y="27"/>
                    <a:pt x="8" y="23"/>
                    <a:pt x="8" y="17"/>
                  </a:cubicBezTo>
                  <a:cubicBezTo>
                    <a:pt x="8" y="8"/>
                    <a:pt x="17" y="0"/>
                    <a:pt x="34" y="0"/>
                  </a:cubicBezTo>
                  <a:cubicBezTo>
                    <a:pt x="41" y="0"/>
                    <a:pt x="47" y="1"/>
                    <a:pt x="54" y="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2" y="12"/>
                    <a:pt x="37" y="11"/>
                    <a:pt x="34" y="11"/>
                  </a:cubicBezTo>
                  <a:cubicBezTo>
                    <a:pt x="32" y="11"/>
                    <a:pt x="28" y="11"/>
                    <a:pt x="28" y="14"/>
                  </a:cubicBezTo>
                  <a:cubicBezTo>
                    <a:pt x="28" y="15"/>
                    <a:pt x="30" y="16"/>
                    <a:pt x="34" y="17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45" y="20"/>
                    <a:pt x="49" y="23"/>
                    <a:pt x="49" y="29"/>
                  </a:cubicBezTo>
                  <a:cubicBezTo>
                    <a:pt x="49" y="37"/>
                    <a:pt x="40" y="48"/>
                    <a:pt x="22" y="48"/>
                  </a:cubicBezTo>
                  <a:cubicBezTo>
                    <a:pt x="14" y="48"/>
                    <a:pt x="6" y="46"/>
                    <a:pt x="0" y="42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>
                <a:latin typeface="Arial" pitchFamily="34" charset="0"/>
              </a:endParaRPr>
            </a:p>
          </p:txBody>
        </p:sp>
        <p:sp>
          <p:nvSpPr>
            <p:cNvPr id="43" name="Freeform 18"/>
            <p:cNvSpPr>
              <a:spLocks/>
            </p:cNvSpPr>
            <p:nvPr userDrawn="1"/>
          </p:nvSpPr>
          <p:spPr bwMode="auto">
            <a:xfrm>
              <a:off x="2332038" y="1096962"/>
              <a:ext cx="34925" cy="30163"/>
            </a:xfrm>
            <a:custGeom>
              <a:avLst/>
              <a:gdLst>
                <a:gd name="T0" fmla="*/ 1 w 6"/>
                <a:gd name="T1" fmla="*/ 4 h 5"/>
                <a:gd name="T2" fmla="*/ 3 w 6"/>
                <a:gd name="T3" fmla="*/ 5 h 5"/>
                <a:gd name="T4" fmla="*/ 3 w 6"/>
                <a:gd name="T5" fmla="*/ 5 h 5"/>
                <a:gd name="T6" fmla="*/ 6 w 6"/>
                <a:gd name="T7" fmla="*/ 3 h 5"/>
                <a:gd name="T8" fmla="*/ 3 w 6"/>
                <a:gd name="T9" fmla="*/ 0 h 5"/>
                <a:gd name="T10" fmla="*/ 0 w 6"/>
                <a:gd name="T11" fmla="*/ 3 h 5"/>
                <a:gd name="T12" fmla="*/ 1 w 6"/>
                <a:gd name="T13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5">
                  <a:moveTo>
                    <a:pt x="1" y="4"/>
                  </a:moveTo>
                  <a:cubicBezTo>
                    <a:pt x="1" y="5"/>
                    <a:pt x="2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5" y="5"/>
                    <a:pt x="6" y="4"/>
                    <a:pt x="6" y="3"/>
                  </a:cubicBezTo>
                  <a:cubicBezTo>
                    <a:pt x="6" y="1"/>
                    <a:pt x="5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3"/>
                    <a:pt x="0" y="4"/>
                    <a:pt x="1" y="4"/>
                  </a:cubicBezTo>
                </a:path>
              </a:pathLst>
            </a:custGeom>
            <a:solidFill>
              <a:srgbClr val="8BB0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>
                <a:latin typeface="Arial" pitchFamily="34" charset="0"/>
              </a:endParaRPr>
            </a:p>
          </p:txBody>
        </p:sp>
        <p:sp>
          <p:nvSpPr>
            <p:cNvPr id="44" name="Freeform 19"/>
            <p:cNvSpPr>
              <a:spLocks/>
            </p:cNvSpPr>
            <p:nvPr userDrawn="1"/>
          </p:nvSpPr>
          <p:spPr bwMode="auto">
            <a:xfrm>
              <a:off x="2255838" y="1250950"/>
              <a:ext cx="188913" cy="34925"/>
            </a:xfrm>
            <a:custGeom>
              <a:avLst/>
              <a:gdLst>
                <a:gd name="T0" fmla="*/ 31 w 32"/>
                <a:gd name="T1" fmla="*/ 0 h 6"/>
                <a:gd name="T2" fmla="*/ 1 w 32"/>
                <a:gd name="T3" fmla="*/ 0 h 6"/>
                <a:gd name="T4" fmla="*/ 0 w 32"/>
                <a:gd name="T5" fmla="*/ 1 h 6"/>
                <a:gd name="T6" fmla="*/ 0 w 32"/>
                <a:gd name="T7" fmla="*/ 5 h 6"/>
                <a:gd name="T8" fmla="*/ 1 w 32"/>
                <a:gd name="T9" fmla="*/ 6 h 6"/>
                <a:gd name="T10" fmla="*/ 31 w 32"/>
                <a:gd name="T11" fmla="*/ 6 h 6"/>
                <a:gd name="T12" fmla="*/ 32 w 32"/>
                <a:gd name="T13" fmla="*/ 5 h 6"/>
                <a:gd name="T14" fmla="*/ 32 w 32"/>
                <a:gd name="T15" fmla="*/ 1 h 6"/>
                <a:gd name="T16" fmla="*/ 31 w 32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6">
                  <a:moveTo>
                    <a:pt x="3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6"/>
                    <a:pt x="1" y="6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2" y="6"/>
                    <a:pt x="32" y="5"/>
                    <a:pt x="32" y="5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2" y="1"/>
                    <a:pt x="32" y="0"/>
                    <a:pt x="31" y="0"/>
                  </a:cubicBezTo>
                </a:path>
              </a:pathLst>
            </a:custGeom>
            <a:solidFill>
              <a:srgbClr val="8BB0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>
                <a:latin typeface="Arial" pitchFamily="34" charset="0"/>
              </a:endParaRPr>
            </a:p>
          </p:txBody>
        </p:sp>
        <p:sp>
          <p:nvSpPr>
            <p:cNvPr id="45" name="Freeform 20"/>
            <p:cNvSpPr>
              <a:spLocks/>
            </p:cNvSpPr>
            <p:nvPr userDrawn="1"/>
          </p:nvSpPr>
          <p:spPr bwMode="auto">
            <a:xfrm>
              <a:off x="2184400" y="1133475"/>
              <a:ext cx="330200" cy="111125"/>
            </a:xfrm>
            <a:custGeom>
              <a:avLst/>
              <a:gdLst>
                <a:gd name="T0" fmla="*/ 55 w 56"/>
                <a:gd name="T1" fmla="*/ 6 h 19"/>
                <a:gd name="T2" fmla="*/ 36 w 56"/>
                <a:gd name="T3" fmla="*/ 0 h 19"/>
                <a:gd name="T4" fmla="*/ 36 w 56"/>
                <a:gd name="T5" fmla="*/ 0 h 19"/>
                <a:gd name="T6" fmla="*/ 30 w 56"/>
                <a:gd name="T7" fmla="*/ 0 h 19"/>
                <a:gd name="T8" fmla="*/ 30 w 56"/>
                <a:gd name="T9" fmla="*/ 0 h 19"/>
                <a:gd name="T10" fmla="*/ 29 w 56"/>
                <a:gd name="T11" fmla="*/ 0 h 19"/>
                <a:gd name="T12" fmla="*/ 29 w 56"/>
                <a:gd name="T13" fmla="*/ 0 h 19"/>
                <a:gd name="T14" fmla="*/ 27 w 56"/>
                <a:gd name="T15" fmla="*/ 0 h 19"/>
                <a:gd name="T16" fmla="*/ 27 w 56"/>
                <a:gd name="T17" fmla="*/ 0 h 19"/>
                <a:gd name="T18" fmla="*/ 27 w 56"/>
                <a:gd name="T19" fmla="*/ 0 h 19"/>
                <a:gd name="T20" fmla="*/ 27 w 56"/>
                <a:gd name="T21" fmla="*/ 0 h 19"/>
                <a:gd name="T22" fmla="*/ 27 w 56"/>
                <a:gd name="T23" fmla="*/ 0 h 19"/>
                <a:gd name="T24" fmla="*/ 26 w 56"/>
                <a:gd name="T25" fmla="*/ 0 h 19"/>
                <a:gd name="T26" fmla="*/ 26 w 56"/>
                <a:gd name="T27" fmla="*/ 0 h 19"/>
                <a:gd name="T28" fmla="*/ 20 w 56"/>
                <a:gd name="T29" fmla="*/ 0 h 19"/>
                <a:gd name="T30" fmla="*/ 20 w 56"/>
                <a:gd name="T31" fmla="*/ 0 h 19"/>
                <a:gd name="T32" fmla="*/ 1 w 56"/>
                <a:gd name="T33" fmla="*/ 6 h 19"/>
                <a:gd name="T34" fmla="*/ 11 w 56"/>
                <a:gd name="T35" fmla="*/ 19 h 19"/>
                <a:gd name="T36" fmla="*/ 11 w 56"/>
                <a:gd name="T37" fmla="*/ 19 h 19"/>
                <a:gd name="T38" fmla="*/ 11 w 56"/>
                <a:gd name="T39" fmla="*/ 19 h 19"/>
                <a:gd name="T40" fmla="*/ 12 w 56"/>
                <a:gd name="T41" fmla="*/ 19 h 19"/>
                <a:gd name="T42" fmla="*/ 11 w 56"/>
                <a:gd name="T43" fmla="*/ 19 h 19"/>
                <a:gd name="T44" fmla="*/ 7 w 56"/>
                <a:gd name="T45" fmla="*/ 6 h 19"/>
                <a:gd name="T46" fmla="*/ 16 w 56"/>
                <a:gd name="T47" fmla="*/ 1 h 19"/>
                <a:gd name="T48" fmla="*/ 10 w 56"/>
                <a:gd name="T49" fmla="*/ 5 h 19"/>
                <a:gd name="T50" fmla="*/ 19 w 56"/>
                <a:gd name="T51" fmla="*/ 19 h 19"/>
                <a:gd name="T52" fmla="*/ 19 w 56"/>
                <a:gd name="T53" fmla="*/ 19 h 19"/>
                <a:gd name="T54" fmla="*/ 19 w 56"/>
                <a:gd name="T55" fmla="*/ 19 h 19"/>
                <a:gd name="T56" fmla="*/ 19 w 56"/>
                <a:gd name="T57" fmla="*/ 19 h 19"/>
                <a:gd name="T58" fmla="*/ 19 w 56"/>
                <a:gd name="T59" fmla="*/ 19 h 19"/>
                <a:gd name="T60" fmla="*/ 16 w 56"/>
                <a:gd name="T61" fmla="*/ 7 h 19"/>
                <a:gd name="T62" fmla="*/ 27 w 56"/>
                <a:gd name="T63" fmla="*/ 0 h 19"/>
                <a:gd name="T64" fmla="*/ 27 w 56"/>
                <a:gd name="T65" fmla="*/ 0 h 19"/>
                <a:gd name="T66" fmla="*/ 27 w 56"/>
                <a:gd name="T67" fmla="*/ 0 h 19"/>
                <a:gd name="T68" fmla="*/ 27 w 56"/>
                <a:gd name="T69" fmla="*/ 0 h 19"/>
                <a:gd name="T70" fmla="*/ 28 w 56"/>
                <a:gd name="T71" fmla="*/ 0 h 19"/>
                <a:gd name="T72" fmla="*/ 28 w 56"/>
                <a:gd name="T73" fmla="*/ 19 h 19"/>
                <a:gd name="T74" fmla="*/ 28 w 56"/>
                <a:gd name="T75" fmla="*/ 19 h 19"/>
                <a:gd name="T76" fmla="*/ 28 w 56"/>
                <a:gd name="T77" fmla="*/ 19 h 19"/>
                <a:gd name="T78" fmla="*/ 28 w 56"/>
                <a:gd name="T79" fmla="*/ 19 h 19"/>
                <a:gd name="T80" fmla="*/ 28 w 56"/>
                <a:gd name="T81" fmla="*/ 0 h 19"/>
                <a:gd name="T82" fmla="*/ 29 w 56"/>
                <a:gd name="T83" fmla="*/ 0 h 19"/>
                <a:gd name="T84" fmla="*/ 40 w 56"/>
                <a:gd name="T85" fmla="*/ 7 h 19"/>
                <a:gd name="T86" fmla="*/ 37 w 56"/>
                <a:gd name="T87" fmla="*/ 19 h 19"/>
                <a:gd name="T88" fmla="*/ 37 w 56"/>
                <a:gd name="T89" fmla="*/ 19 h 19"/>
                <a:gd name="T90" fmla="*/ 37 w 56"/>
                <a:gd name="T91" fmla="*/ 19 h 19"/>
                <a:gd name="T92" fmla="*/ 37 w 56"/>
                <a:gd name="T93" fmla="*/ 19 h 19"/>
                <a:gd name="T94" fmla="*/ 37 w 56"/>
                <a:gd name="T95" fmla="*/ 19 h 19"/>
                <a:gd name="T96" fmla="*/ 47 w 56"/>
                <a:gd name="T97" fmla="*/ 5 h 19"/>
                <a:gd name="T98" fmla="*/ 40 w 56"/>
                <a:gd name="T99" fmla="*/ 1 h 19"/>
                <a:gd name="T100" fmla="*/ 49 w 56"/>
                <a:gd name="T101" fmla="*/ 6 h 19"/>
                <a:gd name="T102" fmla="*/ 45 w 56"/>
                <a:gd name="T103" fmla="*/ 19 h 19"/>
                <a:gd name="T104" fmla="*/ 45 w 56"/>
                <a:gd name="T105" fmla="*/ 19 h 19"/>
                <a:gd name="T106" fmla="*/ 45 w 56"/>
                <a:gd name="T107" fmla="*/ 19 h 19"/>
                <a:gd name="T108" fmla="*/ 45 w 56"/>
                <a:gd name="T109" fmla="*/ 19 h 19"/>
                <a:gd name="T110" fmla="*/ 45 w 56"/>
                <a:gd name="T111" fmla="*/ 19 h 19"/>
                <a:gd name="T112" fmla="*/ 55 w 56"/>
                <a:gd name="T113" fmla="*/ 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6" h="19">
                  <a:moveTo>
                    <a:pt x="55" y="6"/>
                  </a:moveTo>
                  <a:cubicBezTo>
                    <a:pt x="54" y="2"/>
                    <a:pt x="48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2" y="2"/>
                    <a:pt x="1" y="6"/>
                  </a:cubicBezTo>
                  <a:cubicBezTo>
                    <a:pt x="0" y="11"/>
                    <a:pt x="11" y="19"/>
                    <a:pt x="11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1" y="19"/>
                    <a:pt x="12" y="19"/>
                    <a:pt x="12" y="19"/>
                  </a:cubicBezTo>
                  <a:cubicBezTo>
                    <a:pt x="12" y="19"/>
                    <a:pt x="12" y="19"/>
                    <a:pt x="11" y="19"/>
                  </a:cubicBezTo>
                  <a:cubicBezTo>
                    <a:pt x="7" y="14"/>
                    <a:pt x="6" y="9"/>
                    <a:pt x="7" y="6"/>
                  </a:cubicBezTo>
                  <a:cubicBezTo>
                    <a:pt x="8" y="3"/>
                    <a:pt x="13" y="1"/>
                    <a:pt x="16" y="1"/>
                  </a:cubicBezTo>
                  <a:cubicBezTo>
                    <a:pt x="12" y="2"/>
                    <a:pt x="10" y="3"/>
                    <a:pt x="10" y="5"/>
                  </a:cubicBezTo>
                  <a:cubicBezTo>
                    <a:pt x="8" y="11"/>
                    <a:pt x="18" y="19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6" y="14"/>
                    <a:pt x="15" y="11"/>
                    <a:pt x="16" y="7"/>
                  </a:cubicBezTo>
                  <a:cubicBezTo>
                    <a:pt x="18" y="3"/>
                    <a:pt x="24" y="1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8" y="0"/>
                    <a:pt x="28" y="0"/>
                  </a:cubicBezTo>
                  <a:cubicBezTo>
                    <a:pt x="27" y="1"/>
                    <a:pt x="23" y="8"/>
                    <a:pt x="28" y="19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33" y="9"/>
                    <a:pt x="29" y="1"/>
                    <a:pt x="28" y="0"/>
                  </a:cubicBezTo>
                  <a:cubicBezTo>
                    <a:pt x="28" y="0"/>
                    <a:pt x="29" y="0"/>
                    <a:pt x="29" y="0"/>
                  </a:cubicBezTo>
                  <a:cubicBezTo>
                    <a:pt x="30" y="0"/>
                    <a:pt x="38" y="2"/>
                    <a:pt x="40" y="7"/>
                  </a:cubicBezTo>
                  <a:cubicBezTo>
                    <a:pt x="41" y="11"/>
                    <a:pt x="40" y="14"/>
                    <a:pt x="37" y="19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8" y="19"/>
                    <a:pt x="48" y="11"/>
                    <a:pt x="47" y="5"/>
                  </a:cubicBezTo>
                  <a:cubicBezTo>
                    <a:pt x="46" y="3"/>
                    <a:pt x="44" y="2"/>
                    <a:pt x="40" y="1"/>
                  </a:cubicBezTo>
                  <a:cubicBezTo>
                    <a:pt x="43" y="1"/>
                    <a:pt x="48" y="3"/>
                    <a:pt x="49" y="6"/>
                  </a:cubicBezTo>
                  <a:cubicBezTo>
                    <a:pt x="51" y="9"/>
                    <a:pt x="49" y="14"/>
                    <a:pt x="45" y="19"/>
                  </a:cubicBezTo>
                  <a:cubicBezTo>
                    <a:pt x="45" y="19"/>
                    <a:pt x="45" y="19"/>
                    <a:pt x="45" y="19"/>
                  </a:cubicBezTo>
                  <a:cubicBezTo>
                    <a:pt x="45" y="19"/>
                    <a:pt x="45" y="19"/>
                    <a:pt x="45" y="19"/>
                  </a:cubicBezTo>
                  <a:cubicBezTo>
                    <a:pt x="45" y="19"/>
                    <a:pt x="45" y="19"/>
                    <a:pt x="45" y="19"/>
                  </a:cubicBezTo>
                  <a:cubicBezTo>
                    <a:pt x="45" y="19"/>
                    <a:pt x="45" y="19"/>
                    <a:pt x="45" y="19"/>
                  </a:cubicBezTo>
                  <a:cubicBezTo>
                    <a:pt x="45" y="19"/>
                    <a:pt x="56" y="11"/>
                    <a:pt x="55" y="6"/>
                  </a:cubicBezTo>
                </a:path>
              </a:pathLst>
            </a:custGeom>
            <a:solidFill>
              <a:srgbClr val="8BB0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>
                <a:latin typeface="Arial" pitchFamily="34" charset="0"/>
              </a:endParaRPr>
            </a:p>
          </p:txBody>
        </p:sp>
        <p:sp>
          <p:nvSpPr>
            <p:cNvPr id="46" name="Freeform 21"/>
            <p:cNvSpPr>
              <a:spLocks noEditPoints="1"/>
            </p:cNvSpPr>
            <p:nvPr userDrawn="1"/>
          </p:nvSpPr>
          <p:spPr bwMode="auto">
            <a:xfrm>
              <a:off x="-257175" y="2230437"/>
              <a:ext cx="2836863" cy="300038"/>
            </a:xfrm>
            <a:custGeom>
              <a:avLst/>
              <a:gdLst>
                <a:gd name="T0" fmla="*/ 470 w 481"/>
                <a:gd name="T1" fmla="*/ 16 h 51"/>
                <a:gd name="T2" fmla="*/ 467 w 481"/>
                <a:gd name="T3" fmla="*/ 28 h 51"/>
                <a:gd name="T4" fmla="*/ 465 w 481"/>
                <a:gd name="T5" fmla="*/ 40 h 51"/>
                <a:gd name="T6" fmla="*/ 443 w 481"/>
                <a:gd name="T7" fmla="*/ 16 h 51"/>
                <a:gd name="T8" fmla="*/ 440 w 481"/>
                <a:gd name="T9" fmla="*/ 28 h 51"/>
                <a:gd name="T10" fmla="*/ 438 w 481"/>
                <a:gd name="T11" fmla="*/ 40 h 51"/>
                <a:gd name="T12" fmla="*/ 419 w 481"/>
                <a:gd name="T13" fmla="*/ 23 h 51"/>
                <a:gd name="T14" fmla="*/ 411 w 481"/>
                <a:gd name="T15" fmla="*/ 35 h 51"/>
                <a:gd name="T16" fmla="*/ 416 w 481"/>
                <a:gd name="T17" fmla="*/ 11 h 51"/>
                <a:gd name="T18" fmla="*/ 381 w 481"/>
                <a:gd name="T19" fmla="*/ 40 h 51"/>
                <a:gd name="T20" fmla="*/ 398 w 481"/>
                <a:gd name="T21" fmla="*/ 11 h 51"/>
                <a:gd name="T22" fmla="*/ 374 w 481"/>
                <a:gd name="T23" fmla="*/ 40 h 51"/>
                <a:gd name="T24" fmla="*/ 365 w 481"/>
                <a:gd name="T25" fmla="*/ 21 h 51"/>
                <a:gd name="T26" fmla="*/ 374 w 481"/>
                <a:gd name="T27" fmla="*/ 11 h 51"/>
                <a:gd name="T28" fmla="*/ 346 w 481"/>
                <a:gd name="T29" fmla="*/ 22 h 51"/>
                <a:gd name="T30" fmla="*/ 362 w 481"/>
                <a:gd name="T31" fmla="*/ 36 h 51"/>
                <a:gd name="T32" fmla="*/ 351 w 481"/>
                <a:gd name="T33" fmla="*/ 51 h 51"/>
                <a:gd name="T34" fmla="*/ 328 w 481"/>
                <a:gd name="T35" fmla="*/ 17 h 51"/>
                <a:gd name="T36" fmla="*/ 323 w 481"/>
                <a:gd name="T37" fmla="*/ 40 h 51"/>
                <a:gd name="T38" fmla="*/ 314 w 481"/>
                <a:gd name="T39" fmla="*/ 23 h 51"/>
                <a:gd name="T40" fmla="*/ 295 w 481"/>
                <a:gd name="T41" fmla="*/ 40 h 51"/>
                <a:gd name="T42" fmla="*/ 311 w 481"/>
                <a:gd name="T43" fmla="*/ 11 h 51"/>
                <a:gd name="T44" fmla="*/ 288 w 481"/>
                <a:gd name="T45" fmla="*/ 40 h 51"/>
                <a:gd name="T46" fmla="*/ 275 w 481"/>
                <a:gd name="T47" fmla="*/ 16 h 51"/>
                <a:gd name="T48" fmla="*/ 253 w 481"/>
                <a:gd name="T49" fmla="*/ 51 h 51"/>
                <a:gd name="T50" fmla="*/ 285 w 481"/>
                <a:gd name="T51" fmla="*/ 29 h 51"/>
                <a:gd name="T52" fmla="*/ 269 w 481"/>
                <a:gd name="T53" fmla="*/ 15 h 51"/>
                <a:gd name="T54" fmla="*/ 220 w 481"/>
                <a:gd name="T55" fmla="*/ 30 h 51"/>
                <a:gd name="T56" fmla="*/ 225 w 481"/>
                <a:gd name="T57" fmla="*/ 34 h 51"/>
                <a:gd name="T58" fmla="*/ 236 w 481"/>
                <a:gd name="T59" fmla="*/ 15 h 51"/>
                <a:gd name="T60" fmla="*/ 213 w 481"/>
                <a:gd name="T61" fmla="*/ 31 h 51"/>
                <a:gd name="T62" fmla="*/ 222 w 481"/>
                <a:gd name="T63" fmla="*/ 46 h 51"/>
                <a:gd name="T64" fmla="*/ 186 w 481"/>
                <a:gd name="T65" fmla="*/ 40 h 51"/>
                <a:gd name="T66" fmla="*/ 197 w 481"/>
                <a:gd name="T67" fmla="*/ 40 h 51"/>
                <a:gd name="T68" fmla="*/ 192 w 481"/>
                <a:gd name="T69" fmla="*/ 15 h 51"/>
                <a:gd name="T70" fmla="*/ 172 w 481"/>
                <a:gd name="T71" fmla="*/ 7 h 51"/>
                <a:gd name="T72" fmla="*/ 164 w 481"/>
                <a:gd name="T73" fmla="*/ 40 h 51"/>
                <a:gd name="T74" fmla="*/ 141 w 481"/>
                <a:gd name="T75" fmla="*/ 40 h 51"/>
                <a:gd name="T76" fmla="*/ 167 w 481"/>
                <a:gd name="T77" fmla="*/ 11 h 51"/>
                <a:gd name="T78" fmla="*/ 148 w 481"/>
                <a:gd name="T79" fmla="*/ 11 h 51"/>
                <a:gd name="T80" fmla="*/ 132 w 481"/>
                <a:gd name="T81" fmla="*/ 21 h 51"/>
                <a:gd name="T82" fmla="*/ 133 w 481"/>
                <a:gd name="T83" fmla="*/ 32 h 51"/>
                <a:gd name="T84" fmla="*/ 139 w 481"/>
                <a:gd name="T85" fmla="*/ 20 h 51"/>
                <a:gd name="T86" fmla="*/ 72 w 481"/>
                <a:gd name="T87" fmla="*/ 40 h 51"/>
                <a:gd name="T88" fmla="*/ 97 w 481"/>
                <a:gd name="T89" fmla="*/ 40 h 51"/>
                <a:gd name="T90" fmla="*/ 94 w 481"/>
                <a:gd name="T91" fmla="*/ 11 h 51"/>
                <a:gd name="T92" fmla="*/ 70 w 481"/>
                <a:gd name="T93" fmla="*/ 11 h 51"/>
                <a:gd name="T94" fmla="*/ 45 w 481"/>
                <a:gd name="T95" fmla="*/ 22 h 51"/>
                <a:gd name="T96" fmla="*/ 49 w 481"/>
                <a:gd name="T97" fmla="*/ 35 h 51"/>
                <a:gd name="T98" fmla="*/ 54 w 481"/>
                <a:gd name="T99" fmla="*/ 11 h 51"/>
                <a:gd name="T100" fmla="*/ 17 w 481"/>
                <a:gd name="T101" fmla="*/ 35 h 51"/>
                <a:gd name="T102" fmla="*/ 27 w 481"/>
                <a:gd name="T103" fmla="*/ 21 h 51"/>
                <a:gd name="T104" fmla="*/ 7 w 481"/>
                <a:gd name="T105" fmla="*/ 51 h 51"/>
                <a:gd name="T106" fmla="*/ 33 w 481"/>
                <a:gd name="T107" fmla="*/ 22 h 51"/>
                <a:gd name="T108" fmla="*/ 16 w 481"/>
                <a:gd name="T109" fmla="*/ 1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81" h="51">
                  <a:moveTo>
                    <a:pt x="465" y="40"/>
                  </a:moveTo>
                  <a:cubicBezTo>
                    <a:pt x="471" y="40"/>
                    <a:pt x="478" y="38"/>
                    <a:pt x="479" y="30"/>
                  </a:cubicBezTo>
                  <a:cubicBezTo>
                    <a:pt x="479" y="25"/>
                    <a:pt x="471" y="23"/>
                    <a:pt x="467" y="22"/>
                  </a:cubicBezTo>
                  <a:cubicBezTo>
                    <a:pt x="465" y="21"/>
                    <a:pt x="465" y="21"/>
                    <a:pt x="465" y="19"/>
                  </a:cubicBezTo>
                  <a:cubicBezTo>
                    <a:pt x="465" y="17"/>
                    <a:pt x="468" y="16"/>
                    <a:pt x="470" y="16"/>
                  </a:cubicBezTo>
                  <a:cubicBezTo>
                    <a:pt x="473" y="16"/>
                    <a:pt x="476" y="17"/>
                    <a:pt x="477" y="18"/>
                  </a:cubicBezTo>
                  <a:cubicBezTo>
                    <a:pt x="481" y="14"/>
                    <a:pt x="481" y="14"/>
                    <a:pt x="481" y="14"/>
                  </a:cubicBezTo>
                  <a:cubicBezTo>
                    <a:pt x="479" y="12"/>
                    <a:pt x="475" y="11"/>
                    <a:pt x="471" y="11"/>
                  </a:cubicBezTo>
                  <a:cubicBezTo>
                    <a:pt x="465" y="11"/>
                    <a:pt x="459" y="14"/>
                    <a:pt x="458" y="20"/>
                  </a:cubicBezTo>
                  <a:cubicBezTo>
                    <a:pt x="458" y="26"/>
                    <a:pt x="463" y="27"/>
                    <a:pt x="467" y="28"/>
                  </a:cubicBezTo>
                  <a:cubicBezTo>
                    <a:pt x="470" y="29"/>
                    <a:pt x="472" y="29"/>
                    <a:pt x="472" y="32"/>
                  </a:cubicBezTo>
                  <a:cubicBezTo>
                    <a:pt x="472" y="35"/>
                    <a:pt x="468" y="35"/>
                    <a:pt x="466" y="35"/>
                  </a:cubicBezTo>
                  <a:cubicBezTo>
                    <a:pt x="463" y="35"/>
                    <a:pt x="460" y="34"/>
                    <a:pt x="458" y="32"/>
                  </a:cubicBezTo>
                  <a:cubicBezTo>
                    <a:pt x="453" y="36"/>
                    <a:pt x="453" y="36"/>
                    <a:pt x="453" y="36"/>
                  </a:cubicBezTo>
                  <a:cubicBezTo>
                    <a:pt x="456" y="39"/>
                    <a:pt x="460" y="40"/>
                    <a:pt x="465" y="40"/>
                  </a:cubicBezTo>
                  <a:moveTo>
                    <a:pt x="438" y="40"/>
                  </a:moveTo>
                  <a:cubicBezTo>
                    <a:pt x="444" y="40"/>
                    <a:pt x="451" y="38"/>
                    <a:pt x="451" y="30"/>
                  </a:cubicBezTo>
                  <a:cubicBezTo>
                    <a:pt x="452" y="25"/>
                    <a:pt x="444" y="23"/>
                    <a:pt x="440" y="22"/>
                  </a:cubicBezTo>
                  <a:cubicBezTo>
                    <a:pt x="438" y="21"/>
                    <a:pt x="437" y="21"/>
                    <a:pt x="437" y="19"/>
                  </a:cubicBezTo>
                  <a:cubicBezTo>
                    <a:pt x="438" y="17"/>
                    <a:pt x="441" y="16"/>
                    <a:pt x="443" y="16"/>
                  </a:cubicBezTo>
                  <a:cubicBezTo>
                    <a:pt x="446" y="16"/>
                    <a:pt x="448" y="17"/>
                    <a:pt x="450" y="18"/>
                  </a:cubicBezTo>
                  <a:cubicBezTo>
                    <a:pt x="454" y="14"/>
                    <a:pt x="454" y="14"/>
                    <a:pt x="454" y="14"/>
                  </a:cubicBezTo>
                  <a:cubicBezTo>
                    <a:pt x="451" y="12"/>
                    <a:pt x="448" y="11"/>
                    <a:pt x="444" y="11"/>
                  </a:cubicBezTo>
                  <a:cubicBezTo>
                    <a:pt x="438" y="11"/>
                    <a:pt x="432" y="14"/>
                    <a:pt x="431" y="20"/>
                  </a:cubicBezTo>
                  <a:cubicBezTo>
                    <a:pt x="431" y="26"/>
                    <a:pt x="436" y="27"/>
                    <a:pt x="440" y="28"/>
                  </a:cubicBezTo>
                  <a:cubicBezTo>
                    <a:pt x="442" y="29"/>
                    <a:pt x="445" y="29"/>
                    <a:pt x="445" y="32"/>
                  </a:cubicBezTo>
                  <a:cubicBezTo>
                    <a:pt x="445" y="35"/>
                    <a:pt x="441" y="35"/>
                    <a:pt x="438" y="35"/>
                  </a:cubicBezTo>
                  <a:cubicBezTo>
                    <a:pt x="435" y="35"/>
                    <a:pt x="432" y="34"/>
                    <a:pt x="431" y="32"/>
                  </a:cubicBezTo>
                  <a:cubicBezTo>
                    <a:pt x="426" y="36"/>
                    <a:pt x="426" y="36"/>
                    <a:pt x="426" y="36"/>
                  </a:cubicBezTo>
                  <a:cubicBezTo>
                    <a:pt x="429" y="39"/>
                    <a:pt x="433" y="40"/>
                    <a:pt x="438" y="40"/>
                  </a:cubicBezTo>
                  <a:moveTo>
                    <a:pt x="407" y="23"/>
                  </a:moveTo>
                  <a:cubicBezTo>
                    <a:pt x="407" y="22"/>
                    <a:pt x="407" y="22"/>
                    <a:pt x="407" y="21"/>
                  </a:cubicBezTo>
                  <a:cubicBezTo>
                    <a:pt x="409" y="18"/>
                    <a:pt x="411" y="16"/>
                    <a:pt x="415" y="16"/>
                  </a:cubicBezTo>
                  <a:cubicBezTo>
                    <a:pt x="417" y="16"/>
                    <a:pt x="419" y="18"/>
                    <a:pt x="419" y="21"/>
                  </a:cubicBezTo>
                  <a:cubicBezTo>
                    <a:pt x="419" y="21"/>
                    <a:pt x="419" y="22"/>
                    <a:pt x="419" y="23"/>
                  </a:cubicBezTo>
                  <a:lnTo>
                    <a:pt x="407" y="23"/>
                  </a:lnTo>
                  <a:close/>
                  <a:moveTo>
                    <a:pt x="409" y="40"/>
                  </a:moveTo>
                  <a:cubicBezTo>
                    <a:pt x="414" y="40"/>
                    <a:pt x="420" y="39"/>
                    <a:pt x="422" y="37"/>
                  </a:cubicBezTo>
                  <a:cubicBezTo>
                    <a:pt x="421" y="32"/>
                    <a:pt x="421" y="32"/>
                    <a:pt x="421" y="32"/>
                  </a:cubicBezTo>
                  <a:cubicBezTo>
                    <a:pt x="419" y="33"/>
                    <a:pt x="415" y="35"/>
                    <a:pt x="411" y="35"/>
                  </a:cubicBezTo>
                  <a:cubicBezTo>
                    <a:pt x="408" y="35"/>
                    <a:pt x="405" y="33"/>
                    <a:pt x="405" y="30"/>
                  </a:cubicBezTo>
                  <a:cubicBezTo>
                    <a:pt x="405" y="29"/>
                    <a:pt x="406" y="28"/>
                    <a:pt x="406" y="27"/>
                  </a:cubicBezTo>
                  <a:cubicBezTo>
                    <a:pt x="424" y="27"/>
                    <a:pt x="424" y="27"/>
                    <a:pt x="424" y="27"/>
                  </a:cubicBezTo>
                  <a:cubicBezTo>
                    <a:pt x="425" y="25"/>
                    <a:pt x="426" y="22"/>
                    <a:pt x="426" y="20"/>
                  </a:cubicBezTo>
                  <a:cubicBezTo>
                    <a:pt x="426" y="14"/>
                    <a:pt x="422" y="11"/>
                    <a:pt x="416" y="11"/>
                  </a:cubicBezTo>
                  <a:cubicBezTo>
                    <a:pt x="408" y="11"/>
                    <a:pt x="402" y="16"/>
                    <a:pt x="400" y="23"/>
                  </a:cubicBezTo>
                  <a:cubicBezTo>
                    <a:pt x="399" y="26"/>
                    <a:pt x="398" y="29"/>
                    <a:pt x="398" y="31"/>
                  </a:cubicBezTo>
                  <a:cubicBezTo>
                    <a:pt x="398" y="38"/>
                    <a:pt x="403" y="40"/>
                    <a:pt x="409" y="40"/>
                  </a:cubicBezTo>
                  <a:moveTo>
                    <a:pt x="374" y="40"/>
                  </a:moveTo>
                  <a:cubicBezTo>
                    <a:pt x="381" y="40"/>
                    <a:pt x="381" y="40"/>
                    <a:pt x="381" y="40"/>
                  </a:cubicBezTo>
                  <a:cubicBezTo>
                    <a:pt x="384" y="25"/>
                    <a:pt x="384" y="25"/>
                    <a:pt x="384" y="25"/>
                  </a:cubicBezTo>
                  <a:cubicBezTo>
                    <a:pt x="386" y="20"/>
                    <a:pt x="390" y="17"/>
                    <a:pt x="395" y="17"/>
                  </a:cubicBezTo>
                  <a:cubicBezTo>
                    <a:pt x="396" y="17"/>
                    <a:pt x="397" y="17"/>
                    <a:pt x="398" y="17"/>
                  </a:cubicBezTo>
                  <a:cubicBezTo>
                    <a:pt x="400" y="11"/>
                    <a:pt x="400" y="11"/>
                    <a:pt x="400" y="11"/>
                  </a:cubicBezTo>
                  <a:cubicBezTo>
                    <a:pt x="399" y="11"/>
                    <a:pt x="398" y="11"/>
                    <a:pt x="398" y="11"/>
                  </a:cubicBezTo>
                  <a:cubicBezTo>
                    <a:pt x="394" y="11"/>
                    <a:pt x="389" y="13"/>
                    <a:pt x="387" y="16"/>
                  </a:cubicBezTo>
                  <a:cubicBezTo>
                    <a:pt x="387" y="16"/>
                    <a:pt x="387" y="16"/>
                    <a:pt x="387" y="16"/>
                  </a:cubicBezTo>
                  <a:cubicBezTo>
                    <a:pt x="388" y="11"/>
                    <a:pt x="388" y="11"/>
                    <a:pt x="388" y="11"/>
                  </a:cubicBezTo>
                  <a:cubicBezTo>
                    <a:pt x="381" y="11"/>
                    <a:pt x="381" y="11"/>
                    <a:pt x="381" y="11"/>
                  </a:cubicBezTo>
                  <a:lnTo>
                    <a:pt x="374" y="40"/>
                  </a:lnTo>
                  <a:close/>
                  <a:moveTo>
                    <a:pt x="356" y="34"/>
                  </a:moveTo>
                  <a:cubicBezTo>
                    <a:pt x="353" y="34"/>
                    <a:pt x="351" y="33"/>
                    <a:pt x="351" y="30"/>
                  </a:cubicBezTo>
                  <a:cubicBezTo>
                    <a:pt x="351" y="29"/>
                    <a:pt x="351" y="29"/>
                    <a:pt x="353" y="22"/>
                  </a:cubicBezTo>
                  <a:cubicBezTo>
                    <a:pt x="354" y="18"/>
                    <a:pt x="356" y="16"/>
                    <a:pt x="360" y="16"/>
                  </a:cubicBezTo>
                  <a:cubicBezTo>
                    <a:pt x="363" y="16"/>
                    <a:pt x="366" y="18"/>
                    <a:pt x="365" y="21"/>
                  </a:cubicBezTo>
                  <a:cubicBezTo>
                    <a:pt x="365" y="21"/>
                    <a:pt x="365" y="22"/>
                    <a:pt x="364" y="28"/>
                  </a:cubicBezTo>
                  <a:cubicBezTo>
                    <a:pt x="363" y="32"/>
                    <a:pt x="360" y="34"/>
                    <a:pt x="356" y="34"/>
                  </a:cubicBezTo>
                  <a:moveTo>
                    <a:pt x="351" y="51"/>
                  </a:moveTo>
                  <a:cubicBezTo>
                    <a:pt x="359" y="51"/>
                    <a:pt x="365" y="47"/>
                    <a:pt x="368" y="39"/>
                  </a:cubicBezTo>
                  <a:cubicBezTo>
                    <a:pt x="374" y="11"/>
                    <a:pt x="374" y="11"/>
                    <a:pt x="374" y="11"/>
                  </a:cubicBezTo>
                  <a:cubicBezTo>
                    <a:pt x="368" y="11"/>
                    <a:pt x="368" y="11"/>
                    <a:pt x="368" y="11"/>
                  </a:cubicBezTo>
                  <a:cubicBezTo>
                    <a:pt x="367" y="15"/>
                    <a:pt x="367" y="15"/>
                    <a:pt x="367" y="15"/>
                  </a:cubicBezTo>
                  <a:cubicBezTo>
                    <a:pt x="367" y="15"/>
                    <a:pt x="367" y="15"/>
                    <a:pt x="367" y="15"/>
                  </a:cubicBezTo>
                  <a:cubicBezTo>
                    <a:pt x="366" y="12"/>
                    <a:pt x="362" y="11"/>
                    <a:pt x="359" y="11"/>
                  </a:cubicBezTo>
                  <a:cubicBezTo>
                    <a:pt x="352" y="11"/>
                    <a:pt x="348" y="15"/>
                    <a:pt x="346" y="22"/>
                  </a:cubicBezTo>
                  <a:cubicBezTo>
                    <a:pt x="345" y="23"/>
                    <a:pt x="345" y="26"/>
                    <a:pt x="344" y="28"/>
                  </a:cubicBezTo>
                  <a:cubicBezTo>
                    <a:pt x="344" y="29"/>
                    <a:pt x="344" y="30"/>
                    <a:pt x="344" y="31"/>
                  </a:cubicBezTo>
                  <a:cubicBezTo>
                    <a:pt x="343" y="37"/>
                    <a:pt x="347" y="39"/>
                    <a:pt x="353" y="39"/>
                  </a:cubicBezTo>
                  <a:cubicBezTo>
                    <a:pt x="356" y="39"/>
                    <a:pt x="359" y="38"/>
                    <a:pt x="361" y="36"/>
                  </a:cubicBezTo>
                  <a:cubicBezTo>
                    <a:pt x="362" y="36"/>
                    <a:pt x="362" y="36"/>
                    <a:pt x="362" y="36"/>
                  </a:cubicBezTo>
                  <a:cubicBezTo>
                    <a:pt x="361" y="37"/>
                    <a:pt x="361" y="38"/>
                    <a:pt x="361" y="39"/>
                  </a:cubicBezTo>
                  <a:cubicBezTo>
                    <a:pt x="360" y="43"/>
                    <a:pt x="357" y="46"/>
                    <a:pt x="353" y="46"/>
                  </a:cubicBezTo>
                  <a:cubicBezTo>
                    <a:pt x="350" y="46"/>
                    <a:pt x="348" y="45"/>
                    <a:pt x="346" y="43"/>
                  </a:cubicBezTo>
                  <a:cubicBezTo>
                    <a:pt x="341" y="46"/>
                    <a:pt x="341" y="46"/>
                    <a:pt x="341" y="46"/>
                  </a:cubicBezTo>
                  <a:cubicBezTo>
                    <a:pt x="342" y="49"/>
                    <a:pt x="346" y="51"/>
                    <a:pt x="351" y="51"/>
                  </a:cubicBezTo>
                  <a:moveTo>
                    <a:pt x="324" y="35"/>
                  </a:moveTo>
                  <a:cubicBezTo>
                    <a:pt x="321" y="35"/>
                    <a:pt x="319" y="33"/>
                    <a:pt x="319" y="30"/>
                  </a:cubicBezTo>
                  <a:cubicBezTo>
                    <a:pt x="319" y="30"/>
                    <a:pt x="319" y="30"/>
                    <a:pt x="319" y="29"/>
                  </a:cubicBezTo>
                  <a:cubicBezTo>
                    <a:pt x="321" y="22"/>
                    <a:pt x="321" y="22"/>
                    <a:pt x="321" y="22"/>
                  </a:cubicBezTo>
                  <a:cubicBezTo>
                    <a:pt x="322" y="19"/>
                    <a:pt x="325" y="17"/>
                    <a:pt x="328" y="17"/>
                  </a:cubicBezTo>
                  <a:cubicBezTo>
                    <a:pt x="331" y="17"/>
                    <a:pt x="334" y="18"/>
                    <a:pt x="334" y="21"/>
                  </a:cubicBezTo>
                  <a:cubicBezTo>
                    <a:pt x="333" y="21"/>
                    <a:pt x="333" y="22"/>
                    <a:pt x="333" y="22"/>
                  </a:cubicBezTo>
                  <a:cubicBezTo>
                    <a:pt x="332" y="29"/>
                    <a:pt x="332" y="29"/>
                    <a:pt x="332" y="29"/>
                  </a:cubicBezTo>
                  <a:cubicBezTo>
                    <a:pt x="331" y="33"/>
                    <a:pt x="328" y="35"/>
                    <a:pt x="324" y="35"/>
                  </a:cubicBezTo>
                  <a:moveTo>
                    <a:pt x="323" y="40"/>
                  </a:moveTo>
                  <a:cubicBezTo>
                    <a:pt x="330" y="40"/>
                    <a:pt x="337" y="36"/>
                    <a:pt x="339" y="29"/>
                  </a:cubicBezTo>
                  <a:cubicBezTo>
                    <a:pt x="339" y="27"/>
                    <a:pt x="340" y="25"/>
                    <a:pt x="340" y="23"/>
                  </a:cubicBezTo>
                  <a:cubicBezTo>
                    <a:pt x="340" y="22"/>
                    <a:pt x="340" y="21"/>
                    <a:pt x="340" y="21"/>
                  </a:cubicBezTo>
                  <a:cubicBezTo>
                    <a:pt x="341" y="14"/>
                    <a:pt x="336" y="11"/>
                    <a:pt x="330" y="11"/>
                  </a:cubicBezTo>
                  <a:cubicBezTo>
                    <a:pt x="323" y="11"/>
                    <a:pt x="316" y="16"/>
                    <a:pt x="314" y="23"/>
                  </a:cubicBezTo>
                  <a:cubicBezTo>
                    <a:pt x="313" y="25"/>
                    <a:pt x="313" y="27"/>
                    <a:pt x="312" y="29"/>
                  </a:cubicBezTo>
                  <a:cubicBezTo>
                    <a:pt x="312" y="30"/>
                    <a:pt x="312" y="31"/>
                    <a:pt x="312" y="31"/>
                  </a:cubicBezTo>
                  <a:cubicBezTo>
                    <a:pt x="311" y="38"/>
                    <a:pt x="317" y="40"/>
                    <a:pt x="323" y="40"/>
                  </a:cubicBezTo>
                  <a:moveTo>
                    <a:pt x="288" y="40"/>
                  </a:moveTo>
                  <a:cubicBezTo>
                    <a:pt x="295" y="40"/>
                    <a:pt x="295" y="40"/>
                    <a:pt x="295" y="40"/>
                  </a:cubicBezTo>
                  <a:cubicBezTo>
                    <a:pt x="298" y="25"/>
                    <a:pt x="298" y="25"/>
                    <a:pt x="298" y="25"/>
                  </a:cubicBezTo>
                  <a:cubicBezTo>
                    <a:pt x="299" y="20"/>
                    <a:pt x="303" y="17"/>
                    <a:pt x="309" y="17"/>
                  </a:cubicBezTo>
                  <a:cubicBezTo>
                    <a:pt x="310" y="17"/>
                    <a:pt x="311" y="17"/>
                    <a:pt x="312" y="17"/>
                  </a:cubicBezTo>
                  <a:cubicBezTo>
                    <a:pt x="314" y="11"/>
                    <a:pt x="314" y="11"/>
                    <a:pt x="314" y="11"/>
                  </a:cubicBezTo>
                  <a:cubicBezTo>
                    <a:pt x="313" y="11"/>
                    <a:pt x="312" y="11"/>
                    <a:pt x="311" y="11"/>
                  </a:cubicBezTo>
                  <a:cubicBezTo>
                    <a:pt x="308" y="11"/>
                    <a:pt x="303" y="13"/>
                    <a:pt x="301" y="16"/>
                  </a:cubicBezTo>
                  <a:cubicBezTo>
                    <a:pt x="300" y="16"/>
                    <a:pt x="300" y="16"/>
                    <a:pt x="300" y="16"/>
                  </a:cubicBezTo>
                  <a:cubicBezTo>
                    <a:pt x="302" y="11"/>
                    <a:pt x="302" y="11"/>
                    <a:pt x="302" y="11"/>
                  </a:cubicBezTo>
                  <a:cubicBezTo>
                    <a:pt x="295" y="11"/>
                    <a:pt x="295" y="11"/>
                    <a:pt x="295" y="11"/>
                  </a:cubicBezTo>
                  <a:lnTo>
                    <a:pt x="288" y="40"/>
                  </a:lnTo>
                  <a:close/>
                  <a:moveTo>
                    <a:pt x="271" y="35"/>
                  </a:moveTo>
                  <a:cubicBezTo>
                    <a:pt x="268" y="35"/>
                    <a:pt x="265" y="33"/>
                    <a:pt x="265" y="30"/>
                  </a:cubicBezTo>
                  <a:cubicBezTo>
                    <a:pt x="265" y="30"/>
                    <a:pt x="265" y="30"/>
                    <a:pt x="265" y="29"/>
                  </a:cubicBezTo>
                  <a:cubicBezTo>
                    <a:pt x="267" y="23"/>
                    <a:pt x="267" y="23"/>
                    <a:pt x="267" y="23"/>
                  </a:cubicBezTo>
                  <a:cubicBezTo>
                    <a:pt x="268" y="19"/>
                    <a:pt x="271" y="16"/>
                    <a:pt x="275" y="16"/>
                  </a:cubicBezTo>
                  <a:cubicBezTo>
                    <a:pt x="278" y="16"/>
                    <a:pt x="280" y="18"/>
                    <a:pt x="280" y="21"/>
                  </a:cubicBezTo>
                  <a:cubicBezTo>
                    <a:pt x="280" y="21"/>
                    <a:pt x="280" y="22"/>
                    <a:pt x="280" y="22"/>
                  </a:cubicBezTo>
                  <a:cubicBezTo>
                    <a:pt x="278" y="29"/>
                    <a:pt x="278" y="29"/>
                    <a:pt x="278" y="29"/>
                  </a:cubicBezTo>
                  <a:cubicBezTo>
                    <a:pt x="277" y="33"/>
                    <a:pt x="274" y="35"/>
                    <a:pt x="271" y="35"/>
                  </a:cubicBezTo>
                  <a:moveTo>
                    <a:pt x="253" y="51"/>
                  </a:moveTo>
                  <a:cubicBezTo>
                    <a:pt x="260" y="51"/>
                    <a:pt x="260" y="51"/>
                    <a:pt x="260" y="51"/>
                  </a:cubicBezTo>
                  <a:cubicBezTo>
                    <a:pt x="264" y="37"/>
                    <a:pt x="264" y="37"/>
                    <a:pt x="264" y="37"/>
                  </a:cubicBezTo>
                  <a:cubicBezTo>
                    <a:pt x="264" y="37"/>
                    <a:pt x="264" y="37"/>
                    <a:pt x="264" y="37"/>
                  </a:cubicBezTo>
                  <a:cubicBezTo>
                    <a:pt x="265" y="39"/>
                    <a:pt x="268" y="40"/>
                    <a:pt x="270" y="40"/>
                  </a:cubicBezTo>
                  <a:cubicBezTo>
                    <a:pt x="278" y="40"/>
                    <a:pt x="283" y="36"/>
                    <a:pt x="285" y="29"/>
                  </a:cubicBezTo>
                  <a:cubicBezTo>
                    <a:pt x="286" y="27"/>
                    <a:pt x="286" y="24"/>
                    <a:pt x="287" y="22"/>
                  </a:cubicBezTo>
                  <a:cubicBezTo>
                    <a:pt x="287" y="21"/>
                    <a:pt x="287" y="20"/>
                    <a:pt x="287" y="20"/>
                  </a:cubicBezTo>
                  <a:cubicBezTo>
                    <a:pt x="288" y="14"/>
                    <a:pt x="284" y="11"/>
                    <a:pt x="278" y="11"/>
                  </a:cubicBezTo>
                  <a:cubicBezTo>
                    <a:pt x="275" y="11"/>
                    <a:pt x="272" y="12"/>
                    <a:pt x="269" y="15"/>
                  </a:cubicBezTo>
                  <a:cubicBezTo>
                    <a:pt x="269" y="15"/>
                    <a:pt x="269" y="15"/>
                    <a:pt x="269" y="15"/>
                  </a:cubicBezTo>
                  <a:cubicBezTo>
                    <a:pt x="270" y="11"/>
                    <a:pt x="270" y="11"/>
                    <a:pt x="270" y="11"/>
                  </a:cubicBezTo>
                  <a:cubicBezTo>
                    <a:pt x="263" y="11"/>
                    <a:pt x="263" y="11"/>
                    <a:pt x="263" y="11"/>
                  </a:cubicBezTo>
                  <a:lnTo>
                    <a:pt x="253" y="51"/>
                  </a:lnTo>
                  <a:close/>
                  <a:moveTo>
                    <a:pt x="225" y="34"/>
                  </a:moveTo>
                  <a:cubicBezTo>
                    <a:pt x="222" y="34"/>
                    <a:pt x="220" y="33"/>
                    <a:pt x="220" y="30"/>
                  </a:cubicBezTo>
                  <a:cubicBezTo>
                    <a:pt x="220" y="29"/>
                    <a:pt x="220" y="29"/>
                    <a:pt x="222" y="22"/>
                  </a:cubicBezTo>
                  <a:cubicBezTo>
                    <a:pt x="222" y="18"/>
                    <a:pt x="225" y="16"/>
                    <a:pt x="229" y="16"/>
                  </a:cubicBezTo>
                  <a:cubicBezTo>
                    <a:pt x="232" y="16"/>
                    <a:pt x="234" y="18"/>
                    <a:pt x="234" y="21"/>
                  </a:cubicBezTo>
                  <a:cubicBezTo>
                    <a:pt x="234" y="21"/>
                    <a:pt x="234" y="22"/>
                    <a:pt x="232" y="28"/>
                  </a:cubicBezTo>
                  <a:cubicBezTo>
                    <a:pt x="232" y="32"/>
                    <a:pt x="229" y="34"/>
                    <a:pt x="225" y="34"/>
                  </a:cubicBezTo>
                  <a:moveTo>
                    <a:pt x="220" y="51"/>
                  </a:moveTo>
                  <a:cubicBezTo>
                    <a:pt x="228" y="51"/>
                    <a:pt x="234" y="47"/>
                    <a:pt x="236" y="39"/>
                  </a:cubicBezTo>
                  <a:cubicBezTo>
                    <a:pt x="243" y="11"/>
                    <a:pt x="243" y="11"/>
                    <a:pt x="243" y="11"/>
                  </a:cubicBezTo>
                  <a:cubicBezTo>
                    <a:pt x="237" y="11"/>
                    <a:pt x="237" y="11"/>
                    <a:pt x="237" y="11"/>
                  </a:cubicBezTo>
                  <a:cubicBezTo>
                    <a:pt x="236" y="15"/>
                    <a:pt x="236" y="15"/>
                    <a:pt x="236" y="15"/>
                  </a:cubicBezTo>
                  <a:cubicBezTo>
                    <a:pt x="236" y="15"/>
                    <a:pt x="236" y="15"/>
                    <a:pt x="236" y="15"/>
                  </a:cubicBezTo>
                  <a:cubicBezTo>
                    <a:pt x="235" y="12"/>
                    <a:pt x="231" y="11"/>
                    <a:pt x="228" y="11"/>
                  </a:cubicBezTo>
                  <a:cubicBezTo>
                    <a:pt x="221" y="11"/>
                    <a:pt x="216" y="15"/>
                    <a:pt x="215" y="22"/>
                  </a:cubicBezTo>
                  <a:cubicBezTo>
                    <a:pt x="214" y="23"/>
                    <a:pt x="214" y="26"/>
                    <a:pt x="213" y="28"/>
                  </a:cubicBezTo>
                  <a:cubicBezTo>
                    <a:pt x="213" y="29"/>
                    <a:pt x="213" y="30"/>
                    <a:pt x="213" y="31"/>
                  </a:cubicBezTo>
                  <a:cubicBezTo>
                    <a:pt x="212" y="37"/>
                    <a:pt x="216" y="39"/>
                    <a:pt x="222" y="39"/>
                  </a:cubicBezTo>
                  <a:cubicBezTo>
                    <a:pt x="225" y="39"/>
                    <a:pt x="228" y="38"/>
                    <a:pt x="230" y="36"/>
                  </a:cubicBezTo>
                  <a:cubicBezTo>
                    <a:pt x="231" y="36"/>
                    <a:pt x="231" y="36"/>
                    <a:pt x="231" y="36"/>
                  </a:cubicBezTo>
                  <a:cubicBezTo>
                    <a:pt x="230" y="37"/>
                    <a:pt x="230" y="38"/>
                    <a:pt x="230" y="39"/>
                  </a:cubicBezTo>
                  <a:cubicBezTo>
                    <a:pt x="229" y="43"/>
                    <a:pt x="226" y="46"/>
                    <a:pt x="222" y="46"/>
                  </a:cubicBezTo>
                  <a:cubicBezTo>
                    <a:pt x="219" y="46"/>
                    <a:pt x="217" y="45"/>
                    <a:pt x="215" y="43"/>
                  </a:cubicBezTo>
                  <a:cubicBezTo>
                    <a:pt x="210" y="46"/>
                    <a:pt x="210" y="46"/>
                    <a:pt x="210" y="46"/>
                  </a:cubicBezTo>
                  <a:cubicBezTo>
                    <a:pt x="211" y="49"/>
                    <a:pt x="215" y="51"/>
                    <a:pt x="220" y="51"/>
                  </a:cubicBezTo>
                  <a:moveTo>
                    <a:pt x="179" y="40"/>
                  </a:moveTo>
                  <a:cubicBezTo>
                    <a:pt x="186" y="40"/>
                    <a:pt x="186" y="40"/>
                    <a:pt x="186" y="40"/>
                  </a:cubicBezTo>
                  <a:cubicBezTo>
                    <a:pt x="190" y="24"/>
                    <a:pt x="190" y="24"/>
                    <a:pt x="190" y="24"/>
                  </a:cubicBezTo>
                  <a:cubicBezTo>
                    <a:pt x="191" y="20"/>
                    <a:pt x="193" y="17"/>
                    <a:pt x="197" y="17"/>
                  </a:cubicBezTo>
                  <a:cubicBezTo>
                    <a:pt x="200" y="17"/>
                    <a:pt x="202" y="18"/>
                    <a:pt x="202" y="21"/>
                  </a:cubicBezTo>
                  <a:cubicBezTo>
                    <a:pt x="202" y="21"/>
                    <a:pt x="201" y="23"/>
                    <a:pt x="201" y="23"/>
                  </a:cubicBezTo>
                  <a:cubicBezTo>
                    <a:pt x="197" y="40"/>
                    <a:pt x="197" y="40"/>
                    <a:pt x="197" y="40"/>
                  </a:cubicBezTo>
                  <a:cubicBezTo>
                    <a:pt x="204" y="40"/>
                    <a:pt x="204" y="40"/>
                    <a:pt x="204" y="40"/>
                  </a:cubicBezTo>
                  <a:cubicBezTo>
                    <a:pt x="208" y="22"/>
                    <a:pt x="208" y="22"/>
                    <a:pt x="208" y="22"/>
                  </a:cubicBezTo>
                  <a:cubicBezTo>
                    <a:pt x="209" y="21"/>
                    <a:pt x="209" y="19"/>
                    <a:pt x="209" y="18"/>
                  </a:cubicBezTo>
                  <a:cubicBezTo>
                    <a:pt x="209" y="14"/>
                    <a:pt x="206" y="11"/>
                    <a:pt x="201" y="11"/>
                  </a:cubicBezTo>
                  <a:cubicBezTo>
                    <a:pt x="198" y="11"/>
                    <a:pt x="194" y="12"/>
                    <a:pt x="192" y="15"/>
                  </a:cubicBezTo>
                  <a:cubicBezTo>
                    <a:pt x="192" y="15"/>
                    <a:pt x="192" y="15"/>
                    <a:pt x="192" y="15"/>
                  </a:cubicBezTo>
                  <a:cubicBezTo>
                    <a:pt x="192" y="11"/>
                    <a:pt x="192" y="11"/>
                    <a:pt x="192" y="11"/>
                  </a:cubicBezTo>
                  <a:cubicBezTo>
                    <a:pt x="186" y="11"/>
                    <a:pt x="186" y="11"/>
                    <a:pt x="186" y="11"/>
                  </a:cubicBezTo>
                  <a:lnTo>
                    <a:pt x="179" y="40"/>
                  </a:lnTo>
                  <a:close/>
                  <a:moveTo>
                    <a:pt x="172" y="7"/>
                  </a:moveTo>
                  <a:cubicBezTo>
                    <a:pt x="179" y="7"/>
                    <a:pt x="179" y="7"/>
                    <a:pt x="179" y="7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74" y="0"/>
                    <a:pt x="174" y="0"/>
                    <a:pt x="174" y="0"/>
                  </a:cubicBezTo>
                  <a:lnTo>
                    <a:pt x="172" y="7"/>
                  </a:lnTo>
                  <a:close/>
                  <a:moveTo>
                    <a:pt x="164" y="40"/>
                  </a:moveTo>
                  <a:cubicBezTo>
                    <a:pt x="171" y="40"/>
                    <a:pt x="171" y="40"/>
                    <a:pt x="171" y="40"/>
                  </a:cubicBezTo>
                  <a:cubicBezTo>
                    <a:pt x="178" y="11"/>
                    <a:pt x="178" y="11"/>
                    <a:pt x="178" y="11"/>
                  </a:cubicBezTo>
                  <a:cubicBezTo>
                    <a:pt x="171" y="11"/>
                    <a:pt x="171" y="11"/>
                    <a:pt x="171" y="11"/>
                  </a:cubicBezTo>
                  <a:lnTo>
                    <a:pt x="164" y="40"/>
                  </a:lnTo>
                  <a:close/>
                  <a:moveTo>
                    <a:pt x="141" y="40"/>
                  </a:moveTo>
                  <a:cubicBezTo>
                    <a:pt x="148" y="40"/>
                    <a:pt x="148" y="40"/>
                    <a:pt x="148" y="40"/>
                  </a:cubicBezTo>
                  <a:cubicBezTo>
                    <a:pt x="151" y="25"/>
                    <a:pt x="151" y="25"/>
                    <a:pt x="151" y="25"/>
                  </a:cubicBezTo>
                  <a:cubicBezTo>
                    <a:pt x="153" y="20"/>
                    <a:pt x="157" y="17"/>
                    <a:pt x="162" y="17"/>
                  </a:cubicBezTo>
                  <a:cubicBezTo>
                    <a:pt x="163" y="17"/>
                    <a:pt x="164" y="17"/>
                    <a:pt x="165" y="17"/>
                  </a:cubicBezTo>
                  <a:cubicBezTo>
                    <a:pt x="167" y="11"/>
                    <a:pt x="167" y="11"/>
                    <a:pt x="167" y="11"/>
                  </a:cubicBezTo>
                  <a:cubicBezTo>
                    <a:pt x="166" y="11"/>
                    <a:pt x="165" y="11"/>
                    <a:pt x="165" y="11"/>
                  </a:cubicBezTo>
                  <a:cubicBezTo>
                    <a:pt x="161" y="11"/>
                    <a:pt x="156" y="13"/>
                    <a:pt x="154" y="16"/>
                  </a:cubicBezTo>
                  <a:cubicBezTo>
                    <a:pt x="154" y="16"/>
                    <a:pt x="154" y="16"/>
                    <a:pt x="154" y="16"/>
                  </a:cubicBezTo>
                  <a:cubicBezTo>
                    <a:pt x="155" y="11"/>
                    <a:pt x="155" y="11"/>
                    <a:pt x="155" y="11"/>
                  </a:cubicBezTo>
                  <a:cubicBezTo>
                    <a:pt x="148" y="11"/>
                    <a:pt x="148" y="11"/>
                    <a:pt x="148" y="11"/>
                  </a:cubicBezTo>
                  <a:lnTo>
                    <a:pt x="141" y="40"/>
                  </a:lnTo>
                  <a:close/>
                  <a:moveTo>
                    <a:pt x="120" y="23"/>
                  </a:moveTo>
                  <a:cubicBezTo>
                    <a:pt x="120" y="22"/>
                    <a:pt x="120" y="22"/>
                    <a:pt x="120" y="21"/>
                  </a:cubicBezTo>
                  <a:cubicBezTo>
                    <a:pt x="121" y="18"/>
                    <a:pt x="124" y="16"/>
                    <a:pt x="128" y="16"/>
                  </a:cubicBezTo>
                  <a:cubicBezTo>
                    <a:pt x="130" y="16"/>
                    <a:pt x="132" y="18"/>
                    <a:pt x="132" y="21"/>
                  </a:cubicBezTo>
                  <a:cubicBezTo>
                    <a:pt x="132" y="21"/>
                    <a:pt x="132" y="22"/>
                    <a:pt x="132" y="23"/>
                  </a:cubicBezTo>
                  <a:lnTo>
                    <a:pt x="120" y="23"/>
                  </a:lnTo>
                  <a:close/>
                  <a:moveTo>
                    <a:pt x="122" y="40"/>
                  </a:moveTo>
                  <a:cubicBezTo>
                    <a:pt x="127" y="40"/>
                    <a:pt x="133" y="39"/>
                    <a:pt x="135" y="37"/>
                  </a:cubicBezTo>
                  <a:cubicBezTo>
                    <a:pt x="133" y="32"/>
                    <a:pt x="133" y="32"/>
                    <a:pt x="133" y="32"/>
                  </a:cubicBezTo>
                  <a:cubicBezTo>
                    <a:pt x="132" y="33"/>
                    <a:pt x="128" y="35"/>
                    <a:pt x="124" y="35"/>
                  </a:cubicBezTo>
                  <a:cubicBezTo>
                    <a:pt x="121" y="35"/>
                    <a:pt x="118" y="33"/>
                    <a:pt x="118" y="30"/>
                  </a:cubicBezTo>
                  <a:cubicBezTo>
                    <a:pt x="118" y="29"/>
                    <a:pt x="118" y="28"/>
                    <a:pt x="119" y="27"/>
                  </a:cubicBezTo>
                  <a:cubicBezTo>
                    <a:pt x="137" y="27"/>
                    <a:pt x="137" y="27"/>
                    <a:pt x="137" y="27"/>
                  </a:cubicBezTo>
                  <a:cubicBezTo>
                    <a:pt x="138" y="25"/>
                    <a:pt x="139" y="22"/>
                    <a:pt x="139" y="20"/>
                  </a:cubicBezTo>
                  <a:cubicBezTo>
                    <a:pt x="139" y="14"/>
                    <a:pt x="135" y="11"/>
                    <a:pt x="129" y="11"/>
                  </a:cubicBezTo>
                  <a:cubicBezTo>
                    <a:pt x="121" y="11"/>
                    <a:pt x="115" y="16"/>
                    <a:pt x="113" y="23"/>
                  </a:cubicBezTo>
                  <a:cubicBezTo>
                    <a:pt x="112" y="26"/>
                    <a:pt x="111" y="29"/>
                    <a:pt x="111" y="31"/>
                  </a:cubicBezTo>
                  <a:cubicBezTo>
                    <a:pt x="110" y="38"/>
                    <a:pt x="116" y="40"/>
                    <a:pt x="122" y="40"/>
                  </a:cubicBezTo>
                  <a:moveTo>
                    <a:pt x="72" y="40"/>
                  </a:moveTo>
                  <a:cubicBezTo>
                    <a:pt x="79" y="40"/>
                    <a:pt x="79" y="40"/>
                    <a:pt x="79" y="4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90" y="40"/>
                    <a:pt x="90" y="40"/>
                    <a:pt x="90" y="40"/>
                  </a:cubicBezTo>
                  <a:cubicBezTo>
                    <a:pt x="97" y="40"/>
                    <a:pt x="97" y="40"/>
                    <a:pt x="97" y="40"/>
                  </a:cubicBezTo>
                  <a:cubicBezTo>
                    <a:pt x="113" y="11"/>
                    <a:pt x="113" y="11"/>
                    <a:pt x="113" y="11"/>
                  </a:cubicBezTo>
                  <a:cubicBezTo>
                    <a:pt x="106" y="11"/>
                    <a:pt x="106" y="11"/>
                    <a:pt x="106" y="11"/>
                  </a:cubicBezTo>
                  <a:cubicBezTo>
                    <a:pt x="95" y="31"/>
                    <a:pt x="95" y="31"/>
                    <a:pt x="95" y="31"/>
                  </a:cubicBezTo>
                  <a:cubicBezTo>
                    <a:pt x="95" y="31"/>
                    <a:pt x="95" y="31"/>
                    <a:pt x="95" y="31"/>
                  </a:cubicBezTo>
                  <a:cubicBezTo>
                    <a:pt x="94" y="11"/>
                    <a:pt x="94" y="11"/>
                    <a:pt x="94" y="11"/>
                  </a:cubicBezTo>
                  <a:cubicBezTo>
                    <a:pt x="89" y="11"/>
                    <a:pt x="89" y="11"/>
                    <a:pt x="89" y="11"/>
                  </a:cubicBezTo>
                  <a:cubicBezTo>
                    <a:pt x="78" y="31"/>
                    <a:pt x="78" y="31"/>
                    <a:pt x="78" y="31"/>
                  </a:cubicBezTo>
                  <a:cubicBezTo>
                    <a:pt x="78" y="31"/>
                    <a:pt x="78" y="31"/>
                    <a:pt x="78" y="31"/>
                  </a:cubicBezTo>
                  <a:cubicBezTo>
                    <a:pt x="77" y="11"/>
                    <a:pt x="77" y="11"/>
                    <a:pt x="77" y="11"/>
                  </a:cubicBezTo>
                  <a:cubicBezTo>
                    <a:pt x="70" y="11"/>
                    <a:pt x="70" y="11"/>
                    <a:pt x="70" y="11"/>
                  </a:cubicBezTo>
                  <a:lnTo>
                    <a:pt x="72" y="40"/>
                  </a:lnTo>
                  <a:close/>
                  <a:moveTo>
                    <a:pt x="49" y="35"/>
                  </a:moveTo>
                  <a:cubicBezTo>
                    <a:pt x="46" y="35"/>
                    <a:pt x="43" y="33"/>
                    <a:pt x="43" y="30"/>
                  </a:cubicBezTo>
                  <a:cubicBezTo>
                    <a:pt x="44" y="30"/>
                    <a:pt x="44" y="30"/>
                    <a:pt x="44" y="29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46" y="19"/>
                    <a:pt x="49" y="17"/>
                    <a:pt x="53" y="17"/>
                  </a:cubicBezTo>
                  <a:cubicBezTo>
                    <a:pt x="56" y="17"/>
                    <a:pt x="58" y="18"/>
                    <a:pt x="58" y="21"/>
                  </a:cubicBezTo>
                  <a:cubicBezTo>
                    <a:pt x="58" y="21"/>
                    <a:pt x="58" y="22"/>
                    <a:pt x="58" y="22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5" y="33"/>
                    <a:pt x="52" y="35"/>
                    <a:pt x="49" y="35"/>
                  </a:cubicBezTo>
                  <a:moveTo>
                    <a:pt x="47" y="40"/>
                  </a:moveTo>
                  <a:cubicBezTo>
                    <a:pt x="54" y="40"/>
                    <a:pt x="61" y="36"/>
                    <a:pt x="63" y="29"/>
                  </a:cubicBezTo>
                  <a:cubicBezTo>
                    <a:pt x="64" y="27"/>
                    <a:pt x="64" y="25"/>
                    <a:pt x="65" y="23"/>
                  </a:cubicBezTo>
                  <a:cubicBezTo>
                    <a:pt x="65" y="22"/>
                    <a:pt x="65" y="21"/>
                    <a:pt x="65" y="21"/>
                  </a:cubicBezTo>
                  <a:cubicBezTo>
                    <a:pt x="65" y="14"/>
                    <a:pt x="60" y="11"/>
                    <a:pt x="54" y="11"/>
                  </a:cubicBezTo>
                  <a:cubicBezTo>
                    <a:pt x="47" y="11"/>
                    <a:pt x="40" y="16"/>
                    <a:pt x="38" y="23"/>
                  </a:cubicBezTo>
                  <a:cubicBezTo>
                    <a:pt x="38" y="25"/>
                    <a:pt x="37" y="27"/>
                    <a:pt x="37" y="29"/>
                  </a:cubicBezTo>
                  <a:cubicBezTo>
                    <a:pt x="37" y="30"/>
                    <a:pt x="36" y="31"/>
                    <a:pt x="36" y="31"/>
                  </a:cubicBezTo>
                  <a:cubicBezTo>
                    <a:pt x="36" y="38"/>
                    <a:pt x="41" y="40"/>
                    <a:pt x="47" y="40"/>
                  </a:cubicBezTo>
                  <a:moveTo>
                    <a:pt x="17" y="35"/>
                  </a:moveTo>
                  <a:cubicBezTo>
                    <a:pt x="14" y="35"/>
                    <a:pt x="11" y="33"/>
                    <a:pt x="12" y="30"/>
                  </a:cubicBezTo>
                  <a:cubicBezTo>
                    <a:pt x="12" y="30"/>
                    <a:pt x="12" y="30"/>
                    <a:pt x="12" y="29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19"/>
                    <a:pt x="18" y="16"/>
                    <a:pt x="21" y="16"/>
                  </a:cubicBezTo>
                  <a:cubicBezTo>
                    <a:pt x="24" y="16"/>
                    <a:pt x="27" y="18"/>
                    <a:pt x="27" y="21"/>
                  </a:cubicBezTo>
                  <a:cubicBezTo>
                    <a:pt x="26" y="21"/>
                    <a:pt x="26" y="22"/>
                    <a:pt x="26" y="22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4" y="33"/>
                    <a:pt x="21" y="35"/>
                    <a:pt x="17" y="35"/>
                  </a:cubicBezTo>
                  <a:moveTo>
                    <a:pt x="0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11" y="39"/>
                    <a:pt x="14" y="40"/>
                    <a:pt x="17" y="40"/>
                  </a:cubicBezTo>
                  <a:cubicBezTo>
                    <a:pt x="24" y="40"/>
                    <a:pt x="30" y="36"/>
                    <a:pt x="31" y="29"/>
                  </a:cubicBezTo>
                  <a:cubicBezTo>
                    <a:pt x="32" y="27"/>
                    <a:pt x="33" y="24"/>
                    <a:pt x="33" y="22"/>
                  </a:cubicBezTo>
                  <a:cubicBezTo>
                    <a:pt x="33" y="21"/>
                    <a:pt x="34" y="20"/>
                    <a:pt x="34" y="20"/>
                  </a:cubicBezTo>
                  <a:cubicBezTo>
                    <a:pt x="34" y="14"/>
                    <a:pt x="30" y="11"/>
                    <a:pt x="25" y="11"/>
                  </a:cubicBezTo>
                  <a:cubicBezTo>
                    <a:pt x="21" y="11"/>
                    <a:pt x="18" y="12"/>
                    <a:pt x="16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0" y="11"/>
                    <a:pt x="10" y="11"/>
                    <a:pt x="10" y="11"/>
                  </a:cubicBezTo>
                  <a:lnTo>
                    <a:pt x="0" y="51"/>
                  </a:ln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>
                <a:latin typeface="Arial" pitchFamily="34" charset="0"/>
              </a:endParaRPr>
            </a:p>
          </p:txBody>
        </p:sp>
      </p:grpSp>
      <p:sp>
        <p:nvSpPr>
          <p:cNvPr id="23" name="Rectangle 34"/>
          <p:cNvSpPr/>
          <p:nvPr userDrawn="1"/>
        </p:nvSpPr>
        <p:spPr>
          <a:xfrm rot="18900000">
            <a:off x="4476915" y="4061014"/>
            <a:ext cx="190170" cy="1901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97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7200" y="1200150"/>
            <a:ext cx="77724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Kliknij, aby edytować styl wzorca tytułu</a:t>
            </a:r>
          </a:p>
        </p:txBody>
      </p:sp>
      <p:sp>
        <p:nvSpPr>
          <p:cNvPr id="27034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228850"/>
            <a:ext cx="6400800" cy="131445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17357518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lo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ep 8"/>
          <p:cNvGrpSpPr/>
          <p:nvPr userDrawn="1"/>
        </p:nvGrpSpPr>
        <p:grpSpPr>
          <a:xfrm>
            <a:off x="0" y="4155926"/>
            <a:ext cx="9144000" cy="987573"/>
            <a:chOff x="0" y="4155926"/>
            <a:chExt cx="9144000" cy="987573"/>
          </a:xfrm>
        </p:grpSpPr>
        <p:sp>
          <p:nvSpPr>
            <p:cNvPr id="6" name="Rechthoek 5"/>
            <p:cNvSpPr/>
            <p:nvPr userDrawn="1"/>
          </p:nvSpPr>
          <p:spPr>
            <a:xfrm>
              <a:off x="0" y="4155926"/>
              <a:ext cx="9144000" cy="987573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atin typeface="Arial" pitchFamily="34" charset="0"/>
              </a:endParaRPr>
            </a:p>
          </p:txBody>
        </p:sp>
        <p:sp>
          <p:nvSpPr>
            <p:cNvPr id="7" name="Tekstvak 6"/>
            <p:cNvSpPr txBox="1"/>
            <p:nvPr userDrawn="1"/>
          </p:nvSpPr>
          <p:spPr>
            <a:xfrm>
              <a:off x="3308961" y="4388102"/>
              <a:ext cx="252607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2800" b="1" i="0" dirty="0">
                  <a:solidFill>
                    <a:schemeClr val="bg1"/>
                  </a:solidFill>
                  <a:latin typeface="+mj-lt"/>
                </a:rPr>
                <a:t>www.deheus.pl</a:t>
              </a:r>
              <a:endParaRPr lang="nl-NL" sz="2800" b="1" i="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82" name="Groep 81"/>
          <p:cNvGrpSpPr/>
          <p:nvPr userDrawn="1"/>
        </p:nvGrpSpPr>
        <p:grpSpPr>
          <a:xfrm>
            <a:off x="2715324" y="224666"/>
            <a:ext cx="3614048" cy="3561465"/>
            <a:chOff x="-257175" y="-265113"/>
            <a:chExt cx="2836863" cy="2795588"/>
          </a:xfrm>
        </p:grpSpPr>
        <p:sp>
          <p:nvSpPr>
            <p:cNvPr id="30" name="Freeform 5"/>
            <p:cNvSpPr>
              <a:spLocks/>
            </p:cNvSpPr>
            <p:nvPr userDrawn="1"/>
          </p:nvSpPr>
          <p:spPr bwMode="auto">
            <a:xfrm>
              <a:off x="874712" y="-41275"/>
              <a:ext cx="909638" cy="779463"/>
            </a:xfrm>
            <a:custGeom>
              <a:avLst/>
              <a:gdLst>
                <a:gd name="T0" fmla="*/ 44 w 154"/>
                <a:gd name="T1" fmla="*/ 54 h 132"/>
                <a:gd name="T2" fmla="*/ 55 w 154"/>
                <a:gd name="T3" fmla="*/ 48 h 132"/>
                <a:gd name="T4" fmla="*/ 77 w 154"/>
                <a:gd name="T5" fmla="*/ 69 h 132"/>
                <a:gd name="T6" fmla="*/ 66 w 154"/>
                <a:gd name="T7" fmla="*/ 75 h 132"/>
                <a:gd name="T8" fmla="*/ 69 w 154"/>
                <a:gd name="T9" fmla="*/ 78 h 132"/>
                <a:gd name="T10" fmla="*/ 78 w 154"/>
                <a:gd name="T11" fmla="*/ 87 h 132"/>
                <a:gd name="T12" fmla="*/ 85 w 154"/>
                <a:gd name="T13" fmla="*/ 93 h 132"/>
                <a:gd name="T14" fmla="*/ 89 w 154"/>
                <a:gd name="T15" fmla="*/ 97 h 132"/>
                <a:gd name="T16" fmla="*/ 91 w 154"/>
                <a:gd name="T17" fmla="*/ 99 h 132"/>
                <a:gd name="T18" fmla="*/ 100 w 154"/>
                <a:gd name="T19" fmla="*/ 108 h 132"/>
                <a:gd name="T20" fmla="*/ 102 w 154"/>
                <a:gd name="T21" fmla="*/ 110 h 132"/>
                <a:gd name="T22" fmla="*/ 112 w 154"/>
                <a:gd name="T23" fmla="*/ 120 h 132"/>
                <a:gd name="T24" fmla="*/ 125 w 154"/>
                <a:gd name="T25" fmla="*/ 132 h 132"/>
                <a:gd name="T26" fmla="*/ 141 w 154"/>
                <a:gd name="T27" fmla="*/ 116 h 132"/>
                <a:gd name="T28" fmla="*/ 151 w 154"/>
                <a:gd name="T29" fmla="*/ 98 h 132"/>
                <a:gd name="T30" fmla="*/ 154 w 154"/>
                <a:gd name="T31" fmla="*/ 81 h 132"/>
                <a:gd name="T32" fmla="*/ 152 w 154"/>
                <a:gd name="T33" fmla="*/ 64 h 132"/>
                <a:gd name="T34" fmla="*/ 147 w 154"/>
                <a:gd name="T35" fmla="*/ 50 h 132"/>
                <a:gd name="T36" fmla="*/ 138 w 154"/>
                <a:gd name="T37" fmla="*/ 37 h 132"/>
                <a:gd name="T38" fmla="*/ 127 w 154"/>
                <a:gd name="T39" fmla="*/ 26 h 132"/>
                <a:gd name="T40" fmla="*/ 114 w 154"/>
                <a:gd name="T41" fmla="*/ 16 h 132"/>
                <a:gd name="T42" fmla="*/ 99 w 154"/>
                <a:gd name="T43" fmla="*/ 10 h 132"/>
                <a:gd name="T44" fmla="*/ 85 w 154"/>
                <a:gd name="T45" fmla="*/ 5 h 132"/>
                <a:gd name="T46" fmla="*/ 55 w 154"/>
                <a:gd name="T47" fmla="*/ 1 h 132"/>
                <a:gd name="T48" fmla="*/ 0 w 154"/>
                <a:gd name="T49" fmla="*/ 11 h 132"/>
                <a:gd name="T50" fmla="*/ 4 w 154"/>
                <a:gd name="T51" fmla="*/ 15 h 132"/>
                <a:gd name="T52" fmla="*/ 8 w 154"/>
                <a:gd name="T53" fmla="*/ 19 h 132"/>
                <a:gd name="T54" fmla="*/ 19 w 154"/>
                <a:gd name="T55" fmla="*/ 29 h 132"/>
                <a:gd name="T56" fmla="*/ 30 w 154"/>
                <a:gd name="T57" fmla="*/ 41 h 132"/>
                <a:gd name="T58" fmla="*/ 44 w 154"/>
                <a:gd name="T59" fmla="*/ 54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4" h="132">
                  <a:moveTo>
                    <a:pt x="44" y="54"/>
                  </a:moveTo>
                  <a:cubicBezTo>
                    <a:pt x="55" y="48"/>
                    <a:pt x="55" y="48"/>
                    <a:pt x="55" y="48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66" y="75"/>
                    <a:pt x="66" y="75"/>
                    <a:pt x="66" y="75"/>
                  </a:cubicBezTo>
                  <a:cubicBezTo>
                    <a:pt x="69" y="78"/>
                    <a:pt x="69" y="78"/>
                    <a:pt x="69" y="78"/>
                  </a:cubicBezTo>
                  <a:cubicBezTo>
                    <a:pt x="78" y="87"/>
                    <a:pt x="78" y="87"/>
                    <a:pt x="78" y="87"/>
                  </a:cubicBezTo>
                  <a:cubicBezTo>
                    <a:pt x="85" y="93"/>
                    <a:pt x="85" y="93"/>
                    <a:pt x="85" y="93"/>
                  </a:cubicBezTo>
                  <a:cubicBezTo>
                    <a:pt x="89" y="97"/>
                    <a:pt x="89" y="97"/>
                    <a:pt x="89" y="97"/>
                  </a:cubicBezTo>
                  <a:cubicBezTo>
                    <a:pt x="91" y="99"/>
                    <a:pt x="91" y="99"/>
                    <a:pt x="91" y="99"/>
                  </a:cubicBezTo>
                  <a:cubicBezTo>
                    <a:pt x="100" y="108"/>
                    <a:pt x="100" y="108"/>
                    <a:pt x="100" y="108"/>
                  </a:cubicBezTo>
                  <a:cubicBezTo>
                    <a:pt x="102" y="110"/>
                    <a:pt x="102" y="110"/>
                    <a:pt x="102" y="110"/>
                  </a:cubicBezTo>
                  <a:cubicBezTo>
                    <a:pt x="112" y="120"/>
                    <a:pt x="112" y="120"/>
                    <a:pt x="112" y="120"/>
                  </a:cubicBezTo>
                  <a:cubicBezTo>
                    <a:pt x="125" y="132"/>
                    <a:pt x="125" y="132"/>
                    <a:pt x="125" y="132"/>
                  </a:cubicBezTo>
                  <a:cubicBezTo>
                    <a:pt x="132" y="127"/>
                    <a:pt x="137" y="122"/>
                    <a:pt x="141" y="116"/>
                  </a:cubicBezTo>
                  <a:cubicBezTo>
                    <a:pt x="145" y="110"/>
                    <a:pt x="149" y="104"/>
                    <a:pt x="151" y="98"/>
                  </a:cubicBezTo>
                  <a:cubicBezTo>
                    <a:pt x="153" y="92"/>
                    <a:pt x="154" y="87"/>
                    <a:pt x="154" y="81"/>
                  </a:cubicBezTo>
                  <a:cubicBezTo>
                    <a:pt x="154" y="75"/>
                    <a:pt x="154" y="70"/>
                    <a:pt x="152" y="64"/>
                  </a:cubicBezTo>
                  <a:cubicBezTo>
                    <a:pt x="151" y="59"/>
                    <a:pt x="149" y="54"/>
                    <a:pt x="147" y="50"/>
                  </a:cubicBezTo>
                  <a:cubicBezTo>
                    <a:pt x="144" y="45"/>
                    <a:pt x="142" y="41"/>
                    <a:pt x="138" y="37"/>
                  </a:cubicBezTo>
                  <a:cubicBezTo>
                    <a:pt x="135" y="33"/>
                    <a:pt x="131" y="29"/>
                    <a:pt x="127" y="26"/>
                  </a:cubicBezTo>
                  <a:cubicBezTo>
                    <a:pt x="123" y="22"/>
                    <a:pt x="118" y="19"/>
                    <a:pt x="114" y="16"/>
                  </a:cubicBezTo>
                  <a:cubicBezTo>
                    <a:pt x="109" y="14"/>
                    <a:pt x="104" y="12"/>
                    <a:pt x="99" y="10"/>
                  </a:cubicBezTo>
                  <a:cubicBezTo>
                    <a:pt x="95" y="8"/>
                    <a:pt x="90" y="6"/>
                    <a:pt x="85" y="5"/>
                  </a:cubicBezTo>
                  <a:cubicBezTo>
                    <a:pt x="75" y="2"/>
                    <a:pt x="65" y="1"/>
                    <a:pt x="55" y="1"/>
                  </a:cubicBezTo>
                  <a:cubicBezTo>
                    <a:pt x="36" y="0"/>
                    <a:pt x="17" y="4"/>
                    <a:pt x="0" y="11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44" y="54"/>
                    <a:pt x="44" y="54"/>
                    <a:pt x="44" y="54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>
                <a:latin typeface="Arial" pitchFamily="34" charset="0"/>
              </a:endParaRPr>
            </a:p>
          </p:txBody>
        </p:sp>
        <p:sp>
          <p:nvSpPr>
            <p:cNvPr id="31" name="Freeform 6"/>
            <p:cNvSpPr>
              <a:spLocks/>
            </p:cNvSpPr>
            <p:nvPr userDrawn="1"/>
          </p:nvSpPr>
          <p:spPr bwMode="auto">
            <a:xfrm>
              <a:off x="438150" y="-52388"/>
              <a:ext cx="1157288" cy="1014413"/>
            </a:xfrm>
            <a:custGeom>
              <a:avLst/>
              <a:gdLst>
                <a:gd name="T0" fmla="*/ 196 w 196"/>
                <a:gd name="T1" fmla="*/ 138 h 172"/>
                <a:gd name="T2" fmla="*/ 172 w 196"/>
                <a:gd name="T3" fmla="*/ 156 h 172"/>
                <a:gd name="T4" fmla="*/ 144 w 196"/>
                <a:gd name="T5" fmla="*/ 167 h 172"/>
                <a:gd name="T6" fmla="*/ 114 w 196"/>
                <a:gd name="T7" fmla="*/ 172 h 172"/>
                <a:gd name="T8" fmla="*/ 84 w 196"/>
                <a:gd name="T9" fmla="*/ 169 h 172"/>
                <a:gd name="T10" fmla="*/ 57 w 196"/>
                <a:gd name="T11" fmla="*/ 161 h 172"/>
                <a:gd name="T12" fmla="*/ 35 w 196"/>
                <a:gd name="T13" fmla="*/ 147 h 172"/>
                <a:gd name="T14" fmla="*/ 18 w 196"/>
                <a:gd name="T15" fmla="*/ 131 h 172"/>
                <a:gd name="T16" fmla="*/ 6 w 196"/>
                <a:gd name="T17" fmla="*/ 112 h 172"/>
                <a:gd name="T18" fmla="*/ 1 w 196"/>
                <a:gd name="T19" fmla="*/ 92 h 172"/>
                <a:gd name="T20" fmla="*/ 0 w 196"/>
                <a:gd name="T21" fmla="*/ 74 h 172"/>
                <a:gd name="T22" fmla="*/ 3 w 196"/>
                <a:gd name="T23" fmla="*/ 58 h 172"/>
                <a:gd name="T24" fmla="*/ 9 w 196"/>
                <a:gd name="T25" fmla="*/ 43 h 172"/>
                <a:gd name="T26" fmla="*/ 18 w 196"/>
                <a:gd name="T27" fmla="*/ 30 h 172"/>
                <a:gd name="T28" fmla="*/ 28 w 196"/>
                <a:gd name="T29" fmla="*/ 18 h 172"/>
                <a:gd name="T30" fmla="*/ 40 w 196"/>
                <a:gd name="T31" fmla="*/ 8 h 172"/>
                <a:gd name="T32" fmla="*/ 53 w 196"/>
                <a:gd name="T33" fmla="*/ 0 h 172"/>
                <a:gd name="T34" fmla="*/ 63 w 196"/>
                <a:gd name="T35" fmla="*/ 10 h 172"/>
                <a:gd name="T36" fmla="*/ 74 w 196"/>
                <a:gd name="T37" fmla="*/ 21 h 172"/>
                <a:gd name="T38" fmla="*/ 87 w 196"/>
                <a:gd name="T39" fmla="*/ 33 h 172"/>
                <a:gd name="T40" fmla="*/ 102 w 196"/>
                <a:gd name="T41" fmla="*/ 48 h 172"/>
                <a:gd name="T42" fmla="*/ 111 w 196"/>
                <a:gd name="T43" fmla="*/ 56 h 172"/>
                <a:gd name="T44" fmla="*/ 114 w 196"/>
                <a:gd name="T45" fmla="*/ 59 h 172"/>
                <a:gd name="T46" fmla="*/ 98 w 196"/>
                <a:gd name="T47" fmla="*/ 68 h 172"/>
                <a:gd name="T48" fmla="*/ 120 w 196"/>
                <a:gd name="T49" fmla="*/ 90 h 172"/>
                <a:gd name="T50" fmla="*/ 136 w 196"/>
                <a:gd name="T51" fmla="*/ 8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96" h="172">
                  <a:moveTo>
                    <a:pt x="196" y="138"/>
                  </a:moveTo>
                  <a:cubicBezTo>
                    <a:pt x="189" y="145"/>
                    <a:pt x="181" y="151"/>
                    <a:pt x="172" y="156"/>
                  </a:cubicBezTo>
                  <a:cubicBezTo>
                    <a:pt x="163" y="161"/>
                    <a:pt x="154" y="164"/>
                    <a:pt x="144" y="167"/>
                  </a:cubicBezTo>
                  <a:cubicBezTo>
                    <a:pt x="134" y="170"/>
                    <a:pt x="124" y="171"/>
                    <a:pt x="114" y="172"/>
                  </a:cubicBezTo>
                  <a:cubicBezTo>
                    <a:pt x="104" y="172"/>
                    <a:pt x="94" y="171"/>
                    <a:pt x="84" y="169"/>
                  </a:cubicBezTo>
                  <a:cubicBezTo>
                    <a:pt x="74" y="167"/>
                    <a:pt x="65" y="164"/>
                    <a:pt x="57" y="161"/>
                  </a:cubicBezTo>
                  <a:cubicBezTo>
                    <a:pt x="49" y="157"/>
                    <a:pt x="41" y="153"/>
                    <a:pt x="35" y="147"/>
                  </a:cubicBezTo>
                  <a:cubicBezTo>
                    <a:pt x="28" y="142"/>
                    <a:pt x="22" y="137"/>
                    <a:pt x="18" y="131"/>
                  </a:cubicBezTo>
                  <a:cubicBezTo>
                    <a:pt x="13" y="125"/>
                    <a:pt x="9" y="118"/>
                    <a:pt x="6" y="112"/>
                  </a:cubicBezTo>
                  <a:cubicBezTo>
                    <a:pt x="4" y="105"/>
                    <a:pt x="2" y="99"/>
                    <a:pt x="1" y="92"/>
                  </a:cubicBezTo>
                  <a:cubicBezTo>
                    <a:pt x="0" y="86"/>
                    <a:pt x="0" y="80"/>
                    <a:pt x="0" y="74"/>
                  </a:cubicBezTo>
                  <a:cubicBezTo>
                    <a:pt x="1" y="69"/>
                    <a:pt x="2" y="63"/>
                    <a:pt x="3" y="58"/>
                  </a:cubicBezTo>
                  <a:cubicBezTo>
                    <a:pt x="5" y="53"/>
                    <a:pt x="7" y="48"/>
                    <a:pt x="9" y="43"/>
                  </a:cubicBezTo>
                  <a:cubicBezTo>
                    <a:pt x="12" y="38"/>
                    <a:pt x="14" y="34"/>
                    <a:pt x="18" y="30"/>
                  </a:cubicBezTo>
                  <a:cubicBezTo>
                    <a:pt x="21" y="26"/>
                    <a:pt x="24" y="22"/>
                    <a:pt x="28" y="18"/>
                  </a:cubicBezTo>
                  <a:cubicBezTo>
                    <a:pt x="31" y="15"/>
                    <a:pt x="35" y="12"/>
                    <a:pt x="40" y="8"/>
                  </a:cubicBezTo>
                  <a:cubicBezTo>
                    <a:pt x="44" y="5"/>
                    <a:pt x="48" y="3"/>
                    <a:pt x="53" y="0"/>
                  </a:cubicBezTo>
                  <a:cubicBezTo>
                    <a:pt x="56" y="3"/>
                    <a:pt x="59" y="6"/>
                    <a:pt x="63" y="10"/>
                  </a:cubicBezTo>
                  <a:cubicBezTo>
                    <a:pt x="67" y="13"/>
                    <a:pt x="70" y="17"/>
                    <a:pt x="74" y="21"/>
                  </a:cubicBezTo>
                  <a:cubicBezTo>
                    <a:pt x="78" y="25"/>
                    <a:pt x="83" y="29"/>
                    <a:pt x="87" y="33"/>
                  </a:cubicBezTo>
                  <a:cubicBezTo>
                    <a:pt x="92" y="38"/>
                    <a:pt x="97" y="43"/>
                    <a:pt x="102" y="48"/>
                  </a:cubicBezTo>
                  <a:cubicBezTo>
                    <a:pt x="105" y="50"/>
                    <a:pt x="108" y="53"/>
                    <a:pt x="111" y="56"/>
                  </a:cubicBezTo>
                  <a:cubicBezTo>
                    <a:pt x="114" y="59"/>
                    <a:pt x="114" y="59"/>
                    <a:pt x="114" y="59"/>
                  </a:cubicBezTo>
                  <a:cubicBezTo>
                    <a:pt x="98" y="68"/>
                    <a:pt x="98" y="68"/>
                    <a:pt x="98" y="68"/>
                  </a:cubicBezTo>
                  <a:cubicBezTo>
                    <a:pt x="120" y="90"/>
                    <a:pt x="120" y="90"/>
                    <a:pt x="120" y="90"/>
                  </a:cubicBezTo>
                  <a:cubicBezTo>
                    <a:pt x="136" y="80"/>
                    <a:pt x="136" y="80"/>
                    <a:pt x="136" y="80"/>
                  </a:cubicBezTo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>
                <a:latin typeface="Arial" pitchFamily="34" charset="0"/>
              </a:endParaRPr>
            </a:p>
          </p:txBody>
        </p:sp>
        <p:sp>
          <p:nvSpPr>
            <p:cNvPr id="32" name="Freeform 7"/>
            <p:cNvSpPr>
              <a:spLocks/>
            </p:cNvSpPr>
            <p:nvPr userDrawn="1"/>
          </p:nvSpPr>
          <p:spPr bwMode="auto">
            <a:xfrm>
              <a:off x="1241425" y="-234951"/>
              <a:ext cx="890588" cy="688975"/>
            </a:xfrm>
            <a:custGeom>
              <a:avLst/>
              <a:gdLst>
                <a:gd name="T0" fmla="*/ 0 w 151"/>
                <a:gd name="T1" fmla="*/ 28 h 117"/>
                <a:gd name="T2" fmla="*/ 99 w 151"/>
                <a:gd name="T3" fmla="*/ 117 h 117"/>
                <a:gd name="T4" fmla="*/ 0 w 151"/>
                <a:gd name="T5" fmla="*/ 28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117">
                  <a:moveTo>
                    <a:pt x="0" y="28"/>
                  </a:moveTo>
                  <a:cubicBezTo>
                    <a:pt x="0" y="28"/>
                    <a:pt x="151" y="0"/>
                    <a:pt x="99" y="117"/>
                  </a:cubicBezTo>
                  <a:cubicBezTo>
                    <a:pt x="99" y="117"/>
                    <a:pt x="110" y="42"/>
                    <a:pt x="0" y="28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>
                <a:latin typeface="Arial" pitchFamily="34" charset="0"/>
              </a:endParaRPr>
            </a:p>
          </p:txBody>
        </p:sp>
        <p:sp>
          <p:nvSpPr>
            <p:cNvPr id="33" name="Freeform 8"/>
            <p:cNvSpPr>
              <a:spLocks/>
            </p:cNvSpPr>
            <p:nvPr userDrawn="1"/>
          </p:nvSpPr>
          <p:spPr bwMode="auto">
            <a:xfrm>
              <a:off x="527050" y="731837"/>
              <a:ext cx="1068388" cy="306388"/>
            </a:xfrm>
            <a:custGeom>
              <a:avLst/>
              <a:gdLst>
                <a:gd name="T0" fmla="*/ 158 w 181"/>
                <a:gd name="T1" fmla="*/ 29 h 52"/>
                <a:gd name="T2" fmla="*/ 130 w 181"/>
                <a:gd name="T3" fmla="*/ 40 h 52"/>
                <a:gd name="T4" fmla="*/ 99 w 181"/>
                <a:gd name="T5" fmla="*/ 44 h 52"/>
                <a:gd name="T6" fmla="*/ 69 w 181"/>
                <a:gd name="T7" fmla="*/ 41 h 52"/>
                <a:gd name="T8" fmla="*/ 42 w 181"/>
                <a:gd name="T9" fmla="*/ 33 h 52"/>
                <a:gd name="T10" fmla="*/ 20 w 181"/>
                <a:gd name="T11" fmla="*/ 20 h 52"/>
                <a:gd name="T12" fmla="*/ 2 w 181"/>
                <a:gd name="T13" fmla="*/ 3 h 52"/>
                <a:gd name="T14" fmla="*/ 0 w 181"/>
                <a:gd name="T15" fmla="*/ 0 h 52"/>
                <a:gd name="T16" fmla="*/ 2 w 181"/>
                <a:gd name="T17" fmla="*/ 3 h 52"/>
                <a:gd name="T18" fmla="*/ 18 w 181"/>
                <a:gd name="T19" fmla="*/ 21 h 52"/>
                <a:gd name="T20" fmla="*/ 40 w 181"/>
                <a:gd name="T21" fmla="*/ 36 h 52"/>
                <a:gd name="T22" fmla="*/ 66 w 181"/>
                <a:gd name="T23" fmla="*/ 46 h 52"/>
                <a:gd name="T24" fmla="*/ 96 w 181"/>
                <a:gd name="T25" fmla="*/ 51 h 52"/>
                <a:gd name="T26" fmla="*/ 126 w 181"/>
                <a:gd name="T27" fmla="*/ 49 h 52"/>
                <a:gd name="T28" fmla="*/ 155 w 181"/>
                <a:gd name="T29" fmla="*/ 40 h 52"/>
                <a:gd name="T30" fmla="*/ 180 w 181"/>
                <a:gd name="T31" fmla="*/ 25 h 52"/>
                <a:gd name="T32" fmla="*/ 181 w 181"/>
                <a:gd name="T33" fmla="*/ 13 h 52"/>
                <a:gd name="T34" fmla="*/ 158 w 181"/>
                <a:gd name="T35" fmla="*/ 2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1" h="52">
                  <a:moveTo>
                    <a:pt x="158" y="29"/>
                  </a:moveTo>
                  <a:cubicBezTo>
                    <a:pt x="149" y="34"/>
                    <a:pt x="140" y="37"/>
                    <a:pt x="130" y="40"/>
                  </a:cubicBezTo>
                  <a:cubicBezTo>
                    <a:pt x="120" y="42"/>
                    <a:pt x="110" y="43"/>
                    <a:pt x="99" y="44"/>
                  </a:cubicBezTo>
                  <a:cubicBezTo>
                    <a:pt x="89" y="44"/>
                    <a:pt x="79" y="43"/>
                    <a:pt x="69" y="41"/>
                  </a:cubicBezTo>
                  <a:cubicBezTo>
                    <a:pt x="60" y="40"/>
                    <a:pt x="51" y="37"/>
                    <a:pt x="42" y="33"/>
                  </a:cubicBezTo>
                  <a:cubicBezTo>
                    <a:pt x="34" y="29"/>
                    <a:pt x="26" y="25"/>
                    <a:pt x="20" y="20"/>
                  </a:cubicBezTo>
                  <a:cubicBezTo>
                    <a:pt x="13" y="15"/>
                    <a:pt x="7" y="9"/>
                    <a:pt x="2" y="3"/>
                  </a:cubicBezTo>
                  <a:cubicBezTo>
                    <a:pt x="2" y="2"/>
                    <a:pt x="1" y="1"/>
                    <a:pt x="0" y="0"/>
                  </a:cubicBezTo>
                  <a:cubicBezTo>
                    <a:pt x="1" y="1"/>
                    <a:pt x="1" y="2"/>
                    <a:pt x="2" y="3"/>
                  </a:cubicBezTo>
                  <a:cubicBezTo>
                    <a:pt x="7" y="9"/>
                    <a:pt x="12" y="15"/>
                    <a:pt x="18" y="21"/>
                  </a:cubicBezTo>
                  <a:cubicBezTo>
                    <a:pt x="24" y="26"/>
                    <a:pt x="32" y="31"/>
                    <a:pt x="40" y="36"/>
                  </a:cubicBezTo>
                  <a:cubicBezTo>
                    <a:pt x="48" y="40"/>
                    <a:pt x="57" y="44"/>
                    <a:pt x="66" y="46"/>
                  </a:cubicBezTo>
                  <a:cubicBezTo>
                    <a:pt x="76" y="49"/>
                    <a:pt x="85" y="51"/>
                    <a:pt x="96" y="51"/>
                  </a:cubicBezTo>
                  <a:cubicBezTo>
                    <a:pt x="106" y="52"/>
                    <a:pt x="116" y="51"/>
                    <a:pt x="126" y="49"/>
                  </a:cubicBezTo>
                  <a:cubicBezTo>
                    <a:pt x="136" y="47"/>
                    <a:pt x="146" y="44"/>
                    <a:pt x="155" y="40"/>
                  </a:cubicBezTo>
                  <a:cubicBezTo>
                    <a:pt x="164" y="36"/>
                    <a:pt x="173" y="31"/>
                    <a:pt x="180" y="25"/>
                  </a:cubicBezTo>
                  <a:cubicBezTo>
                    <a:pt x="181" y="13"/>
                    <a:pt x="181" y="13"/>
                    <a:pt x="181" y="13"/>
                  </a:cubicBezTo>
                  <a:cubicBezTo>
                    <a:pt x="174" y="19"/>
                    <a:pt x="166" y="24"/>
                    <a:pt x="158" y="29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>
                <a:latin typeface="Arial" pitchFamily="34" charset="0"/>
              </a:endParaRPr>
            </a:p>
          </p:txBody>
        </p:sp>
        <p:sp>
          <p:nvSpPr>
            <p:cNvPr id="34" name="Freeform 9"/>
            <p:cNvSpPr>
              <a:spLocks/>
            </p:cNvSpPr>
            <p:nvPr userDrawn="1"/>
          </p:nvSpPr>
          <p:spPr bwMode="auto">
            <a:xfrm>
              <a:off x="1087437" y="319087"/>
              <a:ext cx="171450" cy="123825"/>
            </a:xfrm>
            <a:custGeom>
              <a:avLst/>
              <a:gdLst>
                <a:gd name="T0" fmla="*/ 0 w 108"/>
                <a:gd name="T1" fmla="*/ 37 h 78"/>
                <a:gd name="T2" fmla="*/ 67 w 108"/>
                <a:gd name="T3" fmla="*/ 0 h 78"/>
                <a:gd name="T4" fmla="*/ 108 w 108"/>
                <a:gd name="T5" fmla="*/ 37 h 78"/>
                <a:gd name="T6" fmla="*/ 41 w 108"/>
                <a:gd name="T7" fmla="*/ 78 h 78"/>
                <a:gd name="T8" fmla="*/ 0 w 108"/>
                <a:gd name="T9" fmla="*/ 37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78">
                  <a:moveTo>
                    <a:pt x="0" y="37"/>
                  </a:moveTo>
                  <a:lnTo>
                    <a:pt x="67" y="0"/>
                  </a:lnTo>
                  <a:lnTo>
                    <a:pt x="108" y="37"/>
                  </a:lnTo>
                  <a:lnTo>
                    <a:pt x="41" y="78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>
                <a:latin typeface="Arial" pitchFamily="34" charset="0"/>
              </a:endParaRPr>
            </a:p>
          </p:txBody>
        </p:sp>
        <p:sp>
          <p:nvSpPr>
            <p:cNvPr id="35" name="Freeform 10"/>
            <p:cNvSpPr>
              <a:spLocks/>
            </p:cNvSpPr>
            <p:nvPr userDrawn="1"/>
          </p:nvSpPr>
          <p:spPr bwMode="auto">
            <a:xfrm>
              <a:off x="1489075" y="-265113"/>
              <a:ext cx="684213" cy="549275"/>
            </a:xfrm>
            <a:custGeom>
              <a:avLst/>
              <a:gdLst>
                <a:gd name="T0" fmla="*/ 0 w 116"/>
                <a:gd name="T1" fmla="*/ 23 h 93"/>
                <a:gd name="T2" fmla="*/ 74 w 116"/>
                <a:gd name="T3" fmla="*/ 93 h 93"/>
                <a:gd name="T4" fmla="*/ 0 w 116"/>
                <a:gd name="T5" fmla="*/ 2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93">
                  <a:moveTo>
                    <a:pt x="0" y="23"/>
                  </a:moveTo>
                  <a:cubicBezTo>
                    <a:pt x="0" y="23"/>
                    <a:pt x="116" y="0"/>
                    <a:pt x="74" y="93"/>
                  </a:cubicBezTo>
                  <a:cubicBezTo>
                    <a:pt x="74" y="93"/>
                    <a:pt x="100" y="27"/>
                    <a:pt x="0" y="23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>
                <a:latin typeface="Arial" pitchFamily="34" charset="0"/>
              </a:endParaRPr>
            </a:p>
          </p:txBody>
        </p:sp>
        <p:sp>
          <p:nvSpPr>
            <p:cNvPr id="36" name="Freeform 11"/>
            <p:cNvSpPr>
              <a:spLocks/>
            </p:cNvSpPr>
            <p:nvPr userDrawn="1"/>
          </p:nvSpPr>
          <p:spPr bwMode="auto">
            <a:xfrm>
              <a:off x="581025" y="1776412"/>
              <a:ext cx="1042988" cy="317500"/>
            </a:xfrm>
            <a:custGeom>
              <a:avLst/>
              <a:gdLst>
                <a:gd name="T0" fmla="*/ 20 w 177"/>
                <a:gd name="T1" fmla="*/ 38 h 54"/>
                <a:gd name="T2" fmla="*/ 46 w 177"/>
                <a:gd name="T3" fmla="*/ 23 h 54"/>
                <a:gd name="T4" fmla="*/ 74 w 177"/>
                <a:gd name="T5" fmla="*/ 12 h 54"/>
                <a:gd name="T6" fmla="*/ 104 w 177"/>
                <a:gd name="T7" fmla="*/ 5 h 54"/>
                <a:gd name="T8" fmla="*/ 131 w 177"/>
                <a:gd name="T9" fmla="*/ 3 h 54"/>
                <a:gd name="T10" fmla="*/ 155 w 177"/>
                <a:gd name="T11" fmla="*/ 5 h 54"/>
                <a:gd name="T12" fmla="*/ 175 w 177"/>
                <a:gd name="T13" fmla="*/ 11 h 54"/>
                <a:gd name="T14" fmla="*/ 177 w 177"/>
                <a:gd name="T15" fmla="*/ 12 h 54"/>
                <a:gd name="T16" fmla="*/ 175 w 177"/>
                <a:gd name="T17" fmla="*/ 11 h 54"/>
                <a:gd name="T18" fmla="*/ 157 w 177"/>
                <a:gd name="T19" fmla="*/ 4 h 54"/>
                <a:gd name="T20" fmla="*/ 133 w 177"/>
                <a:gd name="T21" fmla="*/ 1 h 54"/>
                <a:gd name="T22" fmla="*/ 106 w 177"/>
                <a:gd name="T23" fmla="*/ 2 h 54"/>
                <a:gd name="T24" fmla="*/ 77 w 177"/>
                <a:gd name="T25" fmla="*/ 7 h 54"/>
                <a:gd name="T26" fmla="*/ 48 w 177"/>
                <a:gd name="T27" fmla="*/ 16 h 54"/>
                <a:gd name="T28" fmla="*/ 21 w 177"/>
                <a:gd name="T29" fmla="*/ 30 h 54"/>
                <a:gd name="T30" fmla="*/ 0 w 177"/>
                <a:gd name="T31" fmla="*/ 46 h 54"/>
                <a:gd name="T32" fmla="*/ 2 w 177"/>
                <a:gd name="T33" fmla="*/ 54 h 54"/>
                <a:gd name="T34" fmla="*/ 20 w 177"/>
                <a:gd name="T35" fmla="*/ 3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7" h="54">
                  <a:moveTo>
                    <a:pt x="20" y="38"/>
                  </a:moveTo>
                  <a:cubicBezTo>
                    <a:pt x="28" y="33"/>
                    <a:pt x="37" y="28"/>
                    <a:pt x="46" y="23"/>
                  </a:cubicBezTo>
                  <a:cubicBezTo>
                    <a:pt x="55" y="19"/>
                    <a:pt x="65" y="15"/>
                    <a:pt x="74" y="12"/>
                  </a:cubicBezTo>
                  <a:cubicBezTo>
                    <a:pt x="84" y="9"/>
                    <a:pt x="94" y="7"/>
                    <a:pt x="104" y="5"/>
                  </a:cubicBezTo>
                  <a:cubicBezTo>
                    <a:pt x="113" y="4"/>
                    <a:pt x="122" y="3"/>
                    <a:pt x="131" y="3"/>
                  </a:cubicBezTo>
                  <a:cubicBezTo>
                    <a:pt x="140" y="3"/>
                    <a:pt x="148" y="4"/>
                    <a:pt x="155" y="5"/>
                  </a:cubicBezTo>
                  <a:cubicBezTo>
                    <a:pt x="162" y="6"/>
                    <a:pt x="169" y="8"/>
                    <a:pt x="175" y="11"/>
                  </a:cubicBezTo>
                  <a:cubicBezTo>
                    <a:pt x="176" y="11"/>
                    <a:pt x="177" y="12"/>
                    <a:pt x="177" y="12"/>
                  </a:cubicBezTo>
                  <a:cubicBezTo>
                    <a:pt x="177" y="12"/>
                    <a:pt x="176" y="11"/>
                    <a:pt x="175" y="11"/>
                  </a:cubicBezTo>
                  <a:cubicBezTo>
                    <a:pt x="170" y="8"/>
                    <a:pt x="163" y="6"/>
                    <a:pt x="157" y="4"/>
                  </a:cubicBezTo>
                  <a:cubicBezTo>
                    <a:pt x="149" y="2"/>
                    <a:pt x="142" y="1"/>
                    <a:pt x="133" y="1"/>
                  </a:cubicBezTo>
                  <a:cubicBezTo>
                    <a:pt x="125" y="0"/>
                    <a:pt x="115" y="1"/>
                    <a:pt x="106" y="2"/>
                  </a:cubicBezTo>
                  <a:cubicBezTo>
                    <a:pt x="96" y="3"/>
                    <a:pt x="86" y="4"/>
                    <a:pt x="77" y="7"/>
                  </a:cubicBezTo>
                  <a:cubicBezTo>
                    <a:pt x="67" y="9"/>
                    <a:pt x="57" y="13"/>
                    <a:pt x="48" y="16"/>
                  </a:cubicBezTo>
                  <a:cubicBezTo>
                    <a:pt x="38" y="20"/>
                    <a:pt x="29" y="25"/>
                    <a:pt x="21" y="30"/>
                  </a:cubicBezTo>
                  <a:cubicBezTo>
                    <a:pt x="13" y="35"/>
                    <a:pt x="6" y="40"/>
                    <a:pt x="0" y="46"/>
                  </a:cubicBezTo>
                  <a:cubicBezTo>
                    <a:pt x="2" y="54"/>
                    <a:pt x="2" y="54"/>
                    <a:pt x="2" y="54"/>
                  </a:cubicBezTo>
                  <a:cubicBezTo>
                    <a:pt x="7" y="48"/>
                    <a:pt x="13" y="43"/>
                    <a:pt x="20" y="38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>
                <a:latin typeface="Arial" pitchFamily="34" charset="0"/>
              </a:endParaRPr>
            </a:p>
          </p:txBody>
        </p:sp>
        <p:sp>
          <p:nvSpPr>
            <p:cNvPr id="37" name="Freeform 12"/>
            <p:cNvSpPr>
              <a:spLocks noEditPoints="1"/>
            </p:cNvSpPr>
            <p:nvPr userDrawn="1"/>
          </p:nvSpPr>
          <p:spPr bwMode="auto">
            <a:xfrm>
              <a:off x="61912" y="1209675"/>
              <a:ext cx="341313" cy="395288"/>
            </a:xfrm>
            <a:custGeom>
              <a:avLst/>
              <a:gdLst>
                <a:gd name="T0" fmla="*/ 28 w 58"/>
                <a:gd name="T1" fmla="*/ 53 h 67"/>
                <a:gd name="T2" fmla="*/ 23 w 58"/>
                <a:gd name="T3" fmla="*/ 56 h 67"/>
                <a:gd name="T4" fmla="*/ 19 w 58"/>
                <a:gd name="T5" fmla="*/ 51 h 67"/>
                <a:gd name="T6" fmla="*/ 29 w 58"/>
                <a:gd name="T7" fmla="*/ 31 h 67"/>
                <a:gd name="T8" fmla="*/ 33 w 58"/>
                <a:gd name="T9" fmla="*/ 33 h 67"/>
                <a:gd name="T10" fmla="*/ 28 w 58"/>
                <a:gd name="T11" fmla="*/ 53 h 67"/>
                <a:gd name="T12" fmla="*/ 56 w 58"/>
                <a:gd name="T13" fmla="*/ 11 h 67"/>
                <a:gd name="T14" fmla="*/ 58 w 58"/>
                <a:gd name="T15" fmla="*/ 0 h 67"/>
                <a:gd name="T16" fmla="*/ 40 w 58"/>
                <a:gd name="T17" fmla="*/ 3 h 67"/>
                <a:gd name="T18" fmla="*/ 37 w 58"/>
                <a:gd name="T19" fmla="*/ 20 h 67"/>
                <a:gd name="T20" fmla="*/ 30 w 58"/>
                <a:gd name="T21" fmla="*/ 19 h 67"/>
                <a:gd name="T22" fmla="*/ 1 w 58"/>
                <a:gd name="T23" fmla="*/ 52 h 67"/>
                <a:gd name="T24" fmla="*/ 16 w 58"/>
                <a:gd name="T25" fmla="*/ 67 h 67"/>
                <a:gd name="T26" fmla="*/ 29 w 58"/>
                <a:gd name="T27" fmla="*/ 63 h 67"/>
                <a:gd name="T28" fmla="*/ 29 w 58"/>
                <a:gd name="T29" fmla="*/ 66 h 67"/>
                <a:gd name="T30" fmla="*/ 44 w 58"/>
                <a:gd name="T31" fmla="*/ 66 h 67"/>
                <a:gd name="T32" fmla="*/ 47 w 58"/>
                <a:gd name="T33" fmla="*/ 48 h 67"/>
                <a:gd name="T34" fmla="*/ 56 w 58"/>
                <a:gd name="T35" fmla="*/ 1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8" h="67">
                  <a:moveTo>
                    <a:pt x="28" y="53"/>
                  </a:moveTo>
                  <a:cubicBezTo>
                    <a:pt x="27" y="54"/>
                    <a:pt x="25" y="56"/>
                    <a:pt x="23" y="56"/>
                  </a:cubicBezTo>
                  <a:cubicBezTo>
                    <a:pt x="20" y="56"/>
                    <a:pt x="19" y="54"/>
                    <a:pt x="19" y="51"/>
                  </a:cubicBezTo>
                  <a:cubicBezTo>
                    <a:pt x="19" y="48"/>
                    <a:pt x="21" y="31"/>
                    <a:pt x="29" y="31"/>
                  </a:cubicBezTo>
                  <a:cubicBezTo>
                    <a:pt x="31" y="31"/>
                    <a:pt x="32" y="32"/>
                    <a:pt x="33" y="33"/>
                  </a:cubicBezTo>
                  <a:lnTo>
                    <a:pt x="28" y="53"/>
                  </a:lnTo>
                  <a:close/>
                  <a:moveTo>
                    <a:pt x="56" y="11"/>
                  </a:moveTo>
                  <a:cubicBezTo>
                    <a:pt x="57" y="7"/>
                    <a:pt x="58" y="2"/>
                    <a:pt x="58" y="0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5"/>
                    <a:pt x="39" y="10"/>
                    <a:pt x="37" y="20"/>
                  </a:cubicBezTo>
                  <a:cubicBezTo>
                    <a:pt x="35" y="20"/>
                    <a:pt x="33" y="19"/>
                    <a:pt x="30" y="19"/>
                  </a:cubicBezTo>
                  <a:cubicBezTo>
                    <a:pt x="7" y="19"/>
                    <a:pt x="0" y="41"/>
                    <a:pt x="1" y="52"/>
                  </a:cubicBezTo>
                  <a:cubicBezTo>
                    <a:pt x="1" y="62"/>
                    <a:pt x="6" y="67"/>
                    <a:pt x="16" y="67"/>
                  </a:cubicBezTo>
                  <a:cubicBezTo>
                    <a:pt x="22" y="67"/>
                    <a:pt x="26" y="65"/>
                    <a:pt x="29" y="63"/>
                  </a:cubicBezTo>
                  <a:cubicBezTo>
                    <a:pt x="29" y="64"/>
                    <a:pt x="29" y="65"/>
                    <a:pt x="29" y="66"/>
                  </a:cubicBezTo>
                  <a:cubicBezTo>
                    <a:pt x="44" y="66"/>
                    <a:pt x="44" y="66"/>
                    <a:pt x="44" y="66"/>
                  </a:cubicBezTo>
                  <a:cubicBezTo>
                    <a:pt x="44" y="63"/>
                    <a:pt x="44" y="59"/>
                    <a:pt x="47" y="48"/>
                  </a:cubicBezTo>
                  <a:lnTo>
                    <a:pt x="56" y="11"/>
                  </a:ln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>
                <a:latin typeface="Arial" pitchFamily="34" charset="0"/>
              </a:endParaRPr>
            </a:p>
          </p:txBody>
        </p:sp>
        <p:sp>
          <p:nvSpPr>
            <p:cNvPr id="38" name="Freeform 13"/>
            <p:cNvSpPr>
              <a:spLocks noEditPoints="1"/>
            </p:cNvSpPr>
            <p:nvPr userDrawn="1"/>
          </p:nvSpPr>
          <p:spPr bwMode="auto">
            <a:xfrm>
              <a:off x="415925" y="1322387"/>
              <a:ext cx="300038" cy="282575"/>
            </a:xfrm>
            <a:custGeom>
              <a:avLst/>
              <a:gdLst>
                <a:gd name="T0" fmla="*/ 21 w 51"/>
                <a:gd name="T1" fmla="*/ 18 h 48"/>
                <a:gd name="T2" fmla="*/ 29 w 51"/>
                <a:gd name="T3" fmla="*/ 11 h 48"/>
                <a:gd name="T4" fmla="*/ 33 w 51"/>
                <a:gd name="T5" fmla="*/ 14 h 48"/>
                <a:gd name="T6" fmla="*/ 25 w 51"/>
                <a:gd name="T7" fmla="*/ 19 h 48"/>
                <a:gd name="T8" fmla="*/ 21 w 51"/>
                <a:gd name="T9" fmla="*/ 18 h 48"/>
                <a:gd name="T10" fmla="*/ 18 w 51"/>
                <a:gd name="T11" fmla="*/ 29 h 48"/>
                <a:gd name="T12" fmla="*/ 24 w 51"/>
                <a:gd name="T13" fmla="*/ 29 h 48"/>
                <a:gd name="T14" fmla="*/ 51 w 51"/>
                <a:gd name="T15" fmla="*/ 13 h 48"/>
                <a:gd name="T16" fmla="*/ 31 w 51"/>
                <a:gd name="T17" fmla="*/ 0 h 48"/>
                <a:gd name="T18" fmla="*/ 0 w 51"/>
                <a:gd name="T19" fmla="*/ 31 h 48"/>
                <a:gd name="T20" fmla="*/ 22 w 51"/>
                <a:gd name="T21" fmla="*/ 48 h 48"/>
                <a:gd name="T22" fmla="*/ 43 w 51"/>
                <a:gd name="T23" fmla="*/ 42 h 48"/>
                <a:gd name="T24" fmla="*/ 40 w 51"/>
                <a:gd name="T25" fmla="*/ 33 h 48"/>
                <a:gd name="T26" fmla="*/ 25 w 51"/>
                <a:gd name="T27" fmla="*/ 37 h 48"/>
                <a:gd name="T28" fmla="*/ 18 w 51"/>
                <a:gd name="T29" fmla="*/ 32 h 48"/>
                <a:gd name="T30" fmla="*/ 18 w 51"/>
                <a:gd name="T31" fmla="*/ 2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1" h="48">
                  <a:moveTo>
                    <a:pt x="21" y="18"/>
                  </a:moveTo>
                  <a:cubicBezTo>
                    <a:pt x="22" y="14"/>
                    <a:pt x="25" y="11"/>
                    <a:pt x="29" y="11"/>
                  </a:cubicBezTo>
                  <a:cubicBezTo>
                    <a:pt x="32" y="11"/>
                    <a:pt x="33" y="12"/>
                    <a:pt x="33" y="14"/>
                  </a:cubicBezTo>
                  <a:cubicBezTo>
                    <a:pt x="33" y="17"/>
                    <a:pt x="29" y="19"/>
                    <a:pt x="25" y="19"/>
                  </a:cubicBezTo>
                  <a:cubicBezTo>
                    <a:pt x="23" y="19"/>
                    <a:pt x="22" y="19"/>
                    <a:pt x="21" y="18"/>
                  </a:cubicBezTo>
                  <a:close/>
                  <a:moveTo>
                    <a:pt x="18" y="29"/>
                  </a:moveTo>
                  <a:cubicBezTo>
                    <a:pt x="19" y="29"/>
                    <a:pt x="22" y="29"/>
                    <a:pt x="24" y="29"/>
                  </a:cubicBezTo>
                  <a:cubicBezTo>
                    <a:pt x="42" y="29"/>
                    <a:pt x="51" y="21"/>
                    <a:pt x="51" y="13"/>
                  </a:cubicBezTo>
                  <a:cubicBezTo>
                    <a:pt x="51" y="3"/>
                    <a:pt x="42" y="0"/>
                    <a:pt x="31" y="0"/>
                  </a:cubicBezTo>
                  <a:cubicBezTo>
                    <a:pt x="11" y="0"/>
                    <a:pt x="0" y="14"/>
                    <a:pt x="0" y="31"/>
                  </a:cubicBezTo>
                  <a:cubicBezTo>
                    <a:pt x="0" y="43"/>
                    <a:pt x="7" y="48"/>
                    <a:pt x="22" y="48"/>
                  </a:cubicBezTo>
                  <a:cubicBezTo>
                    <a:pt x="27" y="48"/>
                    <a:pt x="35" y="47"/>
                    <a:pt x="43" y="42"/>
                  </a:cubicBezTo>
                  <a:cubicBezTo>
                    <a:pt x="40" y="33"/>
                    <a:pt x="40" y="33"/>
                    <a:pt x="40" y="33"/>
                  </a:cubicBezTo>
                  <a:cubicBezTo>
                    <a:pt x="36" y="35"/>
                    <a:pt x="30" y="37"/>
                    <a:pt x="25" y="37"/>
                  </a:cubicBezTo>
                  <a:cubicBezTo>
                    <a:pt x="20" y="37"/>
                    <a:pt x="18" y="36"/>
                    <a:pt x="18" y="32"/>
                  </a:cubicBezTo>
                  <a:cubicBezTo>
                    <a:pt x="18" y="31"/>
                    <a:pt x="18" y="30"/>
                    <a:pt x="18" y="29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>
                <a:latin typeface="Arial" pitchFamily="34" charset="0"/>
              </a:endParaRPr>
            </a:p>
          </p:txBody>
        </p:sp>
        <p:sp>
          <p:nvSpPr>
            <p:cNvPr id="39" name="Freeform 14"/>
            <p:cNvSpPr>
              <a:spLocks/>
            </p:cNvSpPr>
            <p:nvPr userDrawn="1"/>
          </p:nvSpPr>
          <p:spPr bwMode="auto">
            <a:xfrm>
              <a:off x="874712" y="1216025"/>
              <a:ext cx="319088" cy="382588"/>
            </a:xfrm>
            <a:custGeom>
              <a:avLst/>
              <a:gdLst>
                <a:gd name="T0" fmla="*/ 13 w 54"/>
                <a:gd name="T1" fmla="*/ 2 h 65"/>
                <a:gd name="T2" fmla="*/ 32 w 54"/>
                <a:gd name="T3" fmla="*/ 0 h 65"/>
                <a:gd name="T4" fmla="*/ 30 w 54"/>
                <a:gd name="T5" fmla="*/ 11 h 65"/>
                <a:gd name="T6" fmla="*/ 29 w 54"/>
                <a:gd name="T7" fmla="*/ 18 h 65"/>
                <a:gd name="T8" fmla="*/ 28 w 54"/>
                <a:gd name="T9" fmla="*/ 21 h 65"/>
                <a:gd name="T10" fmla="*/ 41 w 54"/>
                <a:gd name="T11" fmla="*/ 18 h 65"/>
                <a:gd name="T12" fmla="*/ 54 w 54"/>
                <a:gd name="T13" fmla="*/ 27 h 65"/>
                <a:gd name="T14" fmla="*/ 53 w 54"/>
                <a:gd name="T15" fmla="*/ 31 h 65"/>
                <a:gd name="T16" fmla="*/ 45 w 54"/>
                <a:gd name="T17" fmla="*/ 65 h 65"/>
                <a:gd name="T18" fmla="*/ 27 w 54"/>
                <a:gd name="T19" fmla="*/ 65 h 65"/>
                <a:gd name="T20" fmla="*/ 35 w 54"/>
                <a:gd name="T21" fmla="*/ 35 h 65"/>
                <a:gd name="T22" fmla="*/ 35 w 54"/>
                <a:gd name="T23" fmla="*/ 32 h 65"/>
                <a:gd name="T24" fmla="*/ 32 w 54"/>
                <a:gd name="T25" fmla="*/ 30 h 65"/>
                <a:gd name="T26" fmla="*/ 25 w 54"/>
                <a:gd name="T27" fmla="*/ 33 h 65"/>
                <a:gd name="T28" fmla="*/ 17 w 54"/>
                <a:gd name="T29" fmla="*/ 65 h 65"/>
                <a:gd name="T30" fmla="*/ 0 w 54"/>
                <a:gd name="T31" fmla="*/ 65 h 65"/>
                <a:gd name="T32" fmla="*/ 11 w 54"/>
                <a:gd name="T33" fmla="*/ 19 h 65"/>
                <a:gd name="T34" fmla="*/ 13 w 54"/>
                <a:gd name="T35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4" h="65">
                  <a:moveTo>
                    <a:pt x="13" y="2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32" y="2"/>
                    <a:pt x="31" y="7"/>
                    <a:pt x="30" y="11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28" y="19"/>
                    <a:pt x="28" y="20"/>
                    <a:pt x="28" y="21"/>
                  </a:cubicBezTo>
                  <a:cubicBezTo>
                    <a:pt x="31" y="19"/>
                    <a:pt x="35" y="18"/>
                    <a:pt x="41" y="18"/>
                  </a:cubicBezTo>
                  <a:cubicBezTo>
                    <a:pt x="48" y="18"/>
                    <a:pt x="54" y="20"/>
                    <a:pt x="54" y="27"/>
                  </a:cubicBezTo>
                  <a:cubicBezTo>
                    <a:pt x="54" y="28"/>
                    <a:pt x="54" y="30"/>
                    <a:pt x="53" y="31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27" y="65"/>
                    <a:pt x="27" y="65"/>
                    <a:pt x="27" y="65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5" y="34"/>
                    <a:pt x="35" y="33"/>
                    <a:pt x="35" y="32"/>
                  </a:cubicBezTo>
                  <a:cubicBezTo>
                    <a:pt x="35" y="30"/>
                    <a:pt x="34" y="30"/>
                    <a:pt x="32" y="30"/>
                  </a:cubicBezTo>
                  <a:cubicBezTo>
                    <a:pt x="30" y="30"/>
                    <a:pt x="27" y="31"/>
                    <a:pt x="25" y="33"/>
                  </a:cubicBezTo>
                  <a:cubicBezTo>
                    <a:pt x="17" y="65"/>
                    <a:pt x="17" y="65"/>
                    <a:pt x="17" y="6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3" y="8"/>
                    <a:pt x="14" y="5"/>
                    <a:pt x="13" y="2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>
                <a:latin typeface="Arial" pitchFamily="34" charset="0"/>
              </a:endParaRPr>
            </a:p>
          </p:txBody>
        </p:sp>
        <p:sp>
          <p:nvSpPr>
            <p:cNvPr id="40" name="Freeform 15"/>
            <p:cNvSpPr>
              <a:spLocks noEditPoints="1"/>
            </p:cNvSpPr>
            <p:nvPr userDrawn="1"/>
          </p:nvSpPr>
          <p:spPr bwMode="auto">
            <a:xfrm>
              <a:off x="1241425" y="1322387"/>
              <a:ext cx="300038" cy="282575"/>
            </a:xfrm>
            <a:custGeom>
              <a:avLst/>
              <a:gdLst>
                <a:gd name="T0" fmla="*/ 21 w 51"/>
                <a:gd name="T1" fmla="*/ 18 h 48"/>
                <a:gd name="T2" fmla="*/ 29 w 51"/>
                <a:gd name="T3" fmla="*/ 11 h 48"/>
                <a:gd name="T4" fmla="*/ 33 w 51"/>
                <a:gd name="T5" fmla="*/ 14 h 48"/>
                <a:gd name="T6" fmla="*/ 25 w 51"/>
                <a:gd name="T7" fmla="*/ 19 h 48"/>
                <a:gd name="T8" fmla="*/ 21 w 51"/>
                <a:gd name="T9" fmla="*/ 18 h 48"/>
                <a:gd name="T10" fmla="*/ 18 w 51"/>
                <a:gd name="T11" fmla="*/ 29 h 48"/>
                <a:gd name="T12" fmla="*/ 25 w 51"/>
                <a:gd name="T13" fmla="*/ 29 h 48"/>
                <a:gd name="T14" fmla="*/ 51 w 51"/>
                <a:gd name="T15" fmla="*/ 13 h 48"/>
                <a:gd name="T16" fmla="*/ 31 w 51"/>
                <a:gd name="T17" fmla="*/ 0 h 48"/>
                <a:gd name="T18" fmla="*/ 0 w 51"/>
                <a:gd name="T19" fmla="*/ 31 h 48"/>
                <a:gd name="T20" fmla="*/ 22 w 51"/>
                <a:gd name="T21" fmla="*/ 48 h 48"/>
                <a:gd name="T22" fmla="*/ 44 w 51"/>
                <a:gd name="T23" fmla="*/ 42 h 48"/>
                <a:gd name="T24" fmla="*/ 40 w 51"/>
                <a:gd name="T25" fmla="*/ 33 h 48"/>
                <a:gd name="T26" fmla="*/ 25 w 51"/>
                <a:gd name="T27" fmla="*/ 37 h 48"/>
                <a:gd name="T28" fmla="*/ 18 w 51"/>
                <a:gd name="T29" fmla="*/ 32 h 48"/>
                <a:gd name="T30" fmla="*/ 18 w 51"/>
                <a:gd name="T31" fmla="*/ 2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1" h="48">
                  <a:moveTo>
                    <a:pt x="21" y="18"/>
                  </a:moveTo>
                  <a:cubicBezTo>
                    <a:pt x="22" y="14"/>
                    <a:pt x="25" y="11"/>
                    <a:pt x="29" y="11"/>
                  </a:cubicBezTo>
                  <a:cubicBezTo>
                    <a:pt x="32" y="11"/>
                    <a:pt x="33" y="12"/>
                    <a:pt x="33" y="14"/>
                  </a:cubicBezTo>
                  <a:cubicBezTo>
                    <a:pt x="33" y="17"/>
                    <a:pt x="29" y="19"/>
                    <a:pt x="25" y="19"/>
                  </a:cubicBezTo>
                  <a:cubicBezTo>
                    <a:pt x="23" y="19"/>
                    <a:pt x="22" y="19"/>
                    <a:pt x="21" y="18"/>
                  </a:cubicBezTo>
                  <a:close/>
                  <a:moveTo>
                    <a:pt x="18" y="29"/>
                  </a:moveTo>
                  <a:cubicBezTo>
                    <a:pt x="19" y="29"/>
                    <a:pt x="22" y="29"/>
                    <a:pt x="25" y="29"/>
                  </a:cubicBezTo>
                  <a:cubicBezTo>
                    <a:pt x="42" y="29"/>
                    <a:pt x="51" y="21"/>
                    <a:pt x="51" y="13"/>
                  </a:cubicBezTo>
                  <a:cubicBezTo>
                    <a:pt x="51" y="3"/>
                    <a:pt x="42" y="0"/>
                    <a:pt x="31" y="0"/>
                  </a:cubicBezTo>
                  <a:cubicBezTo>
                    <a:pt x="12" y="0"/>
                    <a:pt x="0" y="14"/>
                    <a:pt x="0" y="31"/>
                  </a:cubicBezTo>
                  <a:cubicBezTo>
                    <a:pt x="0" y="43"/>
                    <a:pt x="7" y="48"/>
                    <a:pt x="22" y="48"/>
                  </a:cubicBezTo>
                  <a:cubicBezTo>
                    <a:pt x="27" y="48"/>
                    <a:pt x="35" y="47"/>
                    <a:pt x="44" y="42"/>
                  </a:cubicBezTo>
                  <a:cubicBezTo>
                    <a:pt x="40" y="33"/>
                    <a:pt x="40" y="33"/>
                    <a:pt x="40" y="33"/>
                  </a:cubicBezTo>
                  <a:cubicBezTo>
                    <a:pt x="36" y="35"/>
                    <a:pt x="30" y="37"/>
                    <a:pt x="25" y="37"/>
                  </a:cubicBezTo>
                  <a:cubicBezTo>
                    <a:pt x="20" y="37"/>
                    <a:pt x="18" y="36"/>
                    <a:pt x="18" y="32"/>
                  </a:cubicBezTo>
                  <a:cubicBezTo>
                    <a:pt x="18" y="31"/>
                    <a:pt x="18" y="30"/>
                    <a:pt x="18" y="29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>
                <a:latin typeface="Arial" pitchFamily="34" charset="0"/>
              </a:endParaRPr>
            </a:p>
          </p:txBody>
        </p:sp>
        <p:sp>
          <p:nvSpPr>
            <p:cNvPr id="41" name="Freeform 16"/>
            <p:cNvSpPr>
              <a:spLocks/>
            </p:cNvSpPr>
            <p:nvPr userDrawn="1"/>
          </p:nvSpPr>
          <p:spPr bwMode="auto">
            <a:xfrm>
              <a:off x="1582738" y="1322387"/>
              <a:ext cx="319088" cy="288925"/>
            </a:xfrm>
            <a:custGeom>
              <a:avLst/>
              <a:gdLst>
                <a:gd name="T0" fmla="*/ 54 w 54"/>
                <a:gd name="T1" fmla="*/ 0 h 49"/>
                <a:gd name="T2" fmla="*/ 47 w 54"/>
                <a:gd name="T3" fmla="*/ 30 h 49"/>
                <a:gd name="T4" fmla="*/ 47 w 54"/>
                <a:gd name="T5" fmla="*/ 44 h 49"/>
                <a:gd name="T6" fmla="*/ 30 w 54"/>
                <a:gd name="T7" fmla="*/ 49 h 49"/>
                <a:gd name="T8" fmla="*/ 29 w 54"/>
                <a:gd name="T9" fmla="*/ 43 h 49"/>
                <a:gd name="T10" fmla="*/ 13 w 54"/>
                <a:gd name="T11" fmla="*/ 48 h 49"/>
                <a:gd name="T12" fmla="*/ 0 w 54"/>
                <a:gd name="T13" fmla="*/ 39 h 49"/>
                <a:gd name="T14" fmla="*/ 2 w 54"/>
                <a:gd name="T15" fmla="*/ 29 h 49"/>
                <a:gd name="T16" fmla="*/ 8 w 54"/>
                <a:gd name="T17" fmla="*/ 2 h 49"/>
                <a:gd name="T18" fmla="*/ 26 w 54"/>
                <a:gd name="T19" fmla="*/ 0 h 49"/>
                <a:gd name="T20" fmla="*/ 19 w 54"/>
                <a:gd name="T21" fmla="*/ 31 h 49"/>
                <a:gd name="T22" fmla="*/ 22 w 54"/>
                <a:gd name="T23" fmla="*/ 36 h 49"/>
                <a:gd name="T24" fmla="*/ 29 w 54"/>
                <a:gd name="T25" fmla="*/ 31 h 49"/>
                <a:gd name="T26" fmla="*/ 36 w 54"/>
                <a:gd name="T27" fmla="*/ 2 h 49"/>
                <a:gd name="T28" fmla="*/ 54 w 54"/>
                <a:gd name="T2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4" h="49">
                  <a:moveTo>
                    <a:pt x="54" y="0"/>
                  </a:moveTo>
                  <a:cubicBezTo>
                    <a:pt x="47" y="30"/>
                    <a:pt x="47" y="30"/>
                    <a:pt x="47" y="30"/>
                  </a:cubicBezTo>
                  <a:cubicBezTo>
                    <a:pt x="46" y="35"/>
                    <a:pt x="46" y="39"/>
                    <a:pt x="47" y="44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0" y="48"/>
                    <a:pt x="29" y="44"/>
                    <a:pt x="29" y="43"/>
                  </a:cubicBezTo>
                  <a:cubicBezTo>
                    <a:pt x="24" y="46"/>
                    <a:pt x="19" y="48"/>
                    <a:pt x="13" y="48"/>
                  </a:cubicBezTo>
                  <a:cubicBezTo>
                    <a:pt x="6" y="48"/>
                    <a:pt x="0" y="46"/>
                    <a:pt x="0" y="39"/>
                  </a:cubicBezTo>
                  <a:cubicBezTo>
                    <a:pt x="0" y="37"/>
                    <a:pt x="1" y="34"/>
                    <a:pt x="2" y="29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8" y="34"/>
                    <a:pt x="19" y="36"/>
                    <a:pt x="22" y="36"/>
                  </a:cubicBezTo>
                  <a:cubicBezTo>
                    <a:pt x="24" y="36"/>
                    <a:pt x="27" y="35"/>
                    <a:pt x="29" y="31"/>
                  </a:cubicBezTo>
                  <a:cubicBezTo>
                    <a:pt x="36" y="2"/>
                    <a:pt x="36" y="2"/>
                    <a:pt x="36" y="2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>
                <a:latin typeface="Arial" pitchFamily="34" charset="0"/>
              </a:endParaRPr>
            </a:p>
          </p:txBody>
        </p:sp>
        <p:sp>
          <p:nvSpPr>
            <p:cNvPr id="42" name="Freeform 17"/>
            <p:cNvSpPr>
              <a:spLocks/>
            </p:cNvSpPr>
            <p:nvPr userDrawn="1"/>
          </p:nvSpPr>
          <p:spPr bwMode="auto">
            <a:xfrm>
              <a:off x="1912938" y="1322387"/>
              <a:ext cx="319088" cy="282575"/>
            </a:xfrm>
            <a:custGeom>
              <a:avLst/>
              <a:gdLst>
                <a:gd name="T0" fmla="*/ 0 w 54"/>
                <a:gd name="T1" fmla="*/ 42 h 48"/>
                <a:gd name="T2" fmla="*/ 8 w 54"/>
                <a:gd name="T3" fmla="*/ 32 h 48"/>
                <a:gd name="T4" fmla="*/ 24 w 54"/>
                <a:gd name="T5" fmla="*/ 37 h 48"/>
                <a:gd name="T6" fmla="*/ 30 w 54"/>
                <a:gd name="T7" fmla="*/ 33 h 48"/>
                <a:gd name="T8" fmla="*/ 23 w 54"/>
                <a:gd name="T9" fmla="*/ 29 h 48"/>
                <a:gd name="T10" fmla="*/ 19 w 54"/>
                <a:gd name="T11" fmla="*/ 28 h 48"/>
                <a:gd name="T12" fmla="*/ 8 w 54"/>
                <a:gd name="T13" fmla="*/ 17 h 48"/>
                <a:gd name="T14" fmla="*/ 34 w 54"/>
                <a:gd name="T15" fmla="*/ 0 h 48"/>
                <a:gd name="T16" fmla="*/ 54 w 54"/>
                <a:gd name="T17" fmla="*/ 4 h 48"/>
                <a:gd name="T18" fmla="*/ 46 w 54"/>
                <a:gd name="T19" fmla="*/ 14 h 48"/>
                <a:gd name="T20" fmla="*/ 34 w 54"/>
                <a:gd name="T21" fmla="*/ 11 h 48"/>
                <a:gd name="T22" fmla="*/ 28 w 54"/>
                <a:gd name="T23" fmla="*/ 14 h 48"/>
                <a:gd name="T24" fmla="*/ 34 w 54"/>
                <a:gd name="T25" fmla="*/ 17 h 48"/>
                <a:gd name="T26" fmla="*/ 39 w 54"/>
                <a:gd name="T27" fmla="*/ 18 h 48"/>
                <a:gd name="T28" fmla="*/ 49 w 54"/>
                <a:gd name="T29" fmla="*/ 29 h 48"/>
                <a:gd name="T30" fmla="*/ 22 w 54"/>
                <a:gd name="T31" fmla="*/ 48 h 48"/>
                <a:gd name="T32" fmla="*/ 0 w 54"/>
                <a:gd name="T33" fmla="*/ 4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" h="48">
                  <a:moveTo>
                    <a:pt x="0" y="42"/>
                  </a:moveTo>
                  <a:cubicBezTo>
                    <a:pt x="8" y="32"/>
                    <a:pt x="8" y="32"/>
                    <a:pt x="8" y="32"/>
                  </a:cubicBezTo>
                  <a:cubicBezTo>
                    <a:pt x="11" y="34"/>
                    <a:pt x="18" y="37"/>
                    <a:pt x="24" y="37"/>
                  </a:cubicBezTo>
                  <a:cubicBezTo>
                    <a:pt x="27" y="37"/>
                    <a:pt x="30" y="36"/>
                    <a:pt x="30" y="33"/>
                  </a:cubicBezTo>
                  <a:cubicBezTo>
                    <a:pt x="30" y="31"/>
                    <a:pt x="29" y="30"/>
                    <a:pt x="23" y="29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2" y="27"/>
                    <a:pt x="8" y="23"/>
                    <a:pt x="8" y="17"/>
                  </a:cubicBezTo>
                  <a:cubicBezTo>
                    <a:pt x="8" y="8"/>
                    <a:pt x="17" y="0"/>
                    <a:pt x="34" y="0"/>
                  </a:cubicBezTo>
                  <a:cubicBezTo>
                    <a:pt x="41" y="0"/>
                    <a:pt x="47" y="1"/>
                    <a:pt x="54" y="4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2" y="12"/>
                    <a:pt x="37" y="11"/>
                    <a:pt x="34" y="11"/>
                  </a:cubicBezTo>
                  <a:cubicBezTo>
                    <a:pt x="32" y="11"/>
                    <a:pt x="28" y="11"/>
                    <a:pt x="28" y="14"/>
                  </a:cubicBezTo>
                  <a:cubicBezTo>
                    <a:pt x="28" y="15"/>
                    <a:pt x="30" y="16"/>
                    <a:pt x="34" y="17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45" y="20"/>
                    <a:pt x="49" y="23"/>
                    <a:pt x="49" y="29"/>
                  </a:cubicBezTo>
                  <a:cubicBezTo>
                    <a:pt x="49" y="37"/>
                    <a:pt x="40" y="48"/>
                    <a:pt x="22" y="48"/>
                  </a:cubicBezTo>
                  <a:cubicBezTo>
                    <a:pt x="14" y="48"/>
                    <a:pt x="6" y="46"/>
                    <a:pt x="0" y="42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>
                <a:latin typeface="Arial" pitchFamily="34" charset="0"/>
              </a:endParaRPr>
            </a:p>
          </p:txBody>
        </p:sp>
        <p:sp>
          <p:nvSpPr>
            <p:cNvPr id="43" name="Freeform 18"/>
            <p:cNvSpPr>
              <a:spLocks/>
            </p:cNvSpPr>
            <p:nvPr userDrawn="1"/>
          </p:nvSpPr>
          <p:spPr bwMode="auto">
            <a:xfrm>
              <a:off x="2332038" y="1096962"/>
              <a:ext cx="34925" cy="30163"/>
            </a:xfrm>
            <a:custGeom>
              <a:avLst/>
              <a:gdLst>
                <a:gd name="T0" fmla="*/ 1 w 6"/>
                <a:gd name="T1" fmla="*/ 4 h 5"/>
                <a:gd name="T2" fmla="*/ 3 w 6"/>
                <a:gd name="T3" fmla="*/ 5 h 5"/>
                <a:gd name="T4" fmla="*/ 3 w 6"/>
                <a:gd name="T5" fmla="*/ 5 h 5"/>
                <a:gd name="T6" fmla="*/ 6 w 6"/>
                <a:gd name="T7" fmla="*/ 3 h 5"/>
                <a:gd name="T8" fmla="*/ 3 w 6"/>
                <a:gd name="T9" fmla="*/ 0 h 5"/>
                <a:gd name="T10" fmla="*/ 0 w 6"/>
                <a:gd name="T11" fmla="*/ 3 h 5"/>
                <a:gd name="T12" fmla="*/ 1 w 6"/>
                <a:gd name="T13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5">
                  <a:moveTo>
                    <a:pt x="1" y="4"/>
                  </a:moveTo>
                  <a:cubicBezTo>
                    <a:pt x="1" y="5"/>
                    <a:pt x="2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5" y="5"/>
                    <a:pt x="6" y="4"/>
                    <a:pt x="6" y="3"/>
                  </a:cubicBezTo>
                  <a:cubicBezTo>
                    <a:pt x="6" y="1"/>
                    <a:pt x="5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3"/>
                    <a:pt x="0" y="4"/>
                    <a:pt x="1" y="4"/>
                  </a:cubicBezTo>
                </a:path>
              </a:pathLst>
            </a:custGeom>
            <a:solidFill>
              <a:srgbClr val="8BB0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>
                <a:latin typeface="Arial" pitchFamily="34" charset="0"/>
              </a:endParaRPr>
            </a:p>
          </p:txBody>
        </p:sp>
        <p:sp>
          <p:nvSpPr>
            <p:cNvPr id="44" name="Freeform 19"/>
            <p:cNvSpPr>
              <a:spLocks/>
            </p:cNvSpPr>
            <p:nvPr userDrawn="1"/>
          </p:nvSpPr>
          <p:spPr bwMode="auto">
            <a:xfrm>
              <a:off x="2255838" y="1250950"/>
              <a:ext cx="188913" cy="34925"/>
            </a:xfrm>
            <a:custGeom>
              <a:avLst/>
              <a:gdLst>
                <a:gd name="T0" fmla="*/ 31 w 32"/>
                <a:gd name="T1" fmla="*/ 0 h 6"/>
                <a:gd name="T2" fmla="*/ 1 w 32"/>
                <a:gd name="T3" fmla="*/ 0 h 6"/>
                <a:gd name="T4" fmla="*/ 0 w 32"/>
                <a:gd name="T5" fmla="*/ 1 h 6"/>
                <a:gd name="T6" fmla="*/ 0 w 32"/>
                <a:gd name="T7" fmla="*/ 5 h 6"/>
                <a:gd name="T8" fmla="*/ 1 w 32"/>
                <a:gd name="T9" fmla="*/ 6 h 6"/>
                <a:gd name="T10" fmla="*/ 31 w 32"/>
                <a:gd name="T11" fmla="*/ 6 h 6"/>
                <a:gd name="T12" fmla="*/ 32 w 32"/>
                <a:gd name="T13" fmla="*/ 5 h 6"/>
                <a:gd name="T14" fmla="*/ 32 w 32"/>
                <a:gd name="T15" fmla="*/ 1 h 6"/>
                <a:gd name="T16" fmla="*/ 31 w 32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6">
                  <a:moveTo>
                    <a:pt x="3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6"/>
                    <a:pt x="1" y="6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2" y="6"/>
                    <a:pt x="32" y="5"/>
                    <a:pt x="32" y="5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2" y="1"/>
                    <a:pt x="32" y="0"/>
                    <a:pt x="31" y="0"/>
                  </a:cubicBezTo>
                </a:path>
              </a:pathLst>
            </a:custGeom>
            <a:solidFill>
              <a:srgbClr val="8BB0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>
                <a:latin typeface="Arial" pitchFamily="34" charset="0"/>
              </a:endParaRPr>
            </a:p>
          </p:txBody>
        </p:sp>
        <p:sp>
          <p:nvSpPr>
            <p:cNvPr id="45" name="Freeform 20"/>
            <p:cNvSpPr>
              <a:spLocks/>
            </p:cNvSpPr>
            <p:nvPr userDrawn="1"/>
          </p:nvSpPr>
          <p:spPr bwMode="auto">
            <a:xfrm>
              <a:off x="2184400" y="1133475"/>
              <a:ext cx="330200" cy="111125"/>
            </a:xfrm>
            <a:custGeom>
              <a:avLst/>
              <a:gdLst>
                <a:gd name="T0" fmla="*/ 55 w 56"/>
                <a:gd name="T1" fmla="*/ 6 h 19"/>
                <a:gd name="T2" fmla="*/ 36 w 56"/>
                <a:gd name="T3" fmla="*/ 0 h 19"/>
                <a:gd name="T4" fmla="*/ 36 w 56"/>
                <a:gd name="T5" fmla="*/ 0 h 19"/>
                <a:gd name="T6" fmla="*/ 30 w 56"/>
                <a:gd name="T7" fmla="*/ 0 h 19"/>
                <a:gd name="T8" fmla="*/ 30 w 56"/>
                <a:gd name="T9" fmla="*/ 0 h 19"/>
                <a:gd name="T10" fmla="*/ 29 w 56"/>
                <a:gd name="T11" fmla="*/ 0 h 19"/>
                <a:gd name="T12" fmla="*/ 29 w 56"/>
                <a:gd name="T13" fmla="*/ 0 h 19"/>
                <a:gd name="T14" fmla="*/ 27 w 56"/>
                <a:gd name="T15" fmla="*/ 0 h 19"/>
                <a:gd name="T16" fmla="*/ 27 w 56"/>
                <a:gd name="T17" fmla="*/ 0 h 19"/>
                <a:gd name="T18" fmla="*/ 27 w 56"/>
                <a:gd name="T19" fmla="*/ 0 h 19"/>
                <a:gd name="T20" fmla="*/ 27 w 56"/>
                <a:gd name="T21" fmla="*/ 0 h 19"/>
                <a:gd name="T22" fmla="*/ 27 w 56"/>
                <a:gd name="T23" fmla="*/ 0 h 19"/>
                <a:gd name="T24" fmla="*/ 26 w 56"/>
                <a:gd name="T25" fmla="*/ 0 h 19"/>
                <a:gd name="T26" fmla="*/ 26 w 56"/>
                <a:gd name="T27" fmla="*/ 0 h 19"/>
                <a:gd name="T28" fmla="*/ 20 w 56"/>
                <a:gd name="T29" fmla="*/ 0 h 19"/>
                <a:gd name="T30" fmla="*/ 20 w 56"/>
                <a:gd name="T31" fmla="*/ 0 h 19"/>
                <a:gd name="T32" fmla="*/ 1 w 56"/>
                <a:gd name="T33" fmla="*/ 6 h 19"/>
                <a:gd name="T34" fmla="*/ 11 w 56"/>
                <a:gd name="T35" fmla="*/ 19 h 19"/>
                <a:gd name="T36" fmla="*/ 11 w 56"/>
                <a:gd name="T37" fmla="*/ 19 h 19"/>
                <a:gd name="T38" fmla="*/ 11 w 56"/>
                <a:gd name="T39" fmla="*/ 19 h 19"/>
                <a:gd name="T40" fmla="*/ 12 w 56"/>
                <a:gd name="T41" fmla="*/ 19 h 19"/>
                <a:gd name="T42" fmla="*/ 11 w 56"/>
                <a:gd name="T43" fmla="*/ 19 h 19"/>
                <a:gd name="T44" fmla="*/ 7 w 56"/>
                <a:gd name="T45" fmla="*/ 6 h 19"/>
                <a:gd name="T46" fmla="*/ 16 w 56"/>
                <a:gd name="T47" fmla="*/ 1 h 19"/>
                <a:gd name="T48" fmla="*/ 10 w 56"/>
                <a:gd name="T49" fmla="*/ 5 h 19"/>
                <a:gd name="T50" fmla="*/ 19 w 56"/>
                <a:gd name="T51" fmla="*/ 19 h 19"/>
                <a:gd name="T52" fmla="*/ 19 w 56"/>
                <a:gd name="T53" fmla="*/ 19 h 19"/>
                <a:gd name="T54" fmla="*/ 19 w 56"/>
                <a:gd name="T55" fmla="*/ 19 h 19"/>
                <a:gd name="T56" fmla="*/ 19 w 56"/>
                <a:gd name="T57" fmla="*/ 19 h 19"/>
                <a:gd name="T58" fmla="*/ 19 w 56"/>
                <a:gd name="T59" fmla="*/ 19 h 19"/>
                <a:gd name="T60" fmla="*/ 16 w 56"/>
                <a:gd name="T61" fmla="*/ 7 h 19"/>
                <a:gd name="T62" fmla="*/ 27 w 56"/>
                <a:gd name="T63" fmla="*/ 0 h 19"/>
                <a:gd name="T64" fmla="*/ 27 w 56"/>
                <a:gd name="T65" fmla="*/ 0 h 19"/>
                <a:gd name="T66" fmla="*/ 27 w 56"/>
                <a:gd name="T67" fmla="*/ 0 h 19"/>
                <a:gd name="T68" fmla="*/ 27 w 56"/>
                <a:gd name="T69" fmla="*/ 0 h 19"/>
                <a:gd name="T70" fmla="*/ 28 w 56"/>
                <a:gd name="T71" fmla="*/ 0 h 19"/>
                <a:gd name="T72" fmla="*/ 28 w 56"/>
                <a:gd name="T73" fmla="*/ 19 h 19"/>
                <a:gd name="T74" fmla="*/ 28 w 56"/>
                <a:gd name="T75" fmla="*/ 19 h 19"/>
                <a:gd name="T76" fmla="*/ 28 w 56"/>
                <a:gd name="T77" fmla="*/ 19 h 19"/>
                <a:gd name="T78" fmla="*/ 28 w 56"/>
                <a:gd name="T79" fmla="*/ 19 h 19"/>
                <a:gd name="T80" fmla="*/ 28 w 56"/>
                <a:gd name="T81" fmla="*/ 0 h 19"/>
                <a:gd name="T82" fmla="*/ 29 w 56"/>
                <a:gd name="T83" fmla="*/ 0 h 19"/>
                <a:gd name="T84" fmla="*/ 40 w 56"/>
                <a:gd name="T85" fmla="*/ 7 h 19"/>
                <a:gd name="T86" fmla="*/ 37 w 56"/>
                <a:gd name="T87" fmla="*/ 19 h 19"/>
                <a:gd name="T88" fmla="*/ 37 w 56"/>
                <a:gd name="T89" fmla="*/ 19 h 19"/>
                <a:gd name="T90" fmla="*/ 37 w 56"/>
                <a:gd name="T91" fmla="*/ 19 h 19"/>
                <a:gd name="T92" fmla="*/ 37 w 56"/>
                <a:gd name="T93" fmla="*/ 19 h 19"/>
                <a:gd name="T94" fmla="*/ 37 w 56"/>
                <a:gd name="T95" fmla="*/ 19 h 19"/>
                <a:gd name="T96" fmla="*/ 47 w 56"/>
                <a:gd name="T97" fmla="*/ 5 h 19"/>
                <a:gd name="T98" fmla="*/ 40 w 56"/>
                <a:gd name="T99" fmla="*/ 1 h 19"/>
                <a:gd name="T100" fmla="*/ 49 w 56"/>
                <a:gd name="T101" fmla="*/ 6 h 19"/>
                <a:gd name="T102" fmla="*/ 45 w 56"/>
                <a:gd name="T103" fmla="*/ 19 h 19"/>
                <a:gd name="T104" fmla="*/ 45 w 56"/>
                <a:gd name="T105" fmla="*/ 19 h 19"/>
                <a:gd name="T106" fmla="*/ 45 w 56"/>
                <a:gd name="T107" fmla="*/ 19 h 19"/>
                <a:gd name="T108" fmla="*/ 45 w 56"/>
                <a:gd name="T109" fmla="*/ 19 h 19"/>
                <a:gd name="T110" fmla="*/ 45 w 56"/>
                <a:gd name="T111" fmla="*/ 19 h 19"/>
                <a:gd name="T112" fmla="*/ 55 w 56"/>
                <a:gd name="T113" fmla="*/ 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6" h="19">
                  <a:moveTo>
                    <a:pt x="55" y="6"/>
                  </a:moveTo>
                  <a:cubicBezTo>
                    <a:pt x="54" y="2"/>
                    <a:pt x="48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2" y="2"/>
                    <a:pt x="1" y="6"/>
                  </a:cubicBezTo>
                  <a:cubicBezTo>
                    <a:pt x="0" y="11"/>
                    <a:pt x="11" y="19"/>
                    <a:pt x="11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1" y="19"/>
                    <a:pt x="12" y="19"/>
                    <a:pt x="12" y="19"/>
                  </a:cubicBezTo>
                  <a:cubicBezTo>
                    <a:pt x="12" y="19"/>
                    <a:pt x="12" y="19"/>
                    <a:pt x="11" y="19"/>
                  </a:cubicBezTo>
                  <a:cubicBezTo>
                    <a:pt x="7" y="14"/>
                    <a:pt x="6" y="9"/>
                    <a:pt x="7" y="6"/>
                  </a:cubicBezTo>
                  <a:cubicBezTo>
                    <a:pt x="8" y="3"/>
                    <a:pt x="13" y="1"/>
                    <a:pt x="16" y="1"/>
                  </a:cubicBezTo>
                  <a:cubicBezTo>
                    <a:pt x="12" y="2"/>
                    <a:pt x="10" y="3"/>
                    <a:pt x="10" y="5"/>
                  </a:cubicBezTo>
                  <a:cubicBezTo>
                    <a:pt x="8" y="11"/>
                    <a:pt x="18" y="19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6" y="14"/>
                    <a:pt x="15" y="11"/>
                    <a:pt x="16" y="7"/>
                  </a:cubicBezTo>
                  <a:cubicBezTo>
                    <a:pt x="18" y="3"/>
                    <a:pt x="24" y="1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8" y="0"/>
                    <a:pt x="28" y="0"/>
                  </a:cubicBezTo>
                  <a:cubicBezTo>
                    <a:pt x="27" y="1"/>
                    <a:pt x="23" y="8"/>
                    <a:pt x="28" y="19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33" y="9"/>
                    <a:pt x="29" y="1"/>
                    <a:pt x="28" y="0"/>
                  </a:cubicBezTo>
                  <a:cubicBezTo>
                    <a:pt x="28" y="0"/>
                    <a:pt x="29" y="0"/>
                    <a:pt x="29" y="0"/>
                  </a:cubicBezTo>
                  <a:cubicBezTo>
                    <a:pt x="30" y="0"/>
                    <a:pt x="38" y="2"/>
                    <a:pt x="40" y="7"/>
                  </a:cubicBezTo>
                  <a:cubicBezTo>
                    <a:pt x="41" y="11"/>
                    <a:pt x="40" y="14"/>
                    <a:pt x="37" y="19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8" y="19"/>
                    <a:pt x="48" y="11"/>
                    <a:pt x="47" y="5"/>
                  </a:cubicBezTo>
                  <a:cubicBezTo>
                    <a:pt x="46" y="3"/>
                    <a:pt x="44" y="2"/>
                    <a:pt x="40" y="1"/>
                  </a:cubicBezTo>
                  <a:cubicBezTo>
                    <a:pt x="43" y="1"/>
                    <a:pt x="48" y="3"/>
                    <a:pt x="49" y="6"/>
                  </a:cubicBezTo>
                  <a:cubicBezTo>
                    <a:pt x="51" y="9"/>
                    <a:pt x="49" y="14"/>
                    <a:pt x="45" y="19"/>
                  </a:cubicBezTo>
                  <a:cubicBezTo>
                    <a:pt x="45" y="19"/>
                    <a:pt x="45" y="19"/>
                    <a:pt x="45" y="19"/>
                  </a:cubicBezTo>
                  <a:cubicBezTo>
                    <a:pt x="45" y="19"/>
                    <a:pt x="45" y="19"/>
                    <a:pt x="45" y="19"/>
                  </a:cubicBezTo>
                  <a:cubicBezTo>
                    <a:pt x="45" y="19"/>
                    <a:pt x="45" y="19"/>
                    <a:pt x="45" y="19"/>
                  </a:cubicBezTo>
                  <a:cubicBezTo>
                    <a:pt x="45" y="19"/>
                    <a:pt x="45" y="19"/>
                    <a:pt x="45" y="19"/>
                  </a:cubicBezTo>
                  <a:cubicBezTo>
                    <a:pt x="45" y="19"/>
                    <a:pt x="56" y="11"/>
                    <a:pt x="55" y="6"/>
                  </a:cubicBezTo>
                </a:path>
              </a:pathLst>
            </a:custGeom>
            <a:solidFill>
              <a:srgbClr val="8BB0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>
                <a:latin typeface="Arial" pitchFamily="34" charset="0"/>
              </a:endParaRPr>
            </a:p>
          </p:txBody>
        </p:sp>
        <p:sp>
          <p:nvSpPr>
            <p:cNvPr id="46" name="Freeform 21"/>
            <p:cNvSpPr>
              <a:spLocks noEditPoints="1"/>
            </p:cNvSpPr>
            <p:nvPr userDrawn="1"/>
          </p:nvSpPr>
          <p:spPr bwMode="auto">
            <a:xfrm>
              <a:off x="-257175" y="2230437"/>
              <a:ext cx="2836863" cy="300038"/>
            </a:xfrm>
            <a:custGeom>
              <a:avLst/>
              <a:gdLst>
                <a:gd name="T0" fmla="*/ 470 w 481"/>
                <a:gd name="T1" fmla="*/ 16 h 51"/>
                <a:gd name="T2" fmla="*/ 467 w 481"/>
                <a:gd name="T3" fmla="*/ 28 h 51"/>
                <a:gd name="T4" fmla="*/ 465 w 481"/>
                <a:gd name="T5" fmla="*/ 40 h 51"/>
                <a:gd name="T6" fmla="*/ 443 w 481"/>
                <a:gd name="T7" fmla="*/ 16 h 51"/>
                <a:gd name="T8" fmla="*/ 440 w 481"/>
                <a:gd name="T9" fmla="*/ 28 h 51"/>
                <a:gd name="T10" fmla="*/ 438 w 481"/>
                <a:gd name="T11" fmla="*/ 40 h 51"/>
                <a:gd name="T12" fmla="*/ 419 w 481"/>
                <a:gd name="T13" fmla="*/ 23 h 51"/>
                <a:gd name="T14" fmla="*/ 411 w 481"/>
                <a:gd name="T15" fmla="*/ 35 h 51"/>
                <a:gd name="T16" fmla="*/ 416 w 481"/>
                <a:gd name="T17" fmla="*/ 11 h 51"/>
                <a:gd name="T18" fmla="*/ 381 w 481"/>
                <a:gd name="T19" fmla="*/ 40 h 51"/>
                <a:gd name="T20" fmla="*/ 398 w 481"/>
                <a:gd name="T21" fmla="*/ 11 h 51"/>
                <a:gd name="T22" fmla="*/ 374 w 481"/>
                <a:gd name="T23" fmla="*/ 40 h 51"/>
                <a:gd name="T24" fmla="*/ 365 w 481"/>
                <a:gd name="T25" fmla="*/ 21 h 51"/>
                <a:gd name="T26" fmla="*/ 374 w 481"/>
                <a:gd name="T27" fmla="*/ 11 h 51"/>
                <a:gd name="T28" fmla="*/ 346 w 481"/>
                <a:gd name="T29" fmla="*/ 22 h 51"/>
                <a:gd name="T30" fmla="*/ 362 w 481"/>
                <a:gd name="T31" fmla="*/ 36 h 51"/>
                <a:gd name="T32" fmla="*/ 351 w 481"/>
                <a:gd name="T33" fmla="*/ 51 h 51"/>
                <a:gd name="T34" fmla="*/ 328 w 481"/>
                <a:gd name="T35" fmla="*/ 17 h 51"/>
                <a:gd name="T36" fmla="*/ 323 w 481"/>
                <a:gd name="T37" fmla="*/ 40 h 51"/>
                <a:gd name="T38" fmla="*/ 314 w 481"/>
                <a:gd name="T39" fmla="*/ 23 h 51"/>
                <a:gd name="T40" fmla="*/ 295 w 481"/>
                <a:gd name="T41" fmla="*/ 40 h 51"/>
                <a:gd name="T42" fmla="*/ 311 w 481"/>
                <a:gd name="T43" fmla="*/ 11 h 51"/>
                <a:gd name="T44" fmla="*/ 288 w 481"/>
                <a:gd name="T45" fmla="*/ 40 h 51"/>
                <a:gd name="T46" fmla="*/ 275 w 481"/>
                <a:gd name="T47" fmla="*/ 16 h 51"/>
                <a:gd name="T48" fmla="*/ 253 w 481"/>
                <a:gd name="T49" fmla="*/ 51 h 51"/>
                <a:gd name="T50" fmla="*/ 285 w 481"/>
                <a:gd name="T51" fmla="*/ 29 h 51"/>
                <a:gd name="T52" fmla="*/ 269 w 481"/>
                <a:gd name="T53" fmla="*/ 15 h 51"/>
                <a:gd name="T54" fmla="*/ 220 w 481"/>
                <a:gd name="T55" fmla="*/ 30 h 51"/>
                <a:gd name="T56" fmla="*/ 225 w 481"/>
                <a:gd name="T57" fmla="*/ 34 h 51"/>
                <a:gd name="T58" fmla="*/ 236 w 481"/>
                <a:gd name="T59" fmla="*/ 15 h 51"/>
                <a:gd name="T60" fmla="*/ 213 w 481"/>
                <a:gd name="T61" fmla="*/ 31 h 51"/>
                <a:gd name="T62" fmla="*/ 222 w 481"/>
                <a:gd name="T63" fmla="*/ 46 h 51"/>
                <a:gd name="T64" fmla="*/ 186 w 481"/>
                <a:gd name="T65" fmla="*/ 40 h 51"/>
                <a:gd name="T66" fmla="*/ 197 w 481"/>
                <a:gd name="T67" fmla="*/ 40 h 51"/>
                <a:gd name="T68" fmla="*/ 192 w 481"/>
                <a:gd name="T69" fmla="*/ 15 h 51"/>
                <a:gd name="T70" fmla="*/ 172 w 481"/>
                <a:gd name="T71" fmla="*/ 7 h 51"/>
                <a:gd name="T72" fmla="*/ 164 w 481"/>
                <a:gd name="T73" fmla="*/ 40 h 51"/>
                <a:gd name="T74" fmla="*/ 141 w 481"/>
                <a:gd name="T75" fmla="*/ 40 h 51"/>
                <a:gd name="T76" fmla="*/ 167 w 481"/>
                <a:gd name="T77" fmla="*/ 11 h 51"/>
                <a:gd name="T78" fmla="*/ 148 w 481"/>
                <a:gd name="T79" fmla="*/ 11 h 51"/>
                <a:gd name="T80" fmla="*/ 132 w 481"/>
                <a:gd name="T81" fmla="*/ 21 h 51"/>
                <a:gd name="T82" fmla="*/ 133 w 481"/>
                <a:gd name="T83" fmla="*/ 32 h 51"/>
                <a:gd name="T84" fmla="*/ 139 w 481"/>
                <a:gd name="T85" fmla="*/ 20 h 51"/>
                <a:gd name="T86" fmla="*/ 72 w 481"/>
                <a:gd name="T87" fmla="*/ 40 h 51"/>
                <a:gd name="T88" fmla="*/ 97 w 481"/>
                <a:gd name="T89" fmla="*/ 40 h 51"/>
                <a:gd name="T90" fmla="*/ 94 w 481"/>
                <a:gd name="T91" fmla="*/ 11 h 51"/>
                <a:gd name="T92" fmla="*/ 70 w 481"/>
                <a:gd name="T93" fmla="*/ 11 h 51"/>
                <a:gd name="T94" fmla="*/ 45 w 481"/>
                <a:gd name="T95" fmla="*/ 22 h 51"/>
                <a:gd name="T96" fmla="*/ 49 w 481"/>
                <a:gd name="T97" fmla="*/ 35 h 51"/>
                <a:gd name="T98" fmla="*/ 54 w 481"/>
                <a:gd name="T99" fmla="*/ 11 h 51"/>
                <a:gd name="T100" fmla="*/ 17 w 481"/>
                <a:gd name="T101" fmla="*/ 35 h 51"/>
                <a:gd name="T102" fmla="*/ 27 w 481"/>
                <a:gd name="T103" fmla="*/ 21 h 51"/>
                <a:gd name="T104" fmla="*/ 7 w 481"/>
                <a:gd name="T105" fmla="*/ 51 h 51"/>
                <a:gd name="T106" fmla="*/ 33 w 481"/>
                <a:gd name="T107" fmla="*/ 22 h 51"/>
                <a:gd name="T108" fmla="*/ 16 w 481"/>
                <a:gd name="T109" fmla="*/ 1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81" h="51">
                  <a:moveTo>
                    <a:pt x="465" y="40"/>
                  </a:moveTo>
                  <a:cubicBezTo>
                    <a:pt x="471" y="40"/>
                    <a:pt x="478" y="38"/>
                    <a:pt x="479" y="30"/>
                  </a:cubicBezTo>
                  <a:cubicBezTo>
                    <a:pt x="479" y="25"/>
                    <a:pt x="471" y="23"/>
                    <a:pt x="467" y="22"/>
                  </a:cubicBezTo>
                  <a:cubicBezTo>
                    <a:pt x="465" y="21"/>
                    <a:pt x="465" y="21"/>
                    <a:pt x="465" y="19"/>
                  </a:cubicBezTo>
                  <a:cubicBezTo>
                    <a:pt x="465" y="17"/>
                    <a:pt x="468" y="16"/>
                    <a:pt x="470" y="16"/>
                  </a:cubicBezTo>
                  <a:cubicBezTo>
                    <a:pt x="473" y="16"/>
                    <a:pt x="476" y="17"/>
                    <a:pt x="477" y="18"/>
                  </a:cubicBezTo>
                  <a:cubicBezTo>
                    <a:pt x="481" y="14"/>
                    <a:pt x="481" y="14"/>
                    <a:pt x="481" y="14"/>
                  </a:cubicBezTo>
                  <a:cubicBezTo>
                    <a:pt x="479" y="12"/>
                    <a:pt x="475" y="11"/>
                    <a:pt x="471" y="11"/>
                  </a:cubicBezTo>
                  <a:cubicBezTo>
                    <a:pt x="465" y="11"/>
                    <a:pt x="459" y="14"/>
                    <a:pt x="458" y="20"/>
                  </a:cubicBezTo>
                  <a:cubicBezTo>
                    <a:pt x="458" y="26"/>
                    <a:pt x="463" y="27"/>
                    <a:pt x="467" y="28"/>
                  </a:cubicBezTo>
                  <a:cubicBezTo>
                    <a:pt x="470" y="29"/>
                    <a:pt x="472" y="29"/>
                    <a:pt x="472" y="32"/>
                  </a:cubicBezTo>
                  <a:cubicBezTo>
                    <a:pt x="472" y="35"/>
                    <a:pt x="468" y="35"/>
                    <a:pt x="466" y="35"/>
                  </a:cubicBezTo>
                  <a:cubicBezTo>
                    <a:pt x="463" y="35"/>
                    <a:pt x="460" y="34"/>
                    <a:pt x="458" y="32"/>
                  </a:cubicBezTo>
                  <a:cubicBezTo>
                    <a:pt x="453" y="36"/>
                    <a:pt x="453" y="36"/>
                    <a:pt x="453" y="36"/>
                  </a:cubicBezTo>
                  <a:cubicBezTo>
                    <a:pt x="456" y="39"/>
                    <a:pt x="460" y="40"/>
                    <a:pt x="465" y="40"/>
                  </a:cubicBezTo>
                  <a:moveTo>
                    <a:pt x="438" y="40"/>
                  </a:moveTo>
                  <a:cubicBezTo>
                    <a:pt x="444" y="40"/>
                    <a:pt x="451" y="38"/>
                    <a:pt x="451" y="30"/>
                  </a:cubicBezTo>
                  <a:cubicBezTo>
                    <a:pt x="452" y="25"/>
                    <a:pt x="444" y="23"/>
                    <a:pt x="440" y="22"/>
                  </a:cubicBezTo>
                  <a:cubicBezTo>
                    <a:pt x="438" y="21"/>
                    <a:pt x="437" y="21"/>
                    <a:pt x="437" y="19"/>
                  </a:cubicBezTo>
                  <a:cubicBezTo>
                    <a:pt x="438" y="17"/>
                    <a:pt x="441" y="16"/>
                    <a:pt x="443" y="16"/>
                  </a:cubicBezTo>
                  <a:cubicBezTo>
                    <a:pt x="446" y="16"/>
                    <a:pt x="448" y="17"/>
                    <a:pt x="450" y="18"/>
                  </a:cubicBezTo>
                  <a:cubicBezTo>
                    <a:pt x="454" y="14"/>
                    <a:pt x="454" y="14"/>
                    <a:pt x="454" y="14"/>
                  </a:cubicBezTo>
                  <a:cubicBezTo>
                    <a:pt x="451" y="12"/>
                    <a:pt x="448" y="11"/>
                    <a:pt x="444" y="11"/>
                  </a:cubicBezTo>
                  <a:cubicBezTo>
                    <a:pt x="438" y="11"/>
                    <a:pt x="432" y="14"/>
                    <a:pt x="431" y="20"/>
                  </a:cubicBezTo>
                  <a:cubicBezTo>
                    <a:pt x="431" y="26"/>
                    <a:pt x="436" y="27"/>
                    <a:pt x="440" y="28"/>
                  </a:cubicBezTo>
                  <a:cubicBezTo>
                    <a:pt x="442" y="29"/>
                    <a:pt x="445" y="29"/>
                    <a:pt x="445" y="32"/>
                  </a:cubicBezTo>
                  <a:cubicBezTo>
                    <a:pt x="445" y="35"/>
                    <a:pt x="441" y="35"/>
                    <a:pt x="438" y="35"/>
                  </a:cubicBezTo>
                  <a:cubicBezTo>
                    <a:pt x="435" y="35"/>
                    <a:pt x="432" y="34"/>
                    <a:pt x="431" y="32"/>
                  </a:cubicBezTo>
                  <a:cubicBezTo>
                    <a:pt x="426" y="36"/>
                    <a:pt x="426" y="36"/>
                    <a:pt x="426" y="36"/>
                  </a:cubicBezTo>
                  <a:cubicBezTo>
                    <a:pt x="429" y="39"/>
                    <a:pt x="433" y="40"/>
                    <a:pt x="438" y="40"/>
                  </a:cubicBezTo>
                  <a:moveTo>
                    <a:pt x="407" y="23"/>
                  </a:moveTo>
                  <a:cubicBezTo>
                    <a:pt x="407" y="22"/>
                    <a:pt x="407" y="22"/>
                    <a:pt x="407" y="21"/>
                  </a:cubicBezTo>
                  <a:cubicBezTo>
                    <a:pt x="409" y="18"/>
                    <a:pt x="411" y="16"/>
                    <a:pt x="415" y="16"/>
                  </a:cubicBezTo>
                  <a:cubicBezTo>
                    <a:pt x="417" y="16"/>
                    <a:pt x="419" y="18"/>
                    <a:pt x="419" y="21"/>
                  </a:cubicBezTo>
                  <a:cubicBezTo>
                    <a:pt x="419" y="21"/>
                    <a:pt x="419" y="22"/>
                    <a:pt x="419" y="23"/>
                  </a:cubicBezTo>
                  <a:lnTo>
                    <a:pt x="407" y="23"/>
                  </a:lnTo>
                  <a:close/>
                  <a:moveTo>
                    <a:pt x="409" y="40"/>
                  </a:moveTo>
                  <a:cubicBezTo>
                    <a:pt x="414" y="40"/>
                    <a:pt x="420" y="39"/>
                    <a:pt x="422" y="37"/>
                  </a:cubicBezTo>
                  <a:cubicBezTo>
                    <a:pt x="421" y="32"/>
                    <a:pt x="421" y="32"/>
                    <a:pt x="421" y="32"/>
                  </a:cubicBezTo>
                  <a:cubicBezTo>
                    <a:pt x="419" y="33"/>
                    <a:pt x="415" y="35"/>
                    <a:pt x="411" y="35"/>
                  </a:cubicBezTo>
                  <a:cubicBezTo>
                    <a:pt x="408" y="35"/>
                    <a:pt x="405" y="33"/>
                    <a:pt x="405" y="30"/>
                  </a:cubicBezTo>
                  <a:cubicBezTo>
                    <a:pt x="405" y="29"/>
                    <a:pt x="406" y="28"/>
                    <a:pt x="406" y="27"/>
                  </a:cubicBezTo>
                  <a:cubicBezTo>
                    <a:pt x="424" y="27"/>
                    <a:pt x="424" y="27"/>
                    <a:pt x="424" y="27"/>
                  </a:cubicBezTo>
                  <a:cubicBezTo>
                    <a:pt x="425" y="25"/>
                    <a:pt x="426" y="22"/>
                    <a:pt x="426" y="20"/>
                  </a:cubicBezTo>
                  <a:cubicBezTo>
                    <a:pt x="426" y="14"/>
                    <a:pt x="422" y="11"/>
                    <a:pt x="416" y="11"/>
                  </a:cubicBezTo>
                  <a:cubicBezTo>
                    <a:pt x="408" y="11"/>
                    <a:pt x="402" y="16"/>
                    <a:pt x="400" y="23"/>
                  </a:cubicBezTo>
                  <a:cubicBezTo>
                    <a:pt x="399" y="26"/>
                    <a:pt x="398" y="29"/>
                    <a:pt x="398" y="31"/>
                  </a:cubicBezTo>
                  <a:cubicBezTo>
                    <a:pt x="398" y="38"/>
                    <a:pt x="403" y="40"/>
                    <a:pt x="409" y="40"/>
                  </a:cubicBezTo>
                  <a:moveTo>
                    <a:pt x="374" y="40"/>
                  </a:moveTo>
                  <a:cubicBezTo>
                    <a:pt x="381" y="40"/>
                    <a:pt x="381" y="40"/>
                    <a:pt x="381" y="40"/>
                  </a:cubicBezTo>
                  <a:cubicBezTo>
                    <a:pt x="384" y="25"/>
                    <a:pt x="384" y="25"/>
                    <a:pt x="384" y="25"/>
                  </a:cubicBezTo>
                  <a:cubicBezTo>
                    <a:pt x="386" y="20"/>
                    <a:pt x="390" y="17"/>
                    <a:pt x="395" y="17"/>
                  </a:cubicBezTo>
                  <a:cubicBezTo>
                    <a:pt x="396" y="17"/>
                    <a:pt x="397" y="17"/>
                    <a:pt x="398" y="17"/>
                  </a:cubicBezTo>
                  <a:cubicBezTo>
                    <a:pt x="400" y="11"/>
                    <a:pt x="400" y="11"/>
                    <a:pt x="400" y="11"/>
                  </a:cubicBezTo>
                  <a:cubicBezTo>
                    <a:pt x="399" y="11"/>
                    <a:pt x="398" y="11"/>
                    <a:pt x="398" y="11"/>
                  </a:cubicBezTo>
                  <a:cubicBezTo>
                    <a:pt x="394" y="11"/>
                    <a:pt x="389" y="13"/>
                    <a:pt x="387" y="16"/>
                  </a:cubicBezTo>
                  <a:cubicBezTo>
                    <a:pt x="387" y="16"/>
                    <a:pt x="387" y="16"/>
                    <a:pt x="387" y="16"/>
                  </a:cubicBezTo>
                  <a:cubicBezTo>
                    <a:pt x="388" y="11"/>
                    <a:pt x="388" y="11"/>
                    <a:pt x="388" y="11"/>
                  </a:cubicBezTo>
                  <a:cubicBezTo>
                    <a:pt x="381" y="11"/>
                    <a:pt x="381" y="11"/>
                    <a:pt x="381" y="11"/>
                  </a:cubicBezTo>
                  <a:lnTo>
                    <a:pt x="374" y="40"/>
                  </a:lnTo>
                  <a:close/>
                  <a:moveTo>
                    <a:pt x="356" y="34"/>
                  </a:moveTo>
                  <a:cubicBezTo>
                    <a:pt x="353" y="34"/>
                    <a:pt x="351" y="33"/>
                    <a:pt x="351" y="30"/>
                  </a:cubicBezTo>
                  <a:cubicBezTo>
                    <a:pt x="351" y="29"/>
                    <a:pt x="351" y="29"/>
                    <a:pt x="353" y="22"/>
                  </a:cubicBezTo>
                  <a:cubicBezTo>
                    <a:pt x="354" y="18"/>
                    <a:pt x="356" y="16"/>
                    <a:pt x="360" y="16"/>
                  </a:cubicBezTo>
                  <a:cubicBezTo>
                    <a:pt x="363" y="16"/>
                    <a:pt x="366" y="18"/>
                    <a:pt x="365" y="21"/>
                  </a:cubicBezTo>
                  <a:cubicBezTo>
                    <a:pt x="365" y="21"/>
                    <a:pt x="365" y="22"/>
                    <a:pt x="364" y="28"/>
                  </a:cubicBezTo>
                  <a:cubicBezTo>
                    <a:pt x="363" y="32"/>
                    <a:pt x="360" y="34"/>
                    <a:pt x="356" y="34"/>
                  </a:cubicBezTo>
                  <a:moveTo>
                    <a:pt x="351" y="51"/>
                  </a:moveTo>
                  <a:cubicBezTo>
                    <a:pt x="359" y="51"/>
                    <a:pt x="365" y="47"/>
                    <a:pt x="368" y="39"/>
                  </a:cubicBezTo>
                  <a:cubicBezTo>
                    <a:pt x="374" y="11"/>
                    <a:pt x="374" y="11"/>
                    <a:pt x="374" y="11"/>
                  </a:cubicBezTo>
                  <a:cubicBezTo>
                    <a:pt x="368" y="11"/>
                    <a:pt x="368" y="11"/>
                    <a:pt x="368" y="11"/>
                  </a:cubicBezTo>
                  <a:cubicBezTo>
                    <a:pt x="367" y="15"/>
                    <a:pt x="367" y="15"/>
                    <a:pt x="367" y="15"/>
                  </a:cubicBezTo>
                  <a:cubicBezTo>
                    <a:pt x="367" y="15"/>
                    <a:pt x="367" y="15"/>
                    <a:pt x="367" y="15"/>
                  </a:cubicBezTo>
                  <a:cubicBezTo>
                    <a:pt x="366" y="12"/>
                    <a:pt x="362" y="11"/>
                    <a:pt x="359" y="11"/>
                  </a:cubicBezTo>
                  <a:cubicBezTo>
                    <a:pt x="352" y="11"/>
                    <a:pt x="348" y="15"/>
                    <a:pt x="346" y="22"/>
                  </a:cubicBezTo>
                  <a:cubicBezTo>
                    <a:pt x="345" y="23"/>
                    <a:pt x="345" y="26"/>
                    <a:pt x="344" y="28"/>
                  </a:cubicBezTo>
                  <a:cubicBezTo>
                    <a:pt x="344" y="29"/>
                    <a:pt x="344" y="30"/>
                    <a:pt x="344" y="31"/>
                  </a:cubicBezTo>
                  <a:cubicBezTo>
                    <a:pt x="343" y="37"/>
                    <a:pt x="347" y="39"/>
                    <a:pt x="353" y="39"/>
                  </a:cubicBezTo>
                  <a:cubicBezTo>
                    <a:pt x="356" y="39"/>
                    <a:pt x="359" y="38"/>
                    <a:pt x="361" y="36"/>
                  </a:cubicBezTo>
                  <a:cubicBezTo>
                    <a:pt x="362" y="36"/>
                    <a:pt x="362" y="36"/>
                    <a:pt x="362" y="36"/>
                  </a:cubicBezTo>
                  <a:cubicBezTo>
                    <a:pt x="361" y="37"/>
                    <a:pt x="361" y="38"/>
                    <a:pt x="361" y="39"/>
                  </a:cubicBezTo>
                  <a:cubicBezTo>
                    <a:pt x="360" y="43"/>
                    <a:pt x="357" y="46"/>
                    <a:pt x="353" y="46"/>
                  </a:cubicBezTo>
                  <a:cubicBezTo>
                    <a:pt x="350" y="46"/>
                    <a:pt x="348" y="45"/>
                    <a:pt x="346" y="43"/>
                  </a:cubicBezTo>
                  <a:cubicBezTo>
                    <a:pt x="341" y="46"/>
                    <a:pt x="341" y="46"/>
                    <a:pt x="341" y="46"/>
                  </a:cubicBezTo>
                  <a:cubicBezTo>
                    <a:pt x="342" y="49"/>
                    <a:pt x="346" y="51"/>
                    <a:pt x="351" y="51"/>
                  </a:cubicBezTo>
                  <a:moveTo>
                    <a:pt x="324" y="35"/>
                  </a:moveTo>
                  <a:cubicBezTo>
                    <a:pt x="321" y="35"/>
                    <a:pt x="319" y="33"/>
                    <a:pt x="319" y="30"/>
                  </a:cubicBezTo>
                  <a:cubicBezTo>
                    <a:pt x="319" y="30"/>
                    <a:pt x="319" y="30"/>
                    <a:pt x="319" y="29"/>
                  </a:cubicBezTo>
                  <a:cubicBezTo>
                    <a:pt x="321" y="22"/>
                    <a:pt x="321" y="22"/>
                    <a:pt x="321" y="22"/>
                  </a:cubicBezTo>
                  <a:cubicBezTo>
                    <a:pt x="322" y="19"/>
                    <a:pt x="325" y="17"/>
                    <a:pt x="328" y="17"/>
                  </a:cubicBezTo>
                  <a:cubicBezTo>
                    <a:pt x="331" y="17"/>
                    <a:pt x="334" y="18"/>
                    <a:pt x="334" y="21"/>
                  </a:cubicBezTo>
                  <a:cubicBezTo>
                    <a:pt x="333" y="21"/>
                    <a:pt x="333" y="22"/>
                    <a:pt x="333" y="22"/>
                  </a:cubicBezTo>
                  <a:cubicBezTo>
                    <a:pt x="332" y="29"/>
                    <a:pt x="332" y="29"/>
                    <a:pt x="332" y="29"/>
                  </a:cubicBezTo>
                  <a:cubicBezTo>
                    <a:pt x="331" y="33"/>
                    <a:pt x="328" y="35"/>
                    <a:pt x="324" y="35"/>
                  </a:cubicBezTo>
                  <a:moveTo>
                    <a:pt x="323" y="40"/>
                  </a:moveTo>
                  <a:cubicBezTo>
                    <a:pt x="330" y="40"/>
                    <a:pt x="337" y="36"/>
                    <a:pt x="339" y="29"/>
                  </a:cubicBezTo>
                  <a:cubicBezTo>
                    <a:pt x="339" y="27"/>
                    <a:pt x="340" y="25"/>
                    <a:pt x="340" y="23"/>
                  </a:cubicBezTo>
                  <a:cubicBezTo>
                    <a:pt x="340" y="22"/>
                    <a:pt x="340" y="21"/>
                    <a:pt x="340" y="21"/>
                  </a:cubicBezTo>
                  <a:cubicBezTo>
                    <a:pt x="341" y="14"/>
                    <a:pt x="336" y="11"/>
                    <a:pt x="330" y="11"/>
                  </a:cubicBezTo>
                  <a:cubicBezTo>
                    <a:pt x="323" y="11"/>
                    <a:pt x="316" y="16"/>
                    <a:pt x="314" y="23"/>
                  </a:cubicBezTo>
                  <a:cubicBezTo>
                    <a:pt x="313" y="25"/>
                    <a:pt x="313" y="27"/>
                    <a:pt x="312" y="29"/>
                  </a:cubicBezTo>
                  <a:cubicBezTo>
                    <a:pt x="312" y="30"/>
                    <a:pt x="312" y="31"/>
                    <a:pt x="312" y="31"/>
                  </a:cubicBezTo>
                  <a:cubicBezTo>
                    <a:pt x="311" y="38"/>
                    <a:pt x="317" y="40"/>
                    <a:pt x="323" y="40"/>
                  </a:cubicBezTo>
                  <a:moveTo>
                    <a:pt x="288" y="40"/>
                  </a:moveTo>
                  <a:cubicBezTo>
                    <a:pt x="295" y="40"/>
                    <a:pt x="295" y="40"/>
                    <a:pt x="295" y="40"/>
                  </a:cubicBezTo>
                  <a:cubicBezTo>
                    <a:pt x="298" y="25"/>
                    <a:pt x="298" y="25"/>
                    <a:pt x="298" y="25"/>
                  </a:cubicBezTo>
                  <a:cubicBezTo>
                    <a:pt x="299" y="20"/>
                    <a:pt x="303" y="17"/>
                    <a:pt x="309" y="17"/>
                  </a:cubicBezTo>
                  <a:cubicBezTo>
                    <a:pt x="310" y="17"/>
                    <a:pt x="311" y="17"/>
                    <a:pt x="312" y="17"/>
                  </a:cubicBezTo>
                  <a:cubicBezTo>
                    <a:pt x="314" y="11"/>
                    <a:pt x="314" y="11"/>
                    <a:pt x="314" y="11"/>
                  </a:cubicBezTo>
                  <a:cubicBezTo>
                    <a:pt x="313" y="11"/>
                    <a:pt x="312" y="11"/>
                    <a:pt x="311" y="11"/>
                  </a:cubicBezTo>
                  <a:cubicBezTo>
                    <a:pt x="308" y="11"/>
                    <a:pt x="303" y="13"/>
                    <a:pt x="301" y="16"/>
                  </a:cubicBezTo>
                  <a:cubicBezTo>
                    <a:pt x="300" y="16"/>
                    <a:pt x="300" y="16"/>
                    <a:pt x="300" y="16"/>
                  </a:cubicBezTo>
                  <a:cubicBezTo>
                    <a:pt x="302" y="11"/>
                    <a:pt x="302" y="11"/>
                    <a:pt x="302" y="11"/>
                  </a:cubicBezTo>
                  <a:cubicBezTo>
                    <a:pt x="295" y="11"/>
                    <a:pt x="295" y="11"/>
                    <a:pt x="295" y="11"/>
                  </a:cubicBezTo>
                  <a:lnTo>
                    <a:pt x="288" y="40"/>
                  </a:lnTo>
                  <a:close/>
                  <a:moveTo>
                    <a:pt x="271" y="35"/>
                  </a:moveTo>
                  <a:cubicBezTo>
                    <a:pt x="268" y="35"/>
                    <a:pt x="265" y="33"/>
                    <a:pt x="265" y="30"/>
                  </a:cubicBezTo>
                  <a:cubicBezTo>
                    <a:pt x="265" y="30"/>
                    <a:pt x="265" y="30"/>
                    <a:pt x="265" y="29"/>
                  </a:cubicBezTo>
                  <a:cubicBezTo>
                    <a:pt x="267" y="23"/>
                    <a:pt x="267" y="23"/>
                    <a:pt x="267" y="23"/>
                  </a:cubicBezTo>
                  <a:cubicBezTo>
                    <a:pt x="268" y="19"/>
                    <a:pt x="271" y="16"/>
                    <a:pt x="275" y="16"/>
                  </a:cubicBezTo>
                  <a:cubicBezTo>
                    <a:pt x="278" y="16"/>
                    <a:pt x="280" y="18"/>
                    <a:pt x="280" y="21"/>
                  </a:cubicBezTo>
                  <a:cubicBezTo>
                    <a:pt x="280" y="21"/>
                    <a:pt x="280" y="22"/>
                    <a:pt x="280" y="22"/>
                  </a:cubicBezTo>
                  <a:cubicBezTo>
                    <a:pt x="278" y="29"/>
                    <a:pt x="278" y="29"/>
                    <a:pt x="278" y="29"/>
                  </a:cubicBezTo>
                  <a:cubicBezTo>
                    <a:pt x="277" y="33"/>
                    <a:pt x="274" y="35"/>
                    <a:pt x="271" y="35"/>
                  </a:cubicBezTo>
                  <a:moveTo>
                    <a:pt x="253" y="51"/>
                  </a:moveTo>
                  <a:cubicBezTo>
                    <a:pt x="260" y="51"/>
                    <a:pt x="260" y="51"/>
                    <a:pt x="260" y="51"/>
                  </a:cubicBezTo>
                  <a:cubicBezTo>
                    <a:pt x="264" y="37"/>
                    <a:pt x="264" y="37"/>
                    <a:pt x="264" y="37"/>
                  </a:cubicBezTo>
                  <a:cubicBezTo>
                    <a:pt x="264" y="37"/>
                    <a:pt x="264" y="37"/>
                    <a:pt x="264" y="37"/>
                  </a:cubicBezTo>
                  <a:cubicBezTo>
                    <a:pt x="265" y="39"/>
                    <a:pt x="268" y="40"/>
                    <a:pt x="270" y="40"/>
                  </a:cubicBezTo>
                  <a:cubicBezTo>
                    <a:pt x="278" y="40"/>
                    <a:pt x="283" y="36"/>
                    <a:pt x="285" y="29"/>
                  </a:cubicBezTo>
                  <a:cubicBezTo>
                    <a:pt x="286" y="27"/>
                    <a:pt x="286" y="24"/>
                    <a:pt x="287" y="22"/>
                  </a:cubicBezTo>
                  <a:cubicBezTo>
                    <a:pt x="287" y="21"/>
                    <a:pt x="287" y="20"/>
                    <a:pt x="287" y="20"/>
                  </a:cubicBezTo>
                  <a:cubicBezTo>
                    <a:pt x="288" y="14"/>
                    <a:pt x="284" y="11"/>
                    <a:pt x="278" y="11"/>
                  </a:cubicBezTo>
                  <a:cubicBezTo>
                    <a:pt x="275" y="11"/>
                    <a:pt x="272" y="12"/>
                    <a:pt x="269" y="15"/>
                  </a:cubicBezTo>
                  <a:cubicBezTo>
                    <a:pt x="269" y="15"/>
                    <a:pt x="269" y="15"/>
                    <a:pt x="269" y="15"/>
                  </a:cubicBezTo>
                  <a:cubicBezTo>
                    <a:pt x="270" y="11"/>
                    <a:pt x="270" y="11"/>
                    <a:pt x="270" y="11"/>
                  </a:cubicBezTo>
                  <a:cubicBezTo>
                    <a:pt x="263" y="11"/>
                    <a:pt x="263" y="11"/>
                    <a:pt x="263" y="11"/>
                  </a:cubicBezTo>
                  <a:lnTo>
                    <a:pt x="253" y="51"/>
                  </a:lnTo>
                  <a:close/>
                  <a:moveTo>
                    <a:pt x="225" y="34"/>
                  </a:moveTo>
                  <a:cubicBezTo>
                    <a:pt x="222" y="34"/>
                    <a:pt x="220" y="33"/>
                    <a:pt x="220" y="30"/>
                  </a:cubicBezTo>
                  <a:cubicBezTo>
                    <a:pt x="220" y="29"/>
                    <a:pt x="220" y="29"/>
                    <a:pt x="222" y="22"/>
                  </a:cubicBezTo>
                  <a:cubicBezTo>
                    <a:pt x="222" y="18"/>
                    <a:pt x="225" y="16"/>
                    <a:pt x="229" y="16"/>
                  </a:cubicBezTo>
                  <a:cubicBezTo>
                    <a:pt x="232" y="16"/>
                    <a:pt x="234" y="18"/>
                    <a:pt x="234" y="21"/>
                  </a:cubicBezTo>
                  <a:cubicBezTo>
                    <a:pt x="234" y="21"/>
                    <a:pt x="234" y="22"/>
                    <a:pt x="232" y="28"/>
                  </a:cubicBezTo>
                  <a:cubicBezTo>
                    <a:pt x="232" y="32"/>
                    <a:pt x="229" y="34"/>
                    <a:pt x="225" y="34"/>
                  </a:cubicBezTo>
                  <a:moveTo>
                    <a:pt x="220" y="51"/>
                  </a:moveTo>
                  <a:cubicBezTo>
                    <a:pt x="228" y="51"/>
                    <a:pt x="234" y="47"/>
                    <a:pt x="236" y="39"/>
                  </a:cubicBezTo>
                  <a:cubicBezTo>
                    <a:pt x="243" y="11"/>
                    <a:pt x="243" y="11"/>
                    <a:pt x="243" y="11"/>
                  </a:cubicBezTo>
                  <a:cubicBezTo>
                    <a:pt x="237" y="11"/>
                    <a:pt x="237" y="11"/>
                    <a:pt x="237" y="11"/>
                  </a:cubicBezTo>
                  <a:cubicBezTo>
                    <a:pt x="236" y="15"/>
                    <a:pt x="236" y="15"/>
                    <a:pt x="236" y="15"/>
                  </a:cubicBezTo>
                  <a:cubicBezTo>
                    <a:pt x="236" y="15"/>
                    <a:pt x="236" y="15"/>
                    <a:pt x="236" y="15"/>
                  </a:cubicBezTo>
                  <a:cubicBezTo>
                    <a:pt x="235" y="12"/>
                    <a:pt x="231" y="11"/>
                    <a:pt x="228" y="11"/>
                  </a:cubicBezTo>
                  <a:cubicBezTo>
                    <a:pt x="221" y="11"/>
                    <a:pt x="216" y="15"/>
                    <a:pt x="215" y="22"/>
                  </a:cubicBezTo>
                  <a:cubicBezTo>
                    <a:pt x="214" y="23"/>
                    <a:pt x="214" y="26"/>
                    <a:pt x="213" y="28"/>
                  </a:cubicBezTo>
                  <a:cubicBezTo>
                    <a:pt x="213" y="29"/>
                    <a:pt x="213" y="30"/>
                    <a:pt x="213" y="31"/>
                  </a:cubicBezTo>
                  <a:cubicBezTo>
                    <a:pt x="212" y="37"/>
                    <a:pt x="216" y="39"/>
                    <a:pt x="222" y="39"/>
                  </a:cubicBezTo>
                  <a:cubicBezTo>
                    <a:pt x="225" y="39"/>
                    <a:pt x="228" y="38"/>
                    <a:pt x="230" y="36"/>
                  </a:cubicBezTo>
                  <a:cubicBezTo>
                    <a:pt x="231" y="36"/>
                    <a:pt x="231" y="36"/>
                    <a:pt x="231" y="36"/>
                  </a:cubicBezTo>
                  <a:cubicBezTo>
                    <a:pt x="230" y="37"/>
                    <a:pt x="230" y="38"/>
                    <a:pt x="230" y="39"/>
                  </a:cubicBezTo>
                  <a:cubicBezTo>
                    <a:pt x="229" y="43"/>
                    <a:pt x="226" y="46"/>
                    <a:pt x="222" y="46"/>
                  </a:cubicBezTo>
                  <a:cubicBezTo>
                    <a:pt x="219" y="46"/>
                    <a:pt x="217" y="45"/>
                    <a:pt x="215" y="43"/>
                  </a:cubicBezTo>
                  <a:cubicBezTo>
                    <a:pt x="210" y="46"/>
                    <a:pt x="210" y="46"/>
                    <a:pt x="210" y="46"/>
                  </a:cubicBezTo>
                  <a:cubicBezTo>
                    <a:pt x="211" y="49"/>
                    <a:pt x="215" y="51"/>
                    <a:pt x="220" y="51"/>
                  </a:cubicBezTo>
                  <a:moveTo>
                    <a:pt x="179" y="40"/>
                  </a:moveTo>
                  <a:cubicBezTo>
                    <a:pt x="186" y="40"/>
                    <a:pt x="186" y="40"/>
                    <a:pt x="186" y="40"/>
                  </a:cubicBezTo>
                  <a:cubicBezTo>
                    <a:pt x="190" y="24"/>
                    <a:pt x="190" y="24"/>
                    <a:pt x="190" y="24"/>
                  </a:cubicBezTo>
                  <a:cubicBezTo>
                    <a:pt x="191" y="20"/>
                    <a:pt x="193" y="17"/>
                    <a:pt x="197" y="17"/>
                  </a:cubicBezTo>
                  <a:cubicBezTo>
                    <a:pt x="200" y="17"/>
                    <a:pt x="202" y="18"/>
                    <a:pt x="202" y="21"/>
                  </a:cubicBezTo>
                  <a:cubicBezTo>
                    <a:pt x="202" y="21"/>
                    <a:pt x="201" y="23"/>
                    <a:pt x="201" y="23"/>
                  </a:cubicBezTo>
                  <a:cubicBezTo>
                    <a:pt x="197" y="40"/>
                    <a:pt x="197" y="40"/>
                    <a:pt x="197" y="40"/>
                  </a:cubicBezTo>
                  <a:cubicBezTo>
                    <a:pt x="204" y="40"/>
                    <a:pt x="204" y="40"/>
                    <a:pt x="204" y="40"/>
                  </a:cubicBezTo>
                  <a:cubicBezTo>
                    <a:pt x="208" y="22"/>
                    <a:pt x="208" y="22"/>
                    <a:pt x="208" y="22"/>
                  </a:cubicBezTo>
                  <a:cubicBezTo>
                    <a:pt x="209" y="21"/>
                    <a:pt x="209" y="19"/>
                    <a:pt x="209" y="18"/>
                  </a:cubicBezTo>
                  <a:cubicBezTo>
                    <a:pt x="209" y="14"/>
                    <a:pt x="206" y="11"/>
                    <a:pt x="201" y="11"/>
                  </a:cubicBezTo>
                  <a:cubicBezTo>
                    <a:pt x="198" y="11"/>
                    <a:pt x="194" y="12"/>
                    <a:pt x="192" y="15"/>
                  </a:cubicBezTo>
                  <a:cubicBezTo>
                    <a:pt x="192" y="15"/>
                    <a:pt x="192" y="15"/>
                    <a:pt x="192" y="15"/>
                  </a:cubicBezTo>
                  <a:cubicBezTo>
                    <a:pt x="192" y="11"/>
                    <a:pt x="192" y="11"/>
                    <a:pt x="192" y="11"/>
                  </a:cubicBezTo>
                  <a:cubicBezTo>
                    <a:pt x="186" y="11"/>
                    <a:pt x="186" y="11"/>
                    <a:pt x="186" y="11"/>
                  </a:cubicBezTo>
                  <a:lnTo>
                    <a:pt x="179" y="40"/>
                  </a:lnTo>
                  <a:close/>
                  <a:moveTo>
                    <a:pt x="172" y="7"/>
                  </a:moveTo>
                  <a:cubicBezTo>
                    <a:pt x="179" y="7"/>
                    <a:pt x="179" y="7"/>
                    <a:pt x="179" y="7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74" y="0"/>
                    <a:pt x="174" y="0"/>
                    <a:pt x="174" y="0"/>
                  </a:cubicBezTo>
                  <a:lnTo>
                    <a:pt x="172" y="7"/>
                  </a:lnTo>
                  <a:close/>
                  <a:moveTo>
                    <a:pt x="164" y="40"/>
                  </a:moveTo>
                  <a:cubicBezTo>
                    <a:pt x="171" y="40"/>
                    <a:pt x="171" y="40"/>
                    <a:pt x="171" y="40"/>
                  </a:cubicBezTo>
                  <a:cubicBezTo>
                    <a:pt x="178" y="11"/>
                    <a:pt x="178" y="11"/>
                    <a:pt x="178" y="11"/>
                  </a:cubicBezTo>
                  <a:cubicBezTo>
                    <a:pt x="171" y="11"/>
                    <a:pt x="171" y="11"/>
                    <a:pt x="171" y="11"/>
                  </a:cubicBezTo>
                  <a:lnTo>
                    <a:pt x="164" y="40"/>
                  </a:lnTo>
                  <a:close/>
                  <a:moveTo>
                    <a:pt x="141" y="40"/>
                  </a:moveTo>
                  <a:cubicBezTo>
                    <a:pt x="148" y="40"/>
                    <a:pt x="148" y="40"/>
                    <a:pt x="148" y="40"/>
                  </a:cubicBezTo>
                  <a:cubicBezTo>
                    <a:pt x="151" y="25"/>
                    <a:pt x="151" y="25"/>
                    <a:pt x="151" y="25"/>
                  </a:cubicBezTo>
                  <a:cubicBezTo>
                    <a:pt x="153" y="20"/>
                    <a:pt x="157" y="17"/>
                    <a:pt x="162" y="17"/>
                  </a:cubicBezTo>
                  <a:cubicBezTo>
                    <a:pt x="163" y="17"/>
                    <a:pt x="164" y="17"/>
                    <a:pt x="165" y="17"/>
                  </a:cubicBezTo>
                  <a:cubicBezTo>
                    <a:pt x="167" y="11"/>
                    <a:pt x="167" y="11"/>
                    <a:pt x="167" y="11"/>
                  </a:cubicBezTo>
                  <a:cubicBezTo>
                    <a:pt x="166" y="11"/>
                    <a:pt x="165" y="11"/>
                    <a:pt x="165" y="11"/>
                  </a:cubicBezTo>
                  <a:cubicBezTo>
                    <a:pt x="161" y="11"/>
                    <a:pt x="156" y="13"/>
                    <a:pt x="154" y="16"/>
                  </a:cubicBezTo>
                  <a:cubicBezTo>
                    <a:pt x="154" y="16"/>
                    <a:pt x="154" y="16"/>
                    <a:pt x="154" y="16"/>
                  </a:cubicBezTo>
                  <a:cubicBezTo>
                    <a:pt x="155" y="11"/>
                    <a:pt x="155" y="11"/>
                    <a:pt x="155" y="11"/>
                  </a:cubicBezTo>
                  <a:cubicBezTo>
                    <a:pt x="148" y="11"/>
                    <a:pt x="148" y="11"/>
                    <a:pt x="148" y="11"/>
                  </a:cubicBezTo>
                  <a:lnTo>
                    <a:pt x="141" y="40"/>
                  </a:lnTo>
                  <a:close/>
                  <a:moveTo>
                    <a:pt x="120" y="23"/>
                  </a:moveTo>
                  <a:cubicBezTo>
                    <a:pt x="120" y="22"/>
                    <a:pt x="120" y="22"/>
                    <a:pt x="120" y="21"/>
                  </a:cubicBezTo>
                  <a:cubicBezTo>
                    <a:pt x="121" y="18"/>
                    <a:pt x="124" y="16"/>
                    <a:pt x="128" y="16"/>
                  </a:cubicBezTo>
                  <a:cubicBezTo>
                    <a:pt x="130" y="16"/>
                    <a:pt x="132" y="18"/>
                    <a:pt x="132" y="21"/>
                  </a:cubicBezTo>
                  <a:cubicBezTo>
                    <a:pt x="132" y="21"/>
                    <a:pt x="132" y="22"/>
                    <a:pt x="132" y="23"/>
                  </a:cubicBezTo>
                  <a:lnTo>
                    <a:pt x="120" y="23"/>
                  </a:lnTo>
                  <a:close/>
                  <a:moveTo>
                    <a:pt x="122" y="40"/>
                  </a:moveTo>
                  <a:cubicBezTo>
                    <a:pt x="127" y="40"/>
                    <a:pt x="133" y="39"/>
                    <a:pt x="135" y="37"/>
                  </a:cubicBezTo>
                  <a:cubicBezTo>
                    <a:pt x="133" y="32"/>
                    <a:pt x="133" y="32"/>
                    <a:pt x="133" y="32"/>
                  </a:cubicBezTo>
                  <a:cubicBezTo>
                    <a:pt x="132" y="33"/>
                    <a:pt x="128" y="35"/>
                    <a:pt x="124" y="35"/>
                  </a:cubicBezTo>
                  <a:cubicBezTo>
                    <a:pt x="121" y="35"/>
                    <a:pt x="118" y="33"/>
                    <a:pt x="118" y="30"/>
                  </a:cubicBezTo>
                  <a:cubicBezTo>
                    <a:pt x="118" y="29"/>
                    <a:pt x="118" y="28"/>
                    <a:pt x="119" y="27"/>
                  </a:cubicBezTo>
                  <a:cubicBezTo>
                    <a:pt x="137" y="27"/>
                    <a:pt x="137" y="27"/>
                    <a:pt x="137" y="27"/>
                  </a:cubicBezTo>
                  <a:cubicBezTo>
                    <a:pt x="138" y="25"/>
                    <a:pt x="139" y="22"/>
                    <a:pt x="139" y="20"/>
                  </a:cubicBezTo>
                  <a:cubicBezTo>
                    <a:pt x="139" y="14"/>
                    <a:pt x="135" y="11"/>
                    <a:pt x="129" y="11"/>
                  </a:cubicBezTo>
                  <a:cubicBezTo>
                    <a:pt x="121" y="11"/>
                    <a:pt x="115" y="16"/>
                    <a:pt x="113" y="23"/>
                  </a:cubicBezTo>
                  <a:cubicBezTo>
                    <a:pt x="112" y="26"/>
                    <a:pt x="111" y="29"/>
                    <a:pt x="111" y="31"/>
                  </a:cubicBezTo>
                  <a:cubicBezTo>
                    <a:pt x="110" y="38"/>
                    <a:pt x="116" y="40"/>
                    <a:pt x="122" y="40"/>
                  </a:cubicBezTo>
                  <a:moveTo>
                    <a:pt x="72" y="40"/>
                  </a:moveTo>
                  <a:cubicBezTo>
                    <a:pt x="79" y="40"/>
                    <a:pt x="79" y="40"/>
                    <a:pt x="79" y="4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90" y="40"/>
                    <a:pt x="90" y="40"/>
                    <a:pt x="90" y="40"/>
                  </a:cubicBezTo>
                  <a:cubicBezTo>
                    <a:pt x="97" y="40"/>
                    <a:pt x="97" y="40"/>
                    <a:pt x="97" y="40"/>
                  </a:cubicBezTo>
                  <a:cubicBezTo>
                    <a:pt x="113" y="11"/>
                    <a:pt x="113" y="11"/>
                    <a:pt x="113" y="11"/>
                  </a:cubicBezTo>
                  <a:cubicBezTo>
                    <a:pt x="106" y="11"/>
                    <a:pt x="106" y="11"/>
                    <a:pt x="106" y="11"/>
                  </a:cubicBezTo>
                  <a:cubicBezTo>
                    <a:pt x="95" y="31"/>
                    <a:pt x="95" y="31"/>
                    <a:pt x="95" y="31"/>
                  </a:cubicBezTo>
                  <a:cubicBezTo>
                    <a:pt x="95" y="31"/>
                    <a:pt x="95" y="31"/>
                    <a:pt x="95" y="31"/>
                  </a:cubicBezTo>
                  <a:cubicBezTo>
                    <a:pt x="94" y="11"/>
                    <a:pt x="94" y="11"/>
                    <a:pt x="94" y="11"/>
                  </a:cubicBezTo>
                  <a:cubicBezTo>
                    <a:pt x="89" y="11"/>
                    <a:pt x="89" y="11"/>
                    <a:pt x="89" y="11"/>
                  </a:cubicBezTo>
                  <a:cubicBezTo>
                    <a:pt x="78" y="31"/>
                    <a:pt x="78" y="31"/>
                    <a:pt x="78" y="31"/>
                  </a:cubicBezTo>
                  <a:cubicBezTo>
                    <a:pt x="78" y="31"/>
                    <a:pt x="78" y="31"/>
                    <a:pt x="78" y="31"/>
                  </a:cubicBezTo>
                  <a:cubicBezTo>
                    <a:pt x="77" y="11"/>
                    <a:pt x="77" y="11"/>
                    <a:pt x="77" y="11"/>
                  </a:cubicBezTo>
                  <a:cubicBezTo>
                    <a:pt x="70" y="11"/>
                    <a:pt x="70" y="11"/>
                    <a:pt x="70" y="11"/>
                  </a:cubicBezTo>
                  <a:lnTo>
                    <a:pt x="72" y="40"/>
                  </a:lnTo>
                  <a:close/>
                  <a:moveTo>
                    <a:pt x="49" y="35"/>
                  </a:moveTo>
                  <a:cubicBezTo>
                    <a:pt x="46" y="35"/>
                    <a:pt x="43" y="33"/>
                    <a:pt x="43" y="30"/>
                  </a:cubicBezTo>
                  <a:cubicBezTo>
                    <a:pt x="44" y="30"/>
                    <a:pt x="44" y="30"/>
                    <a:pt x="44" y="29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46" y="19"/>
                    <a:pt x="49" y="17"/>
                    <a:pt x="53" y="17"/>
                  </a:cubicBezTo>
                  <a:cubicBezTo>
                    <a:pt x="56" y="17"/>
                    <a:pt x="58" y="18"/>
                    <a:pt x="58" y="21"/>
                  </a:cubicBezTo>
                  <a:cubicBezTo>
                    <a:pt x="58" y="21"/>
                    <a:pt x="58" y="22"/>
                    <a:pt x="58" y="22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5" y="33"/>
                    <a:pt x="52" y="35"/>
                    <a:pt x="49" y="35"/>
                  </a:cubicBezTo>
                  <a:moveTo>
                    <a:pt x="47" y="40"/>
                  </a:moveTo>
                  <a:cubicBezTo>
                    <a:pt x="54" y="40"/>
                    <a:pt x="61" y="36"/>
                    <a:pt x="63" y="29"/>
                  </a:cubicBezTo>
                  <a:cubicBezTo>
                    <a:pt x="64" y="27"/>
                    <a:pt x="64" y="25"/>
                    <a:pt x="65" y="23"/>
                  </a:cubicBezTo>
                  <a:cubicBezTo>
                    <a:pt x="65" y="22"/>
                    <a:pt x="65" y="21"/>
                    <a:pt x="65" y="21"/>
                  </a:cubicBezTo>
                  <a:cubicBezTo>
                    <a:pt x="65" y="14"/>
                    <a:pt x="60" y="11"/>
                    <a:pt x="54" y="11"/>
                  </a:cubicBezTo>
                  <a:cubicBezTo>
                    <a:pt x="47" y="11"/>
                    <a:pt x="40" y="16"/>
                    <a:pt x="38" y="23"/>
                  </a:cubicBezTo>
                  <a:cubicBezTo>
                    <a:pt x="38" y="25"/>
                    <a:pt x="37" y="27"/>
                    <a:pt x="37" y="29"/>
                  </a:cubicBezTo>
                  <a:cubicBezTo>
                    <a:pt x="37" y="30"/>
                    <a:pt x="36" y="31"/>
                    <a:pt x="36" y="31"/>
                  </a:cubicBezTo>
                  <a:cubicBezTo>
                    <a:pt x="36" y="38"/>
                    <a:pt x="41" y="40"/>
                    <a:pt x="47" y="40"/>
                  </a:cubicBezTo>
                  <a:moveTo>
                    <a:pt x="17" y="35"/>
                  </a:moveTo>
                  <a:cubicBezTo>
                    <a:pt x="14" y="35"/>
                    <a:pt x="11" y="33"/>
                    <a:pt x="12" y="30"/>
                  </a:cubicBezTo>
                  <a:cubicBezTo>
                    <a:pt x="12" y="30"/>
                    <a:pt x="12" y="30"/>
                    <a:pt x="12" y="29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19"/>
                    <a:pt x="18" y="16"/>
                    <a:pt x="21" y="16"/>
                  </a:cubicBezTo>
                  <a:cubicBezTo>
                    <a:pt x="24" y="16"/>
                    <a:pt x="27" y="18"/>
                    <a:pt x="27" y="21"/>
                  </a:cubicBezTo>
                  <a:cubicBezTo>
                    <a:pt x="26" y="21"/>
                    <a:pt x="26" y="22"/>
                    <a:pt x="26" y="22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4" y="33"/>
                    <a:pt x="21" y="35"/>
                    <a:pt x="17" y="35"/>
                  </a:cubicBezTo>
                  <a:moveTo>
                    <a:pt x="0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11" y="39"/>
                    <a:pt x="14" y="40"/>
                    <a:pt x="17" y="40"/>
                  </a:cubicBezTo>
                  <a:cubicBezTo>
                    <a:pt x="24" y="40"/>
                    <a:pt x="30" y="36"/>
                    <a:pt x="31" y="29"/>
                  </a:cubicBezTo>
                  <a:cubicBezTo>
                    <a:pt x="32" y="27"/>
                    <a:pt x="33" y="24"/>
                    <a:pt x="33" y="22"/>
                  </a:cubicBezTo>
                  <a:cubicBezTo>
                    <a:pt x="33" y="21"/>
                    <a:pt x="34" y="20"/>
                    <a:pt x="34" y="20"/>
                  </a:cubicBezTo>
                  <a:cubicBezTo>
                    <a:pt x="34" y="14"/>
                    <a:pt x="30" y="11"/>
                    <a:pt x="25" y="11"/>
                  </a:cubicBezTo>
                  <a:cubicBezTo>
                    <a:pt x="21" y="11"/>
                    <a:pt x="18" y="12"/>
                    <a:pt x="16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0" y="11"/>
                    <a:pt x="10" y="11"/>
                    <a:pt x="10" y="11"/>
                  </a:cubicBezTo>
                  <a:lnTo>
                    <a:pt x="0" y="51"/>
                  </a:ln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573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(ANIMA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afbeelding 16">
            <a:extLst>
              <a:ext uri="{FF2B5EF4-FFF2-40B4-BE49-F238E27FC236}">
                <a16:creationId xmlns:a16="http://schemas.microsoft.com/office/drawing/2014/main" id="{C2AC51C4-F610-4441-B1E7-0BD3D3DF3E4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8029575" cy="5143500"/>
          </a:xfrm>
          <a:solidFill>
            <a:schemeClr val="bg1">
              <a:lumMod val="95000"/>
            </a:schemeClr>
          </a:solidFill>
        </p:spPr>
        <p:txBody>
          <a:bodyPr tIns="2880000"/>
          <a:lstStyle>
            <a:lvl1pPr marL="0" indent="0" algn="ctr">
              <a:buNone/>
              <a:defRPr sz="9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2BD3A12-23AD-45A1-88E8-731055BDBD73}" type="datetime2">
              <a:rPr lang="en-GB" smtClean="0"/>
              <a:t>Wednesday, 01 June 2022</a:t>
            </a:fld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De Heus - Corporate PPT 2020</a:t>
            </a:r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-9024" y="0"/>
            <a:ext cx="9153024" cy="51435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DF2C3E69-90F3-4A4D-B9E2-0B2027F77B65}"/>
                </a:ext>
              </a:extLst>
            </p:cNvPr>
            <p:cNvSpPr/>
            <p:nvPr userDrawn="1"/>
          </p:nvSpPr>
          <p:spPr>
            <a:xfrm>
              <a:off x="5898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 b="0" i="0" noProof="0">
                <a:latin typeface="Helvetica Light" panose="020B0403020202020204" pitchFamily="34" charset="0"/>
              </a:endParaRPr>
            </a:p>
          </p:txBody>
        </p:sp>
      </p:grpSp>
      <p:sp>
        <p:nvSpPr>
          <p:cNvPr id="77" name="Tijdelijke aanduiding voor tekst 16">
            <a:extLst>
              <a:ext uri="{FF2B5EF4-FFF2-40B4-BE49-F238E27FC236}">
                <a16:creationId xmlns:a16="http://schemas.microsoft.com/office/drawing/2014/main" id="{42F51A8D-8E34-4458-93CA-E27C0902D0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438151"/>
            <a:ext cx="2571750" cy="1368878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334" b="453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 </a:t>
            </a:r>
            <a:endParaRPr lang="en-GB" dirty="0"/>
          </a:p>
        </p:txBody>
      </p:sp>
      <p:grpSp>
        <p:nvGrpSpPr>
          <p:cNvPr id="85" name="INSTRUCTION">
            <a:extLst>
              <a:ext uri="{FF2B5EF4-FFF2-40B4-BE49-F238E27FC236}">
                <a16:creationId xmlns:a16="http://schemas.microsoft.com/office/drawing/2014/main" id="{4018410B-AC58-447B-8352-BF4381D85001}"/>
              </a:ext>
            </a:extLst>
          </p:cNvPr>
          <p:cNvGrpSpPr/>
          <p:nvPr userDrawn="1"/>
        </p:nvGrpSpPr>
        <p:grpSpPr>
          <a:xfrm>
            <a:off x="9283196" y="0"/>
            <a:ext cx="2770040" cy="4696415"/>
            <a:chOff x="-3786437" y="0"/>
            <a:chExt cx="3693386" cy="6261886"/>
          </a:xfrm>
        </p:grpSpPr>
        <p:sp>
          <p:nvSpPr>
            <p:cNvPr id="86" name="Rechthoek 85">
              <a:extLst>
                <a:ext uri="{FF2B5EF4-FFF2-40B4-BE49-F238E27FC236}">
                  <a16:creationId xmlns:a16="http://schemas.microsoft.com/office/drawing/2014/main" id="{76785235-173D-4A3D-98D5-80050A13FCFF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52734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en-GB" sz="105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2497579C-05CD-4831-9353-AB5F2A91C499}"/>
                </a:ext>
              </a:extLst>
            </p:cNvPr>
            <p:cNvSpPr/>
            <p:nvPr userDrawn="1"/>
          </p:nvSpPr>
          <p:spPr>
            <a:xfrm>
              <a:off x="-3786437" y="5433886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</a:pPr>
              <a:r>
                <a:rPr lang="en-GB" sz="9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Want to know more?</a:t>
              </a:r>
              <a:br>
                <a:rPr lang="en-GB" sz="9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9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Go to the instruction slide ‘VIDEO INSTRUCTIONS’.</a:t>
              </a:r>
              <a:br>
                <a:rPr lang="en-GB" sz="9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9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9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9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or insert it via ‘Home’ &gt; ‘New Slide’.</a:t>
              </a:r>
            </a:p>
          </p:txBody>
        </p:sp>
        <p:sp>
          <p:nvSpPr>
            <p:cNvPr id="88" name="Ovaal 87">
              <a:extLst>
                <a:ext uri="{FF2B5EF4-FFF2-40B4-BE49-F238E27FC236}">
                  <a16:creationId xmlns:a16="http://schemas.microsoft.com/office/drawing/2014/main" id="{7F1F0C36-0EBD-4D16-AE85-A6247C668266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0206D0B7-4F99-46C5-882C-294A64792BC9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by using the</a:t>
              </a:r>
              <a: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 ‘Backspace key’. Click on</a:t>
              </a:r>
              <a:b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(see example below).</a:t>
              </a:r>
            </a:p>
          </p:txBody>
        </p:sp>
        <p:grpSp>
          <p:nvGrpSpPr>
            <p:cNvPr id="90" name="Groep 89">
              <a:extLst>
                <a:ext uri="{FF2B5EF4-FFF2-40B4-BE49-F238E27FC236}">
                  <a16:creationId xmlns:a16="http://schemas.microsoft.com/office/drawing/2014/main" id="{AAB13C68-1B30-4FF4-9147-14A6D94407E7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136" name="Rechthoek 135">
                <a:extLst>
                  <a:ext uri="{FF2B5EF4-FFF2-40B4-BE49-F238E27FC236}">
                    <a16:creationId xmlns:a16="http://schemas.microsoft.com/office/drawing/2014/main" id="{DA428108-ABFD-4E54-B51D-ABF65EB8D139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en-GB" sz="6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7" name="Ovaal 136">
                <a:extLst>
                  <a:ext uri="{FF2B5EF4-FFF2-40B4-BE49-F238E27FC236}">
                    <a16:creationId xmlns:a16="http://schemas.microsoft.com/office/drawing/2014/main" id="{4ED9A43F-2ED2-48FB-BA27-6CB4A35461BB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6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8" name="Vrije vorm: vorm 137">
                <a:extLst>
                  <a:ext uri="{FF2B5EF4-FFF2-40B4-BE49-F238E27FC236}">
                    <a16:creationId xmlns:a16="http://schemas.microsoft.com/office/drawing/2014/main" id="{A6A65885-54A9-4D11-9F9E-75759095891B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6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9" name="Rechthoek: afgeronde hoeken 138">
                <a:extLst>
                  <a:ext uri="{FF2B5EF4-FFF2-40B4-BE49-F238E27FC236}">
                    <a16:creationId xmlns:a16="http://schemas.microsoft.com/office/drawing/2014/main" id="{AA8B42BF-40CA-4EDC-8532-982FD245C486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en-GB" sz="6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40" name="Rechte verbindingslijn 139">
                <a:extLst>
                  <a:ext uri="{FF2B5EF4-FFF2-40B4-BE49-F238E27FC236}">
                    <a16:creationId xmlns:a16="http://schemas.microsoft.com/office/drawing/2014/main" id="{E592D8EC-0164-4880-8435-0C6E1295741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1" name="Rechte verbindingslijn 140">
                <a:extLst>
                  <a:ext uri="{FF2B5EF4-FFF2-40B4-BE49-F238E27FC236}">
                    <a16:creationId xmlns:a16="http://schemas.microsoft.com/office/drawing/2014/main" id="{3E99AEA1-E047-4751-AD9F-CF9185EB024F}"/>
                  </a:ext>
                </a:extLst>
              </p:cNvPr>
              <p:cNvCxnSpPr>
                <a:cxnSpLocks/>
                <a:stCxn id="139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91" name="Ovaal 90">
              <a:extLst>
                <a:ext uri="{FF2B5EF4-FFF2-40B4-BE49-F238E27FC236}">
                  <a16:creationId xmlns:a16="http://schemas.microsoft.com/office/drawing/2014/main" id="{CD67743D-D01F-45D6-9DFE-B52C223DB9C0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4C347362-4FC9-40E6-8E5E-80F001889DF5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and click on  ‘Insert’.</a:t>
              </a:r>
            </a:p>
          </p:txBody>
        </p:sp>
        <p:grpSp>
          <p:nvGrpSpPr>
            <p:cNvPr id="93" name="Groep 92">
              <a:extLst>
                <a:ext uri="{FF2B5EF4-FFF2-40B4-BE49-F238E27FC236}">
                  <a16:creationId xmlns:a16="http://schemas.microsoft.com/office/drawing/2014/main" id="{3074366A-4B58-4611-A201-1B1F06E83A0D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33" name="Rechthoek 132">
                <a:extLst>
                  <a:ext uri="{FF2B5EF4-FFF2-40B4-BE49-F238E27FC236}">
                    <a16:creationId xmlns:a16="http://schemas.microsoft.com/office/drawing/2014/main" id="{91C17D93-3F56-4236-995D-2073FAAF82AE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en-GB" sz="675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134" name="Rechte verbindingslijn 133">
                <a:extLst>
                  <a:ext uri="{FF2B5EF4-FFF2-40B4-BE49-F238E27FC236}">
                    <a16:creationId xmlns:a16="http://schemas.microsoft.com/office/drawing/2014/main" id="{F6EEFFF4-F48E-4433-898B-0B10022553EC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35" name="Gelijkbenige driehoek 134">
                <a:extLst>
                  <a:ext uri="{FF2B5EF4-FFF2-40B4-BE49-F238E27FC236}">
                    <a16:creationId xmlns:a16="http://schemas.microsoft.com/office/drawing/2014/main" id="{11546082-0B69-4734-B521-807A42E338F0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675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4" name="Ovaal 93">
              <a:extLst>
                <a:ext uri="{FF2B5EF4-FFF2-40B4-BE49-F238E27FC236}">
                  <a16:creationId xmlns:a16="http://schemas.microsoft.com/office/drawing/2014/main" id="{437C241D-3420-4E6E-9627-39BFB076DD74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5" name="Rechthoek 94">
              <a:extLst>
                <a:ext uri="{FF2B5EF4-FFF2-40B4-BE49-F238E27FC236}">
                  <a16:creationId xmlns:a16="http://schemas.microsoft.com/office/drawing/2014/main" id="{DF19724F-B2C1-4EE1-ADB7-D671BB6D2EC7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Click with the right mouse button on the image and choose ‘Send to back’.</a:t>
              </a:r>
            </a:p>
          </p:txBody>
        </p:sp>
        <p:sp>
          <p:nvSpPr>
            <p:cNvPr id="96" name="Ovaal 95">
              <a:extLst>
                <a:ext uri="{FF2B5EF4-FFF2-40B4-BE49-F238E27FC236}">
                  <a16:creationId xmlns:a16="http://schemas.microsoft.com/office/drawing/2014/main" id="{FC1D44A3-CAB5-4CDA-B0CE-9F66F7A45C70}"/>
                </a:ext>
              </a:extLst>
            </p:cNvPr>
            <p:cNvSpPr/>
            <p:nvPr userDrawn="1"/>
          </p:nvSpPr>
          <p:spPr>
            <a:xfrm>
              <a:off x="-3603587" y="374423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7" name="Rechthoek 96">
              <a:extLst>
                <a:ext uri="{FF2B5EF4-FFF2-40B4-BE49-F238E27FC236}">
                  <a16:creationId xmlns:a16="http://schemas.microsoft.com/office/drawing/2014/main" id="{5750F804-9363-4C29-A0D7-83253F1FFE50}"/>
                </a:ext>
              </a:extLst>
            </p:cNvPr>
            <p:cNvSpPr/>
            <p:nvPr userDrawn="1"/>
          </p:nvSpPr>
          <p:spPr>
            <a:xfrm>
              <a:off x="-3319415" y="3744238"/>
              <a:ext cx="2944682" cy="7868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To scale or drag the image, go to the tab ‘Picture Tools - Format’ and click on</a:t>
              </a:r>
              <a:b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button ‘Crop’</a:t>
              </a:r>
              <a: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. </a:t>
              </a: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Scale the image itself with</a:t>
              </a:r>
              <a:b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spheres and scale the image frame with the brackets.</a:t>
              </a:r>
              <a:endParaRPr kumimoji="0" lang="en-GB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Calibri" panose="020F0502020204030204" pitchFamily="34" charset="0"/>
              </a:endParaRPr>
            </a:p>
          </p:txBody>
        </p:sp>
        <p:grpSp>
          <p:nvGrpSpPr>
            <p:cNvPr id="98" name="Groep 97">
              <a:extLst>
                <a:ext uri="{FF2B5EF4-FFF2-40B4-BE49-F238E27FC236}">
                  <a16:creationId xmlns:a16="http://schemas.microsoft.com/office/drawing/2014/main" id="{53728124-BBEB-43EB-8869-95265AF12E90}"/>
                </a:ext>
              </a:extLst>
            </p:cNvPr>
            <p:cNvGrpSpPr/>
            <p:nvPr userDrawn="1"/>
          </p:nvGrpSpPr>
          <p:grpSpPr>
            <a:xfrm>
              <a:off x="-3447286" y="4645990"/>
              <a:ext cx="622283" cy="612919"/>
              <a:chOff x="12617641" y="3403239"/>
              <a:chExt cx="752963" cy="741634"/>
            </a:xfrm>
          </p:grpSpPr>
          <p:grpSp>
            <p:nvGrpSpPr>
              <p:cNvPr id="117" name="Groep 116">
                <a:extLst>
                  <a:ext uri="{FF2B5EF4-FFF2-40B4-BE49-F238E27FC236}">
                    <a16:creationId xmlns:a16="http://schemas.microsoft.com/office/drawing/2014/main" id="{F96443CF-3890-4101-95A0-CAADCA92F396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120" name="Groep 119">
                  <a:extLst>
                    <a:ext uri="{FF2B5EF4-FFF2-40B4-BE49-F238E27FC236}">
                      <a16:creationId xmlns:a16="http://schemas.microsoft.com/office/drawing/2014/main" id="{9ED743BE-4D3C-4209-8E3E-CCC5A880A8EF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127" name="Groep 126">
                    <a:extLst>
                      <a:ext uri="{FF2B5EF4-FFF2-40B4-BE49-F238E27FC236}">
                        <a16:creationId xmlns:a16="http://schemas.microsoft.com/office/drawing/2014/main" id="{27978F3D-FD66-4754-989D-BA5CAB7ADE0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130" name="Rechthoek 129">
                      <a:extLst>
                        <a:ext uri="{FF2B5EF4-FFF2-40B4-BE49-F238E27FC236}">
                          <a16:creationId xmlns:a16="http://schemas.microsoft.com/office/drawing/2014/main" id="{CDDEAEB8-B8E2-4682-B3CA-45A5ADFAD65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endParaRPr lang="en-GB" sz="6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1" name="Rechthoek 130">
                      <a:extLst>
                        <a:ext uri="{FF2B5EF4-FFF2-40B4-BE49-F238E27FC236}">
                          <a16:creationId xmlns:a16="http://schemas.microsoft.com/office/drawing/2014/main" id="{517BC9D8-3CAE-4AA6-AECA-FD7E0A1CDB0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endParaRPr lang="en-GB" sz="6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2" name="Ovaal 131">
                      <a:extLst>
                        <a:ext uri="{FF2B5EF4-FFF2-40B4-BE49-F238E27FC236}">
                          <a16:creationId xmlns:a16="http://schemas.microsoft.com/office/drawing/2014/main" id="{0C450D28-EB85-4C68-8169-58717777FD7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75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28" name="Afbeelding 127">
                    <a:extLst>
                      <a:ext uri="{FF2B5EF4-FFF2-40B4-BE49-F238E27FC236}">
                        <a16:creationId xmlns:a16="http://schemas.microsoft.com/office/drawing/2014/main" id="{93307DE6-9B49-46A9-BC68-B2C64F1F2026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29" name="Afbeelding 128">
                    <a:extLst>
                      <a:ext uri="{FF2B5EF4-FFF2-40B4-BE49-F238E27FC236}">
                        <a16:creationId xmlns:a16="http://schemas.microsoft.com/office/drawing/2014/main" id="{E0BAB1D6-92BA-4F53-8718-1AF54530EFFC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5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1" name="Groep 120">
                  <a:extLst>
                    <a:ext uri="{FF2B5EF4-FFF2-40B4-BE49-F238E27FC236}">
                      <a16:creationId xmlns:a16="http://schemas.microsoft.com/office/drawing/2014/main" id="{4188B878-7D32-4F4A-BDA9-5B92198A046F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5" name="Rechthoek 124">
                    <a:extLst>
                      <a:ext uri="{FF2B5EF4-FFF2-40B4-BE49-F238E27FC236}">
                        <a16:creationId xmlns:a16="http://schemas.microsoft.com/office/drawing/2014/main" id="{C76EB95D-612E-4506-99F0-68F81BC104C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75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6" name="Rechthoek 125">
                    <a:extLst>
                      <a:ext uri="{FF2B5EF4-FFF2-40B4-BE49-F238E27FC236}">
                        <a16:creationId xmlns:a16="http://schemas.microsoft.com/office/drawing/2014/main" id="{E3068D55-BD02-490D-9812-EBFC3C671DD3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75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22" name="Groep 121">
                  <a:extLst>
                    <a:ext uri="{FF2B5EF4-FFF2-40B4-BE49-F238E27FC236}">
                      <a16:creationId xmlns:a16="http://schemas.microsoft.com/office/drawing/2014/main" id="{5EFEAF86-12AF-48BA-8254-5033BB2E13BE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3" name="Rechthoek 122">
                    <a:extLst>
                      <a:ext uri="{FF2B5EF4-FFF2-40B4-BE49-F238E27FC236}">
                        <a16:creationId xmlns:a16="http://schemas.microsoft.com/office/drawing/2014/main" id="{493F0638-F060-4394-A8FA-427A893BF50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75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4" name="Rechthoek 123">
                    <a:extLst>
                      <a:ext uri="{FF2B5EF4-FFF2-40B4-BE49-F238E27FC236}">
                        <a16:creationId xmlns:a16="http://schemas.microsoft.com/office/drawing/2014/main" id="{BBE8D52F-7297-46BB-AF82-228683AA99B7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75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18" name="Rechthoek 117">
                <a:extLst>
                  <a:ext uri="{FF2B5EF4-FFF2-40B4-BE49-F238E27FC236}">
                    <a16:creationId xmlns:a16="http://schemas.microsoft.com/office/drawing/2014/main" id="{74556558-7E55-4857-BCF8-5F5F498D7171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en-GB" sz="675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119" name="Gelijkbenige driehoek 118">
                <a:extLst>
                  <a:ext uri="{FF2B5EF4-FFF2-40B4-BE49-F238E27FC236}">
                    <a16:creationId xmlns:a16="http://schemas.microsoft.com/office/drawing/2014/main" id="{81CC27DD-0097-4856-B638-74ED31AE83C7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75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99" name="Groep 98">
              <a:extLst>
                <a:ext uri="{FF2B5EF4-FFF2-40B4-BE49-F238E27FC236}">
                  <a16:creationId xmlns:a16="http://schemas.microsoft.com/office/drawing/2014/main" id="{CEB34421-A835-46D1-AC55-3C4C8F9BAA16}"/>
                </a:ext>
              </a:extLst>
            </p:cNvPr>
            <p:cNvGrpSpPr/>
            <p:nvPr userDrawn="1"/>
          </p:nvGrpSpPr>
          <p:grpSpPr>
            <a:xfrm>
              <a:off x="-3314821" y="2981448"/>
              <a:ext cx="1558053" cy="563933"/>
              <a:chOff x="-3314821" y="2981448"/>
              <a:chExt cx="1558053" cy="563933"/>
            </a:xfrm>
          </p:grpSpPr>
          <p:sp>
            <p:nvSpPr>
              <p:cNvPr id="103" name="Rechthoek 102">
                <a:extLst>
                  <a:ext uri="{FF2B5EF4-FFF2-40B4-BE49-F238E27FC236}">
                    <a16:creationId xmlns:a16="http://schemas.microsoft.com/office/drawing/2014/main" id="{F874DD16-1FC5-44C8-B53C-F11DFEA9A593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en-GB" sz="6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4" name="Rechthoek 103">
                <a:extLst>
                  <a:ext uri="{FF2B5EF4-FFF2-40B4-BE49-F238E27FC236}">
                    <a16:creationId xmlns:a16="http://schemas.microsoft.com/office/drawing/2014/main" id="{6EF7CC0C-5844-4FA2-8048-DD0E59AA20FC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75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" name="Tekstvak 104">
                <a:extLst>
                  <a:ext uri="{FF2B5EF4-FFF2-40B4-BE49-F238E27FC236}">
                    <a16:creationId xmlns:a16="http://schemas.microsoft.com/office/drawing/2014/main" id="{CFBF7020-B0C0-4AD2-9AC3-C25F2DEF411B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913134" rtl="0" eaLnBrk="1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en-GB" sz="675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front</a:t>
                </a:r>
              </a:p>
            </p:txBody>
          </p:sp>
          <p:sp>
            <p:nvSpPr>
              <p:cNvPr id="106" name="Tekstvak 105">
                <a:extLst>
                  <a:ext uri="{FF2B5EF4-FFF2-40B4-BE49-F238E27FC236}">
                    <a16:creationId xmlns:a16="http://schemas.microsoft.com/office/drawing/2014/main" id="{A79DABD1-A34A-4BE7-B358-39EF7CBEBC60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913134" rtl="0" eaLnBrk="1" latinLnBrk="0" hangingPunct="1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r>
                  <a:rPr lang="en-GB" sz="675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back</a:t>
                </a:r>
              </a:p>
            </p:txBody>
          </p:sp>
          <p:sp>
            <p:nvSpPr>
              <p:cNvPr id="107" name="Vrije vorm: vorm 106">
                <a:extLst>
                  <a:ext uri="{FF2B5EF4-FFF2-40B4-BE49-F238E27FC236}">
                    <a16:creationId xmlns:a16="http://schemas.microsoft.com/office/drawing/2014/main" id="{0B24EF56-04ED-4E24-9668-9A040282BCC7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en-GB" sz="12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Gelijkbenige driehoek 107">
                <a:extLst>
                  <a:ext uri="{FF2B5EF4-FFF2-40B4-BE49-F238E27FC236}">
                    <a16:creationId xmlns:a16="http://schemas.microsoft.com/office/drawing/2014/main" id="{AC67009D-039A-433D-9397-6C9361D14466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75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09" name="Groep 108">
                <a:extLst>
                  <a:ext uri="{FF2B5EF4-FFF2-40B4-BE49-F238E27FC236}">
                    <a16:creationId xmlns:a16="http://schemas.microsoft.com/office/drawing/2014/main" id="{312A0098-40DB-49F8-AA0F-C9C53D9F5A28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114" name="Rechthoek 113">
                  <a:extLst>
                    <a:ext uri="{FF2B5EF4-FFF2-40B4-BE49-F238E27FC236}">
                      <a16:creationId xmlns:a16="http://schemas.microsoft.com/office/drawing/2014/main" id="{62F5014F-8951-4125-9436-49C0F24328E9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5" name="Rechthoek 114">
                  <a:extLst>
                    <a:ext uri="{FF2B5EF4-FFF2-40B4-BE49-F238E27FC236}">
                      <a16:creationId xmlns:a16="http://schemas.microsoft.com/office/drawing/2014/main" id="{C34A86D9-DD6F-4EB1-9C1F-E21DAB9A6185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6" name="Rechthoek 115">
                  <a:extLst>
                    <a:ext uri="{FF2B5EF4-FFF2-40B4-BE49-F238E27FC236}">
                      <a16:creationId xmlns:a16="http://schemas.microsoft.com/office/drawing/2014/main" id="{3D2D9569-A4D1-4D78-A814-6072345211C5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10" name="Groep 109">
                <a:extLst>
                  <a:ext uri="{FF2B5EF4-FFF2-40B4-BE49-F238E27FC236}">
                    <a16:creationId xmlns:a16="http://schemas.microsoft.com/office/drawing/2014/main" id="{6C7ECBBC-AAD7-47E7-8020-61CF530795FF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111" name="Rechthoek 110">
                  <a:extLst>
                    <a:ext uri="{FF2B5EF4-FFF2-40B4-BE49-F238E27FC236}">
                      <a16:creationId xmlns:a16="http://schemas.microsoft.com/office/drawing/2014/main" id="{892CE841-C265-49A0-BB14-7B3CE1307126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2" name="Rechthoek 111">
                  <a:extLst>
                    <a:ext uri="{FF2B5EF4-FFF2-40B4-BE49-F238E27FC236}">
                      <a16:creationId xmlns:a16="http://schemas.microsoft.com/office/drawing/2014/main" id="{D1F9B4DB-D2B9-482C-A939-6EAAF320D14A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3" name="Rechthoek 112">
                  <a:extLst>
                    <a:ext uri="{FF2B5EF4-FFF2-40B4-BE49-F238E27FC236}">
                      <a16:creationId xmlns:a16="http://schemas.microsoft.com/office/drawing/2014/main" id="{66D2A2DC-5EE8-4174-ACC5-C6A8234E916F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8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00" name="ICOON_info">
              <a:extLst>
                <a:ext uri="{FF2B5EF4-FFF2-40B4-BE49-F238E27FC236}">
                  <a16:creationId xmlns:a16="http://schemas.microsoft.com/office/drawing/2014/main" id="{860E6A61-F088-4299-9282-4E1C1C27A47B}"/>
                </a:ext>
              </a:extLst>
            </p:cNvPr>
            <p:cNvGrpSpPr/>
            <p:nvPr userDrawn="1"/>
          </p:nvGrpSpPr>
          <p:grpSpPr>
            <a:xfrm>
              <a:off x="-376736" y="5307660"/>
              <a:ext cx="283685" cy="283685"/>
              <a:chOff x="-510741" y="5913713"/>
              <a:chExt cx="267555" cy="267555"/>
            </a:xfrm>
          </p:grpSpPr>
          <p:sp>
            <p:nvSpPr>
              <p:cNvPr id="101" name="Ovaal 100">
                <a:extLst>
                  <a:ext uri="{FF2B5EF4-FFF2-40B4-BE49-F238E27FC236}">
                    <a16:creationId xmlns:a16="http://schemas.microsoft.com/office/drawing/2014/main" id="{FEAB39F4-9F3C-4B98-99B2-50ED8420EEE6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</a:pPr>
                <a:endParaRPr lang="en-GB" sz="12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2" name="Graphic 163" descr="Informatie">
                <a:extLst>
                  <a:ext uri="{FF2B5EF4-FFF2-40B4-BE49-F238E27FC236}">
                    <a16:creationId xmlns:a16="http://schemas.microsoft.com/office/drawing/2014/main" id="{B9BA28C8-1C62-4B03-9B60-D9CE3E159FF8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15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6555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>
        <p:tmplLst>
          <p:tmpl>
            <p:tnLst>
              <p:par>
                <p:cTn presetID="2" presetClass="entr" presetSubtype="2" accel="20000" decel="8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7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7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ytuł prezenta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trawa, niebo, zewnętrzne, osoba&#10;&#10;Opis wygenerowany automatycznie">
            <a:extLst>
              <a:ext uri="{FF2B5EF4-FFF2-40B4-BE49-F238E27FC236}">
                <a16:creationId xmlns:a16="http://schemas.microsoft.com/office/drawing/2014/main" id="{B12CEE27-47C2-43E4-9E73-61D2CAA43A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9668" b="16466"/>
          <a:stretch/>
        </p:blipFill>
        <p:spPr>
          <a:xfrm>
            <a:off x="0" y="0"/>
            <a:ext cx="7742920" cy="3881867"/>
          </a:xfrm>
          <a:prstGeom prst="rect">
            <a:avLst/>
          </a:prstGeom>
        </p:spPr>
      </p:pic>
      <p:grpSp>
        <p:nvGrpSpPr>
          <p:cNvPr id="65" name="Groep 11">
            <a:extLst>
              <a:ext uri="{FF2B5EF4-FFF2-40B4-BE49-F238E27FC236}">
                <a16:creationId xmlns:a16="http://schemas.microsoft.com/office/drawing/2014/main" id="{64C3C369-2D46-41F2-B200-5986C078C2EB}"/>
              </a:ext>
            </a:extLst>
          </p:cNvPr>
          <p:cNvGrpSpPr/>
          <p:nvPr userDrawn="1"/>
        </p:nvGrpSpPr>
        <p:grpSpPr>
          <a:xfrm>
            <a:off x="7601783" y="10256"/>
            <a:ext cx="1486440" cy="5143500"/>
            <a:chOff x="10705560" y="1714500"/>
            <a:chExt cx="1486440" cy="5143500"/>
          </a:xfrm>
        </p:grpSpPr>
        <p:sp>
          <p:nvSpPr>
            <p:cNvPr id="66" name="Rechthoek 12">
              <a:extLst>
                <a:ext uri="{FF2B5EF4-FFF2-40B4-BE49-F238E27FC236}">
                  <a16:creationId xmlns:a16="http://schemas.microsoft.com/office/drawing/2014/main" id="{3AF4220C-309F-4DB2-853A-DA1C5AF9B474}"/>
                </a:ext>
              </a:extLst>
            </p:cNvPr>
            <p:cNvSpPr/>
            <p:nvPr/>
          </p:nvSpPr>
          <p:spPr>
            <a:xfrm>
              <a:off x="10705560" y="1714500"/>
              <a:ext cx="1486440" cy="5143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dirty="0" err="1">
                <a:latin typeface="Helvetica Light" panose="020B0403020202020204" pitchFamily="34" charset="0"/>
              </a:endParaRPr>
            </a:p>
          </p:txBody>
        </p:sp>
        <p:grpSp>
          <p:nvGrpSpPr>
            <p:cNvPr id="67" name="Group 4">
              <a:extLst>
                <a:ext uri="{FF2B5EF4-FFF2-40B4-BE49-F238E27FC236}">
                  <a16:creationId xmlns:a16="http://schemas.microsoft.com/office/drawing/2014/main" id="{F36BAF70-32C3-4EA7-A979-B90B9EA7990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010145" y="5694300"/>
              <a:ext cx="925810" cy="871795"/>
              <a:chOff x="2126" y="546"/>
              <a:chExt cx="3428" cy="3228"/>
            </a:xfrm>
          </p:grpSpPr>
          <p:sp>
            <p:nvSpPr>
              <p:cNvPr id="68" name="AutoShape 3">
                <a:extLst>
                  <a:ext uri="{FF2B5EF4-FFF2-40B4-BE49-F238E27FC236}">
                    <a16:creationId xmlns:a16="http://schemas.microsoft.com/office/drawing/2014/main" id="{E203BBD5-5E74-4C3C-990C-F2C23E9B8669}"/>
                  </a:ext>
                </a:extLst>
              </p:cNvPr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2126" y="546"/>
                <a:ext cx="3428" cy="3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69" name="Freeform 5">
                <a:extLst>
                  <a:ext uri="{FF2B5EF4-FFF2-40B4-BE49-F238E27FC236}">
                    <a16:creationId xmlns:a16="http://schemas.microsoft.com/office/drawing/2014/main" id="{516436DD-F1F9-42A1-9ECC-CE6DC7155CC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4" y="670"/>
                <a:ext cx="1100" cy="940"/>
              </a:xfrm>
              <a:custGeom>
                <a:avLst/>
                <a:gdLst>
                  <a:gd name="T0" fmla="*/ 133 w 463"/>
                  <a:gd name="T1" fmla="*/ 162 h 396"/>
                  <a:gd name="T2" fmla="*/ 165 w 463"/>
                  <a:gd name="T3" fmla="*/ 144 h 396"/>
                  <a:gd name="T4" fmla="*/ 230 w 463"/>
                  <a:gd name="T5" fmla="*/ 205 h 396"/>
                  <a:gd name="T6" fmla="*/ 199 w 463"/>
                  <a:gd name="T7" fmla="*/ 225 h 396"/>
                  <a:gd name="T8" fmla="*/ 206 w 463"/>
                  <a:gd name="T9" fmla="*/ 232 h 396"/>
                  <a:gd name="T10" fmla="*/ 235 w 463"/>
                  <a:gd name="T11" fmla="*/ 259 h 396"/>
                  <a:gd name="T12" fmla="*/ 254 w 463"/>
                  <a:gd name="T13" fmla="*/ 278 h 396"/>
                  <a:gd name="T14" fmla="*/ 266 w 463"/>
                  <a:gd name="T15" fmla="*/ 289 h 396"/>
                  <a:gd name="T16" fmla="*/ 272 w 463"/>
                  <a:gd name="T17" fmla="*/ 296 h 396"/>
                  <a:gd name="T18" fmla="*/ 300 w 463"/>
                  <a:gd name="T19" fmla="*/ 322 h 396"/>
                  <a:gd name="T20" fmla="*/ 307 w 463"/>
                  <a:gd name="T21" fmla="*/ 329 h 396"/>
                  <a:gd name="T22" fmla="*/ 337 w 463"/>
                  <a:gd name="T23" fmla="*/ 358 h 396"/>
                  <a:gd name="T24" fmla="*/ 376 w 463"/>
                  <a:gd name="T25" fmla="*/ 396 h 396"/>
                  <a:gd name="T26" fmla="*/ 424 w 463"/>
                  <a:gd name="T27" fmla="*/ 346 h 396"/>
                  <a:gd name="T28" fmla="*/ 452 w 463"/>
                  <a:gd name="T29" fmla="*/ 293 h 396"/>
                  <a:gd name="T30" fmla="*/ 462 w 463"/>
                  <a:gd name="T31" fmla="*/ 241 h 396"/>
                  <a:gd name="T32" fmla="*/ 457 w 463"/>
                  <a:gd name="T33" fmla="*/ 192 h 396"/>
                  <a:gd name="T34" fmla="*/ 440 w 463"/>
                  <a:gd name="T35" fmla="*/ 148 h 396"/>
                  <a:gd name="T36" fmla="*/ 414 w 463"/>
                  <a:gd name="T37" fmla="*/ 109 h 396"/>
                  <a:gd name="T38" fmla="*/ 381 w 463"/>
                  <a:gd name="T39" fmla="*/ 76 h 396"/>
                  <a:gd name="T40" fmla="*/ 341 w 463"/>
                  <a:gd name="T41" fmla="*/ 48 h 396"/>
                  <a:gd name="T42" fmla="*/ 298 w 463"/>
                  <a:gd name="T43" fmla="*/ 28 h 396"/>
                  <a:gd name="T44" fmla="*/ 254 w 463"/>
                  <a:gd name="T45" fmla="*/ 14 h 396"/>
                  <a:gd name="T46" fmla="*/ 166 w 463"/>
                  <a:gd name="T47" fmla="*/ 1 h 396"/>
                  <a:gd name="T48" fmla="*/ 0 w 463"/>
                  <a:gd name="T49" fmla="*/ 33 h 396"/>
                  <a:gd name="T50" fmla="*/ 11 w 463"/>
                  <a:gd name="T51" fmla="*/ 43 h 396"/>
                  <a:gd name="T52" fmla="*/ 24 w 463"/>
                  <a:gd name="T53" fmla="*/ 56 h 396"/>
                  <a:gd name="T54" fmla="*/ 56 w 463"/>
                  <a:gd name="T55" fmla="*/ 87 h 396"/>
                  <a:gd name="T56" fmla="*/ 91 w 463"/>
                  <a:gd name="T57" fmla="*/ 121 h 396"/>
                  <a:gd name="T58" fmla="*/ 132 w 463"/>
                  <a:gd name="T59" fmla="*/ 161 h 396"/>
                  <a:gd name="T60" fmla="*/ 133 w 463"/>
                  <a:gd name="T61" fmla="*/ 162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3" h="396">
                    <a:moveTo>
                      <a:pt x="133" y="162"/>
                    </a:moveTo>
                    <a:cubicBezTo>
                      <a:pt x="165" y="144"/>
                      <a:pt x="165" y="144"/>
                      <a:pt x="165" y="144"/>
                    </a:cubicBezTo>
                    <a:cubicBezTo>
                      <a:pt x="230" y="205"/>
                      <a:pt x="230" y="205"/>
                      <a:pt x="230" y="205"/>
                    </a:cubicBezTo>
                    <a:cubicBezTo>
                      <a:pt x="199" y="225"/>
                      <a:pt x="199" y="225"/>
                      <a:pt x="199" y="225"/>
                    </a:cubicBezTo>
                    <a:cubicBezTo>
                      <a:pt x="206" y="232"/>
                      <a:pt x="206" y="232"/>
                      <a:pt x="206" y="232"/>
                    </a:cubicBezTo>
                    <a:cubicBezTo>
                      <a:pt x="235" y="259"/>
                      <a:pt x="235" y="259"/>
                      <a:pt x="235" y="259"/>
                    </a:cubicBezTo>
                    <a:cubicBezTo>
                      <a:pt x="254" y="278"/>
                      <a:pt x="254" y="278"/>
                      <a:pt x="254" y="278"/>
                    </a:cubicBezTo>
                    <a:cubicBezTo>
                      <a:pt x="266" y="289"/>
                      <a:pt x="266" y="289"/>
                      <a:pt x="266" y="289"/>
                    </a:cubicBezTo>
                    <a:cubicBezTo>
                      <a:pt x="272" y="296"/>
                      <a:pt x="272" y="296"/>
                      <a:pt x="272" y="296"/>
                    </a:cubicBezTo>
                    <a:cubicBezTo>
                      <a:pt x="300" y="322"/>
                      <a:pt x="300" y="322"/>
                      <a:pt x="300" y="322"/>
                    </a:cubicBezTo>
                    <a:cubicBezTo>
                      <a:pt x="307" y="329"/>
                      <a:pt x="307" y="329"/>
                      <a:pt x="307" y="329"/>
                    </a:cubicBezTo>
                    <a:cubicBezTo>
                      <a:pt x="337" y="358"/>
                      <a:pt x="337" y="358"/>
                      <a:pt x="337" y="358"/>
                    </a:cubicBezTo>
                    <a:cubicBezTo>
                      <a:pt x="376" y="396"/>
                      <a:pt x="376" y="396"/>
                      <a:pt x="376" y="396"/>
                    </a:cubicBezTo>
                    <a:cubicBezTo>
                      <a:pt x="395" y="381"/>
                      <a:pt x="411" y="364"/>
                      <a:pt x="424" y="346"/>
                    </a:cubicBezTo>
                    <a:cubicBezTo>
                      <a:pt x="436" y="329"/>
                      <a:pt x="446" y="312"/>
                      <a:pt x="452" y="293"/>
                    </a:cubicBezTo>
                    <a:cubicBezTo>
                      <a:pt x="458" y="276"/>
                      <a:pt x="461" y="259"/>
                      <a:pt x="462" y="241"/>
                    </a:cubicBezTo>
                    <a:cubicBezTo>
                      <a:pt x="463" y="225"/>
                      <a:pt x="461" y="208"/>
                      <a:pt x="457" y="192"/>
                    </a:cubicBezTo>
                    <a:cubicBezTo>
                      <a:pt x="454" y="177"/>
                      <a:pt x="448" y="162"/>
                      <a:pt x="440" y="148"/>
                    </a:cubicBezTo>
                    <a:cubicBezTo>
                      <a:pt x="433" y="134"/>
                      <a:pt x="425" y="121"/>
                      <a:pt x="414" y="109"/>
                    </a:cubicBezTo>
                    <a:cubicBezTo>
                      <a:pt x="404" y="97"/>
                      <a:pt x="393" y="86"/>
                      <a:pt x="381" y="76"/>
                    </a:cubicBezTo>
                    <a:cubicBezTo>
                      <a:pt x="368" y="66"/>
                      <a:pt x="355" y="57"/>
                      <a:pt x="341" y="48"/>
                    </a:cubicBezTo>
                    <a:cubicBezTo>
                      <a:pt x="327" y="41"/>
                      <a:pt x="313" y="34"/>
                      <a:pt x="298" y="28"/>
                    </a:cubicBezTo>
                    <a:cubicBezTo>
                      <a:pt x="284" y="22"/>
                      <a:pt x="269" y="17"/>
                      <a:pt x="254" y="14"/>
                    </a:cubicBezTo>
                    <a:cubicBezTo>
                      <a:pt x="226" y="6"/>
                      <a:pt x="196" y="2"/>
                      <a:pt x="166" y="1"/>
                    </a:cubicBezTo>
                    <a:cubicBezTo>
                      <a:pt x="108" y="0"/>
                      <a:pt x="50" y="11"/>
                      <a:pt x="0" y="33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24" y="56"/>
                      <a:pt x="24" y="56"/>
                      <a:pt x="24" y="56"/>
                    </a:cubicBezTo>
                    <a:cubicBezTo>
                      <a:pt x="56" y="87"/>
                      <a:pt x="56" y="87"/>
                      <a:pt x="56" y="87"/>
                    </a:cubicBezTo>
                    <a:cubicBezTo>
                      <a:pt x="91" y="121"/>
                      <a:pt x="91" y="121"/>
                      <a:pt x="91" y="121"/>
                    </a:cubicBezTo>
                    <a:cubicBezTo>
                      <a:pt x="132" y="161"/>
                      <a:pt x="132" y="161"/>
                      <a:pt x="132" y="161"/>
                    </a:cubicBezTo>
                    <a:lnTo>
                      <a:pt x="133" y="16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70" name="Freeform 6">
                <a:extLst>
                  <a:ext uri="{FF2B5EF4-FFF2-40B4-BE49-F238E27FC236}">
                    <a16:creationId xmlns:a16="http://schemas.microsoft.com/office/drawing/2014/main" id="{5AA29A54-D0FE-4E86-817F-9EC12D566B9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964" y="653"/>
                <a:ext cx="1400" cy="1226"/>
              </a:xfrm>
              <a:custGeom>
                <a:avLst/>
                <a:gdLst>
                  <a:gd name="T0" fmla="*/ 409 w 589"/>
                  <a:gd name="T1" fmla="*/ 241 h 516"/>
                  <a:gd name="T2" fmla="*/ 362 w 589"/>
                  <a:gd name="T3" fmla="*/ 271 h 516"/>
                  <a:gd name="T4" fmla="*/ 296 w 589"/>
                  <a:gd name="T5" fmla="*/ 204 h 516"/>
                  <a:gd name="T6" fmla="*/ 343 w 589"/>
                  <a:gd name="T7" fmla="*/ 177 h 516"/>
                  <a:gd name="T8" fmla="*/ 333 w 589"/>
                  <a:gd name="T9" fmla="*/ 168 h 516"/>
                  <a:gd name="T10" fmla="*/ 308 w 589"/>
                  <a:gd name="T11" fmla="*/ 143 h 516"/>
                  <a:gd name="T12" fmla="*/ 263 w 589"/>
                  <a:gd name="T13" fmla="*/ 100 h 516"/>
                  <a:gd name="T14" fmla="*/ 224 w 589"/>
                  <a:gd name="T15" fmla="*/ 62 h 516"/>
                  <a:gd name="T16" fmla="*/ 190 w 589"/>
                  <a:gd name="T17" fmla="*/ 29 h 516"/>
                  <a:gd name="T18" fmla="*/ 160 w 589"/>
                  <a:gd name="T19" fmla="*/ 0 h 516"/>
                  <a:gd name="T20" fmla="*/ 120 w 589"/>
                  <a:gd name="T21" fmla="*/ 25 h 516"/>
                  <a:gd name="T22" fmla="*/ 84 w 589"/>
                  <a:gd name="T23" fmla="*/ 55 h 516"/>
                  <a:gd name="T24" fmla="*/ 54 w 589"/>
                  <a:gd name="T25" fmla="*/ 89 h 516"/>
                  <a:gd name="T26" fmla="*/ 29 w 589"/>
                  <a:gd name="T27" fmla="*/ 129 h 516"/>
                  <a:gd name="T28" fmla="*/ 11 w 589"/>
                  <a:gd name="T29" fmla="*/ 173 h 516"/>
                  <a:gd name="T30" fmla="*/ 1 w 589"/>
                  <a:gd name="T31" fmla="*/ 223 h 516"/>
                  <a:gd name="T32" fmla="*/ 3 w 589"/>
                  <a:gd name="T33" fmla="*/ 277 h 516"/>
                  <a:gd name="T34" fmla="*/ 20 w 589"/>
                  <a:gd name="T35" fmla="*/ 335 h 516"/>
                  <a:gd name="T36" fmla="*/ 54 w 589"/>
                  <a:gd name="T37" fmla="*/ 392 h 516"/>
                  <a:gd name="T38" fmla="*/ 105 w 589"/>
                  <a:gd name="T39" fmla="*/ 442 h 516"/>
                  <a:gd name="T40" fmla="*/ 172 w 589"/>
                  <a:gd name="T41" fmla="*/ 482 h 516"/>
                  <a:gd name="T42" fmla="*/ 253 w 589"/>
                  <a:gd name="T43" fmla="*/ 507 h 516"/>
                  <a:gd name="T44" fmla="*/ 342 w 589"/>
                  <a:gd name="T45" fmla="*/ 515 h 516"/>
                  <a:gd name="T46" fmla="*/ 433 w 589"/>
                  <a:gd name="T47" fmla="*/ 501 h 516"/>
                  <a:gd name="T48" fmla="*/ 518 w 589"/>
                  <a:gd name="T49" fmla="*/ 467 h 516"/>
                  <a:gd name="T50" fmla="*/ 589 w 589"/>
                  <a:gd name="T51" fmla="*/ 415 h 516"/>
                  <a:gd name="T52" fmla="*/ 409 w 589"/>
                  <a:gd name="T53" fmla="*/ 241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89" h="516">
                    <a:moveTo>
                      <a:pt x="409" y="241"/>
                    </a:moveTo>
                    <a:cubicBezTo>
                      <a:pt x="362" y="271"/>
                      <a:pt x="362" y="271"/>
                      <a:pt x="362" y="271"/>
                    </a:cubicBezTo>
                    <a:cubicBezTo>
                      <a:pt x="296" y="204"/>
                      <a:pt x="296" y="204"/>
                      <a:pt x="296" y="204"/>
                    </a:cubicBezTo>
                    <a:cubicBezTo>
                      <a:pt x="343" y="177"/>
                      <a:pt x="343" y="177"/>
                      <a:pt x="343" y="177"/>
                    </a:cubicBezTo>
                    <a:cubicBezTo>
                      <a:pt x="333" y="168"/>
                      <a:pt x="333" y="168"/>
                      <a:pt x="333" y="168"/>
                    </a:cubicBezTo>
                    <a:cubicBezTo>
                      <a:pt x="325" y="159"/>
                      <a:pt x="316" y="151"/>
                      <a:pt x="308" y="143"/>
                    </a:cubicBezTo>
                    <a:cubicBezTo>
                      <a:pt x="292" y="128"/>
                      <a:pt x="277" y="114"/>
                      <a:pt x="263" y="100"/>
                    </a:cubicBezTo>
                    <a:cubicBezTo>
                      <a:pt x="249" y="87"/>
                      <a:pt x="236" y="74"/>
                      <a:pt x="224" y="62"/>
                    </a:cubicBezTo>
                    <a:cubicBezTo>
                      <a:pt x="212" y="51"/>
                      <a:pt x="201" y="40"/>
                      <a:pt x="190" y="29"/>
                    </a:cubicBezTo>
                    <a:cubicBezTo>
                      <a:pt x="179" y="19"/>
                      <a:pt x="169" y="9"/>
                      <a:pt x="160" y="0"/>
                    </a:cubicBezTo>
                    <a:cubicBezTo>
                      <a:pt x="145" y="8"/>
                      <a:pt x="132" y="16"/>
                      <a:pt x="120" y="25"/>
                    </a:cubicBezTo>
                    <a:cubicBezTo>
                      <a:pt x="107" y="35"/>
                      <a:pt x="95" y="44"/>
                      <a:pt x="84" y="55"/>
                    </a:cubicBezTo>
                    <a:cubicBezTo>
                      <a:pt x="73" y="66"/>
                      <a:pt x="63" y="77"/>
                      <a:pt x="54" y="89"/>
                    </a:cubicBezTo>
                    <a:cubicBezTo>
                      <a:pt x="44" y="102"/>
                      <a:pt x="36" y="115"/>
                      <a:pt x="29" y="129"/>
                    </a:cubicBezTo>
                    <a:cubicBezTo>
                      <a:pt x="21" y="143"/>
                      <a:pt x="15" y="158"/>
                      <a:pt x="11" y="173"/>
                    </a:cubicBezTo>
                    <a:cubicBezTo>
                      <a:pt x="6" y="189"/>
                      <a:pt x="3" y="206"/>
                      <a:pt x="1" y="223"/>
                    </a:cubicBezTo>
                    <a:cubicBezTo>
                      <a:pt x="0" y="240"/>
                      <a:pt x="0" y="258"/>
                      <a:pt x="3" y="277"/>
                    </a:cubicBezTo>
                    <a:cubicBezTo>
                      <a:pt x="6" y="296"/>
                      <a:pt x="12" y="315"/>
                      <a:pt x="20" y="335"/>
                    </a:cubicBezTo>
                    <a:cubicBezTo>
                      <a:pt x="28" y="355"/>
                      <a:pt x="40" y="374"/>
                      <a:pt x="54" y="392"/>
                    </a:cubicBezTo>
                    <a:cubicBezTo>
                      <a:pt x="68" y="410"/>
                      <a:pt x="85" y="427"/>
                      <a:pt x="105" y="442"/>
                    </a:cubicBezTo>
                    <a:cubicBezTo>
                      <a:pt x="125" y="458"/>
                      <a:pt x="147" y="471"/>
                      <a:pt x="172" y="482"/>
                    </a:cubicBezTo>
                    <a:cubicBezTo>
                      <a:pt x="197" y="493"/>
                      <a:pt x="224" y="502"/>
                      <a:pt x="253" y="507"/>
                    </a:cubicBezTo>
                    <a:cubicBezTo>
                      <a:pt x="282" y="513"/>
                      <a:pt x="312" y="516"/>
                      <a:pt x="342" y="515"/>
                    </a:cubicBezTo>
                    <a:cubicBezTo>
                      <a:pt x="373" y="514"/>
                      <a:pt x="403" y="509"/>
                      <a:pt x="433" y="501"/>
                    </a:cubicBezTo>
                    <a:cubicBezTo>
                      <a:pt x="463" y="493"/>
                      <a:pt x="491" y="482"/>
                      <a:pt x="518" y="467"/>
                    </a:cubicBezTo>
                    <a:cubicBezTo>
                      <a:pt x="544" y="452"/>
                      <a:pt x="568" y="435"/>
                      <a:pt x="589" y="415"/>
                    </a:cubicBezTo>
                    <a:lnTo>
                      <a:pt x="409" y="241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71" name="Freeform 7">
                <a:extLst>
                  <a:ext uri="{FF2B5EF4-FFF2-40B4-BE49-F238E27FC236}">
                    <a16:creationId xmlns:a16="http://schemas.microsoft.com/office/drawing/2014/main" id="{DD325C92-EA1B-446C-B87C-E76C9319D0D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934" y="435"/>
                <a:ext cx="1078" cy="833"/>
              </a:xfrm>
              <a:custGeom>
                <a:avLst/>
                <a:gdLst>
                  <a:gd name="T0" fmla="*/ 0 w 454"/>
                  <a:gd name="T1" fmla="*/ 83 h 351"/>
                  <a:gd name="T2" fmla="*/ 298 w 454"/>
                  <a:gd name="T3" fmla="*/ 351 h 351"/>
                  <a:gd name="T4" fmla="*/ 0 w 454"/>
                  <a:gd name="T5" fmla="*/ 83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4" h="351">
                    <a:moveTo>
                      <a:pt x="0" y="83"/>
                    </a:moveTo>
                    <a:cubicBezTo>
                      <a:pt x="0" y="83"/>
                      <a:pt x="454" y="0"/>
                      <a:pt x="298" y="351"/>
                    </a:cubicBezTo>
                    <a:cubicBezTo>
                      <a:pt x="298" y="351"/>
                      <a:pt x="332" y="125"/>
                      <a:pt x="0" y="8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72" name="Freeform 8">
                <a:extLst>
                  <a:ext uri="{FF2B5EF4-FFF2-40B4-BE49-F238E27FC236}">
                    <a16:creationId xmlns:a16="http://schemas.microsoft.com/office/drawing/2014/main" id="{453B05A0-20B2-49C8-A8FF-1C3F2DDFE79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74" y="1598"/>
                <a:ext cx="1287" cy="371"/>
              </a:xfrm>
              <a:custGeom>
                <a:avLst/>
                <a:gdLst>
                  <a:gd name="T0" fmla="*/ 474 w 542"/>
                  <a:gd name="T1" fmla="*/ 87 h 156"/>
                  <a:gd name="T2" fmla="*/ 389 w 542"/>
                  <a:gd name="T3" fmla="*/ 120 h 156"/>
                  <a:gd name="T4" fmla="*/ 298 w 542"/>
                  <a:gd name="T5" fmla="*/ 132 h 156"/>
                  <a:gd name="T6" fmla="*/ 208 w 542"/>
                  <a:gd name="T7" fmla="*/ 125 h 156"/>
                  <a:gd name="T8" fmla="*/ 127 w 542"/>
                  <a:gd name="T9" fmla="*/ 100 h 156"/>
                  <a:gd name="T10" fmla="*/ 59 w 542"/>
                  <a:gd name="T11" fmla="*/ 60 h 156"/>
                  <a:gd name="T12" fmla="*/ 7 w 542"/>
                  <a:gd name="T13" fmla="*/ 9 h 156"/>
                  <a:gd name="T14" fmla="*/ 0 w 542"/>
                  <a:gd name="T15" fmla="*/ 0 h 156"/>
                  <a:gd name="T16" fmla="*/ 7 w 542"/>
                  <a:gd name="T17" fmla="*/ 9 h 156"/>
                  <a:gd name="T18" fmla="*/ 54 w 542"/>
                  <a:gd name="T19" fmla="*/ 63 h 156"/>
                  <a:gd name="T20" fmla="*/ 119 w 542"/>
                  <a:gd name="T21" fmla="*/ 108 h 156"/>
                  <a:gd name="T22" fmla="*/ 198 w 542"/>
                  <a:gd name="T23" fmla="*/ 140 h 156"/>
                  <a:gd name="T24" fmla="*/ 287 w 542"/>
                  <a:gd name="T25" fmla="*/ 154 h 156"/>
                  <a:gd name="T26" fmla="*/ 379 w 542"/>
                  <a:gd name="T27" fmla="*/ 148 h 156"/>
                  <a:gd name="T28" fmla="*/ 466 w 542"/>
                  <a:gd name="T29" fmla="*/ 122 h 156"/>
                  <a:gd name="T30" fmla="*/ 540 w 542"/>
                  <a:gd name="T31" fmla="*/ 77 h 156"/>
                  <a:gd name="T32" fmla="*/ 542 w 542"/>
                  <a:gd name="T33" fmla="*/ 39 h 156"/>
                  <a:gd name="T34" fmla="*/ 474 w 542"/>
                  <a:gd name="T35" fmla="*/ 87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42" h="156">
                    <a:moveTo>
                      <a:pt x="474" y="87"/>
                    </a:moveTo>
                    <a:cubicBezTo>
                      <a:pt x="448" y="102"/>
                      <a:pt x="419" y="111"/>
                      <a:pt x="389" y="120"/>
                    </a:cubicBezTo>
                    <a:cubicBezTo>
                      <a:pt x="359" y="128"/>
                      <a:pt x="329" y="131"/>
                      <a:pt x="298" y="132"/>
                    </a:cubicBezTo>
                    <a:cubicBezTo>
                      <a:pt x="267" y="133"/>
                      <a:pt x="237" y="131"/>
                      <a:pt x="208" y="125"/>
                    </a:cubicBezTo>
                    <a:cubicBezTo>
                      <a:pt x="179" y="120"/>
                      <a:pt x="152" y="111"/>
                      <a:pt x="127" y="100"/>
                    </a:cubicBezTo>
                    <a:cubicBezTo>
                      <a:pt x="102" y="89"/>
                      <a:pt x="79" y="76"/>
                      <a:pt x="59" y="60"/>
                    </a:cubicBezTo>
                    <a:cubicBezTo>
                      <a:pt x="39" y="45"/>
                      <a:pt x="22" y="28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  <a:cubicBezTo>
                      <a:pt x="2" y="3"/>
                      <a:pt x="4" y="6"/>
                      <a:pt x="7" y="9"/>
                    </a:cubicBezTo>
                    <a:cubicBezTo>
                      <a:pt x="20" y="29"/>
                      <a:pt x="36" y="47"/>
                      <a:pt x="54" y="63"/>
                    </a:cubicBezTo>
                    <a:cubicBezTo>
                      <a:pt x="73" y="80"/>
                      <a:pt x="95" y="95"/>
                      <a:pt x="119" y="108"/>
                    </a:cubicBezTo>
                    <a:cubicBezTo>
                      <a:pt x="143" y="121"/>
                      <a:pt x="170" y="132"/>
                      <a:pt x="198" y="140"/>
                    </a:cubicBezTo>
                    <a:cubicBezTo>
                      <a:pt x="227" y="148"/>
                      <a:pt x="256" y="153"/>
                      <a:pt x="287" y="154"/>
                    </a:cubicBezTo>
                    <a:cubicBezTo>
                      <a:pt x="318" y="156"/>
                      <a:pt x="349" y="154"/>
                      <a:pt x="379" y="148"/>
                    </a:cubicBezTo>
                    <a:cubicBezTo>
                      <a:pt x="409" y="143"/>
                      <a:pt x="438" y="134"/>
                      <a:pt x="466" y="122"/>
                    </a:cubicBezTo>
                    <a:cubicBezTo>
                      <a:pt x="493" y="110"/>
                      <a:pt x="518" y="95"/>
                      <a:pt x="540" y="77"/>
                    </a:cubicBezTo>
                    <a:cubicBezTo>
                      <a:pt x="542" y="39"/>
                      <a:pt x="542" y="39"/>
                      <a:pt x="542" y="39"/>
                    </a:cubicBezTo>
                    <a:cubicBezTo>
                      <a:pt x="522" y="58"/>
                      <a:pt x="499" y="73"/>
                      <a:pt x="474" y="8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73" name="Freeform 9">
                <a:extLst>
                  <a:ext uri="{FF2B5EF4-FFF2-40B4-BE49-F238E27FC236}">
                    <a16:creationId xmlns:a16="http://schemas.microsoft.com/office/drawing/2014/main" id="{5A8619CD-8C4A-478C-92E7-C356F43028D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751" y="1100"/>
                <a:ext cx="207" cy="154"/>
              </a:xfrm>
              <a:custGeom>
                <a:avLst/>
                <a:gdLst>
                  <a:gd name="T0" fmla="*/ 0 w 207"/>
                  <a:gd name="T1" fmla="*/ 76 h 154"/>
                  <a:gd name="T2" fmla="*/ 128 w 207"/>
                  <a:gd name="T3" fmla="*/ 0 h 154"/>
                  <a:gd name="T4" fmla="*/ 207 w 207"/>
                  <a:gd name="T5" fmla="*/ 73 h 154"/>
                  <a:gd name="T6" fmla="*/ 78 w 207"/>
                  <a:gd name="T7" fmla="*/ 154 h 154"/>
                  <a:gd name="T8" fmla="*/ 0 w 207"/>
                  <a:gd name="T9" fmla="*/ 76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154">
                    <a:moveTo>
                      <a:pt x="0" y="76"/>
                    </a:moveTo>
                    <a:lnTo>
                      <a:pt x="128" y="0"/>
                    </a:lnTo>
                    <a:lnTo>
                      <a:pt x="207" y="73"/>
                    </a:lnTo>
                    <a:lnTo>
                      <a:pt x="78" y="15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74" name="Freeform 10">
                <a:extLst>
                  <a:ext uri="{FF2B5EF4-FFF2-40B4-BE49-F238E27FC236}">
                    <a16:creationId xmlns:a16="http://schemas.microsoft.com/office/drawing/2014/main" id="{04987A9E-36D1-4E99-A7F6-661E1C1F3B3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233" y="394"/>
                <a:ext cx="829" cy="665"/>
              </a:xfrm>
              <a:custGeom>
                <a:avLst/>
                <a:gdLst>
                  <a:gd name="T0" fmla="*/ 0 w 349"/>
                  <a:gd name="T1" fmla="*/ 71 h 280"/>
                  <a:gd name="T2" fmla="*/ 224 w 349"/>
                  <a:gd name="T3" fmla="*/ 280 h 280"/>
                  <a:gd name="T4" fmla="*/ 0 w 349"/>
                  <a:gd name="T5" fmla="*/ 71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9" h="280">
                    <a:moveTo>
                      <a:pt x="0" y="71"/>
                    </a:moveTo>
                    <a:cubicBezTo>
                      <a:pt x="0" y="71"/>
                      <a:pt x="349" y="0"/>
                      <a:pt x="224" y="280"/>
                    </a:cubicBezTo>
                    <a:cubicBezTo>
                      <a:pt x="224" y="280"/>
                      <a:pt x="301" y="82"/>
                      <a:pt x="0" y="71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75" name="Freeform 11">
                <a:extLst>
                  <a:ext uri="{FF2B5EF4-FFF2-40B4-BE49-F238E27FC236}">
                    <a16:creationId xmlns:a16="http://schemas.microsoft.com/office/drawing/2014/main" id="{81A62FC0-B557-4243-A98F-2141BD5B23D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138" y="2864"/>
                <a:ext cx="1264" cy="383"/>
              </a:xfrm>
              <a:custGeom>
                <a:avLst/>
                <a:gdLst>
                  <a:gd name="T0" fmla="*/ 61 w 532"/>
                  <a:gd name="T1" fmla="*/ 113 h 161"/>
                  <a:gd name="T2" fmla="*/ 138 w 532"/>
                  <a:gd name="T3" fmla="*/ 69 h 161"/>
                  <a:gd name="T4" fmla="*/ 223 w 532"/>
                  <a:gd name="T5" fmla="*/ 36 h 161"/>
                  <a:gd name="T6" fmla="*/ 311 w 532"/>
                  <a:gd name="T7" fmla="*/ 15 h 161"/>
                  <a:gd name="T8" fmla="*/ 393 w 532"/>
                  <a:gd name="T9" fmla="*/ 9 h 161"/>
                  <a:gd name="T10" fmla="*/ 466 w 532"/>
                  <a:gd name="T11" fmla="*/ 14 h 161"/>
                  <a:gd name="T12" fmla="*/ 524 w 532"/>
                  <a:gd name="T13" fmla="*/ 32 h 161"/>
                  <a:gd name="T14" fmla="*/ 532 w 532"/>
                  <a:gd name="T15" fmla="*/ 35 h 161"/>
                  <a:gd name="T16" fmla="*/ 525 w 532"/>
                  <a:gd name="T17" fmla="*/ 31 h 161"/>
                  <a:gd name="T18" fmla="*/ 470 w 532"/>
                  <a:gd name="T19" fmla="*/ 11 h 161"/>
                  <a:gd name="T20" fmla="*/ 400 w 532"/>
                  <a:gd name="T21" fmla="*/ 1 h 161"/>
                  <a:gd name="T22" fmla="*/ 318 w 532"/>
                  <a:gd name="T23" fmla="*/ 4 h 161"/>
                  <a:gd name="T24" fmla="*/ 230 w 532"/>
                  <a:gd name="T25" fmla="*/ 19 h 161"/>
                  <a:gd name="T26" fmla="*/ 143 w 532"/>
                  <a:gd name="T27" fmla="*/ 48 h 161"/>
                  <a:gd name="T28" fmla="*/ 64 w 532"/>
                  <a:gd name="T29" fmla="*/ 89 h 161"/>
                  <a:gd name="T30" fmla="*/ 0 w 532"/>
                  <a:gd name="T31" fmla="*/ 137 h 161"/>
                  <a:gd name="T32" fmla="*/ 5 w 532"/>
                  <a:gd name="T33" fmla="*/ 161 h 161"/>
                  <a:gd name="T34" fmla="*/ 61 w 532"/>
                  <a:gd name="T35" fmla="*/ 11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2" h="161">
                    <a:moveTo>
                      <a:pt x="61" y="113"/>
                    </a:moveTo>
                    <a:cubicBezTo>
                      <a:pt x="84" y="97"/>
                      <a:pt x="110" y="83"/>
                      <a:pt x="138" y="69"/>
                    </a:cubicBezTo>
                    <a:cubicBezTo>
                      <a:pt x="165" y="56"/>
                      <a:pt x="194" y="45"/>
                      <a:pt x="223" y="36"/>
                    </a:cubicBezTo>
                    <a:cubicBezTo>
                      <a:pt x="252" y="27"/>
                      <a:pt x="282" y="20"/>
                      <a:pt x="311" y="15"/>
                    </a:cubicBezTo>
                    <a:cubicBezTo>
                      <a:pt x="339" y="11"/>
                      <a:pt x="367" y="9"/>
                      <a:pt x="393" y="9"/>
                    </a:cubicBezTo>
                    <a:cubicBezTo>
                      <a:pt x="419" y="8"/>
                      <a:pt x="443" y="10"/>
                      <a:pt x="466" y="14"/>
                    </a:cubicBezTo>
                    <a:cubicBezTo>
                      <a:pt x="487" y="18"/>
                      <a:pt x="507" y="24"/>
                      <a:pt x="524" y="32"/>
                    </a:cubicBezTo>
                    <a:cubicBezTo>
                      <a:pt x="527" y="33"/>
                      <a:pt x="530" y="34"/>
                      <a:pt x="532" y="35"/>
                    </a:cubicBezTo>
                    <a:cubicBezTo>
                      <a:pt x="530" y="34"/>
                      <a:pt x="527" y="33"/>
                      <a:pt x="525" y="31"/>
                    </a:cubicBezTo>
                    <a:cubicBezTo>
                      <a:pt x="509" y="23"/>
                      <a:pt x="490" y="16"/>
                      <a:pt x="470" y="11"/>
                    </a:cubicBezTo>
                    <a:cubicBezTo>
                      <a:pt x="448" y="6"/>
                      <a:pt x="425" y="3"/>
                      <a:pt x="400" y="1"/>
                    </a:cubicBezTo>
                    <a:cubicBezTo>
                      <a:pt x="374" y="0"/>
                      <a:pt x="346" y="1"/>
                      <a:pt x="318" y="4"/>
                    </a:cubicBezTo>
                    <a:cubicBezTo>
                      <a:pt x="289" y="7"/>
                      <a:pt x="259" y="12"/>
                      <a:pt x="230" y="19"/>
                    </a:cubicBezTo>
                    <a:cubicBezTo>
                      <a:pt x="200" y="27"/>
                      <a:pt x="171" y="37"/>
                      <a:pt x="143" y="48"/>
                    </a:cubicBezTo>
                    <a:cubicBezTo>
                      <a:pt x="114" y="60"/>
                      <a:pt x="88" y="74"/>
                      <a:pt x="64" y="89"/>
                    </a:cubicBezTo>
                    <a:cubicBezTo>
                      <a:pt x="40" y="104"/>
                      <a:pt x="18" y="120"/>
                      <a:pt x="0" y="137"/>
                    </a:cubicBezTo>
                    <a:cubicBezTo>
                      <a:pt x="5" y="161"/>
                      <a:pt x="5" y="161"/>
                      <a:pt x="5" y="161"/>
                    </a:cubicBezTo>
                    <a:cubicBezTo>
                      <a:pt x="21" y="144"/>
                      <a:pt x="40" y="128"/>
                      <a:pt x="61" y="11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76" name="Freeform 12">
                <a:extLst>
                  <a:ext uri="{FF2B5EF4-FFF2-40B4-BE49-F238E27FC236}">
                    <a16:creationId xmlns:a16="http://schemas.microsoft.com/office/drawing/2014/main" id="{45946D20-C41E-43A4-AD37-D56374E75F8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3" y="2178"/>
                <a:ext cx="411" cy="480"/>
              </a:xfrm>
              <a:custGeom>
                <a:avLst/>
                <a:gdLst>
                  <a:gd name="T0" fmla="*/ 83 w 173"/>
                  <a:gd name="T1" fmla="*/ 158 h 202"/>
                  <a:gd name="T2" fmla="*/ 67 w 173"/>
                  <a:gd name="T3" fmla="*/ 167 h 202"/>
                  <a:gd name="T4" fmla="*/ 56 w 173"/>
                  <a:gd name="T5" fmla="*/ 153 h 202"/>
                  <a:gd name="T6" fmla="*/ 87 w 173"/>
                  <a:gd name="T7" fmla="*/ 92 h 202"/>
                  <a:gd name="T8" fmla="*/ 97 w 173"/>
                  <a:gd name="T9" fmla="*/ 98 h 202"/>
                  <a:gd name="T10" fmla="*/ 83 w 173"/>
                  <a:gd name="T11" fmla="*/ 158 h 202"/>
                  <a:gd name="T12" fmla="*/ 168 w 173"/>
                  <a:gd name="T13" fmla="*/ 33 h 202"/>
                  <a:gd name="T14" fmla="*/ 173 w 173"/>
                  <a:gd name="T15" fmla="*/ 0 h 202"/>
                  <a:gd name="T16" fmla="*/ 118 w 173"/>
                  <a:gd name="T17" fmla="*/ 8 h 202"/>
                  <a:gd name="T18" fmla="*/ 109 w 173"/>
                  <a:gd name="T19" fmla="*/ 61 h 202"/>
                  <a:gd name="T20" fmla="*/ 90 w 173"/>
                  <a:gd name="T21" fmla="*/ 57 h 202"/>
                  <a:gd name="T22" fmla="*/ 1 w 173"/>
                  <a:gd name="T23" fmla="*/ 157 h 202"/>
                  <a:gd name="T24" fmla="*/ 48 w 173"/>
                  <a:gd name="T25" fmla="*/ 202 h 202"/>
                  <a:gd name="T26" fmla="*/ 85 w 173"/>
                  <a:gd name="T27" fmla="*/ 188 h 202"/>
                  <a:gd name="T28" fmla="*/ 86 w 173"/>
                  <a:gd name="T29" fmla="*/ 198 h 202"/>
                  <a:gd name="T30" fmla="*/ 132 w 173"/>
                  <a:gd name="T31" fmla="*/ 198 h 202"/>
                  <a:gd name="T32" fmla="*/ 139 w 173"/>
                  <a:gd name="T33" fmla="*/ 143 h 202"/>
                  <a:gd name="T34" fmla="*/ 168 w 173"/>
                  <a:gd name="T35" fmla="*/ 33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3" h="202">
                    <a:moveTo>
                      <a:pt x="83" y="158"/>
                    </a:moveTo>
                    <a:cubicBezTo>
                      <a:pt x="80" y="162"/>
                      <a:pt x="73" y="167"/>
                      <a:pt x="67" y="167"/>
                    </a:cubicBezTo>
                    <a:cubicBezTo>
                      <a:pt x="59" y="167"/>
                      <a:pt x="56" y="162"/>
                      <a:pt x="56" y="153"/>
                    </a:cubicBezTo>
                    <a:cubicBezTo>
                      <a:pt x="56" y="144"/>
                      <a:pt x="63" y="92"/>
                      <a:pt x="87" y="92"/>
                    </a:cubicBezTo>
                    <a:cubicBezTo>
                      <a:pt x="92" y="92"/>
                      <a:pt x="96" y="95"/>
                      <a:pt x="97" y="98"/>
                    </a:cubicBezTo>
                    <a:lnTo>
                      <a:pt x="83" y="158"/>
                    </a:lnTo>
                    <a:close/>
                    <a:moveTo>
                      <a:pt x="168" y="33"/>
                    </a:moveTo>
                    <a:cubicBezTo>
                      <a:pt x="171" y="22"/>
                      <a:pt x="173" y="7"/>
                      <a:pt x="173" y="0"/>
                    </a:cubicBezTo>
                    <a:cubicBezTo>
                      <a:pt x="118" y="8"/>
                      <a:pt x="118" y="8"/>
                      <a:pt x="118" y="8"/>
                    </a:cubicBezTo>
                    <a:cubicBezTo>
                      <a:pt x="118" y="16"/>
                      <a:pt x="117" y="29"/>
                      <a:pt x="109" y="61"/>
                    </a:cubicBezTo>
                    <a:cubicBezTo>
                      <a:pt x="104" y="60"/>
                      <a:pt x="97" y="57"/>
                      <a:pt x="90" y="57"/>
                    </a:cubicBezTo>
                    <a:cubicBezTo>
                      <a:pt x="20" y="57"/>
                      <a:pt x="0" y="122"/>
                      <a:pt x="1" y="157"/>
                    </a:cubicBezTo>
                    <a:cubicBezTo>
                      <a:pt x="2" y="185"/>
                      <a:pt x="18" y="202"/>
                      <a:pt x="48" y="202"/>
                    </a:cubicBezTo>
                    <a:cubicBezTo>
                      <a:pt x="65" y="202"/>
                      <a:pt x="78" y="196"/>
                      <a:pt x="85" y="188"/>
                    </a:cubicBezTo>
                    <a:cubicBezTo>
                      <a:pt x="85" y="191"/>
                      <a:pt x="85" y="196"/>
                      <a:pt x="86" y="198"/>
                    </a:cubicBezTo>
                    <a:cubicBezTo>
                      <a:pt x="132" y="198"/>
                      <a:pt x="132" y="198"/>
                      <a:pt x="132" y="198"/>
                    </a:cubicBezTo>
                    <a:cubicBezTo>
                      <a:pt x="130" y="188"/>
                      <a:pt x="131" y="178"/>
                      <a:pt x="139" y="143"/>
                    </a:cubicBezTo>
                    <a:lnTo>
                      <a:pt x="168" y="33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77" name="Freeform 13">
                <a:extLst>
                  <a:ext uri="{FF2B5EF4-FFF2-40B4-BE49-F238E27FC236}">
                    <a16:creationId xmlns:a16="http://schemas.microsoft.com/office/drawing/2014/main" id="{89951646-DBF5-499C-804D-D9CEBFC9494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938" y="2311"/>
                <a:ext cx="361" cy="347"/>
              </a:xfrm>
              <a:custGeom>
                <a:avLst/>
                <a:gdLst>
                  <a:gd name="T0" fmla="*/ 63 w 152"/>
                  <a:gd name="T1" fmla="*/ 56 h 146"/>
                  <a:gd name="T2" fmla="*/ 87 w 152"/>
                  <a:gd name="T3" fmla="*/ 33 h 146"/>
                  <a:gd name="T4" fmla="*/ 99 w 152"/>
                  <a:gd name="T5" fmla="*/ 43 h 146"/>
                  <a:gd name="T6" fmla="*/ 74 w 152"/>
                  <a:gd name="T7" fmla="*/ 58 h 146"/>
                  <a:gd name="T8" fmla="*/ 63 w 152"/>
                  <a:gd name="T9" fmla="*/ 56 h 146"/>
                  <a:gd name="T10" fmla="*/ 55 w 152"/>
                  <a:gd name="T11" fmla="*/ 88 h 146"/>
                  <a:gd name="T12" fmla="*/ 73 w 152"/>
                  <a:gd name="T13" fmla="*/ 89 h 146"/>
                  <a:gd name="T14" fmla="*/ 152 w 152"/>
                  <a:gd name="T15" fmla="*/ 40 h 146"/>
                  <a:gd name="T16" fmla="*/ 93 w 152"/>
                  <a:gd name="T17" fmla="*/ 0 h 146"/>
                  <a:gd name="T18" fmla="*/ 0 w 152"/>
                  <a:gd name="T19" fmla="*/ 95 h 146"/>
                  <a:gd name="T20" fmla="*/ 66 w 152"/>
                  <a:gd name="T21" fmla="*/ 146 h 146"/>
                  <a:gd name="T22" fmla="*/ 130 w 152"/>
                  <a:gd name="T23" fmla="*/ 128 h 146"/>
                  <a:gd name="T24" fmla="*/ 120 w 152"/>
                  <a:gd name="T25" fmla="*/ 99 h 146"/>
                  <a:gd name="T26" fmla="*/ 76 w 152"/>
                  <a:gd name="T27" fmla="*/ 113 h 146"/>
                  <a:gd name="T28" fmla="*/ 54 w 152"/>
                  <a:gd name="T29" fmla="*/ 96 h 146"/>
                  <a:gd name="T30" fmla="*/ 55 w 152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2" h="146">
                    <a:moveTo>
                      <a:pt x="63" y="56"/>
                    </a:moveTo>
                    <a:cubicBezTo>
                      <a:pt x="67" y="42"/>
                      <a:pt x="74" y="33"/>
                      <a:pt x="87" y="33"/>
                    </a:cubicBezTo>
                    <a:cubicBezTo>
                      <a:pt x="95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9" y="58"/>
                      <a:pt x="65" y="57"/>
                      <a:pt x="63" y="56"/>
                    </a:cubicBezTo>
                    <a:close/>
                    <a:moveTo>
                      <a:pt x="55" y="88"/>
                    </a:moveTo>
                    <a:cubicBezTo>
                      <a:pt x="57" y="88"/>
                      <a:pt x="65" y="89"/>
                      <a:pt x="73" y="89"/>
                    </a:cubicBezTo>
                    <a:cubicBezTo>
                      <a:pt x="125" y="89"/>
                      <a:pt x="152" y="65"/>
                      <a:pt x="152" y="40"/>
                    </a:cubicBezTo>
                    <a:cubicBezTo>
                      <a:pt x="152" y="11"/>
                      <a:pt x="126" y="0"/>
                      <a:pt x="93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1" y="146"/>
                      <a:pt x="66" y="146"/>
                    </a:cubicBezTo>
                    <a:cubicBezTo>
                      <a:pt x="82" y="146"/>
                      <a:pt x="105" y="141"/>
                      <a:pt x="130" y="128"/>
                    </a:cubicBezTo>
                    <a:cubicBezTo>
                      <a:pt x="120" y="99"/>
                      <a:pt x="120" y="99"/>
                      <a:pt x="120" y="99"/>
                    </a:cubicBezTo>
                    <a:cubicBezTo>
                      <a:pt x="107" y="107"/>
                      <a:pt x="89" y="113"/>
                      <a:pt x="76" y="113"/>
                    </a:cubicBezTo>
                    <a:cubicBezTo>
                      <a:pt x="60" y="113"/>
                      <a:pt x="54" y="109"/>
                      <a:pt x="54" y="96"/>
                    </a:cubicBezTo>
                    <a:cubicBezTo>
                      <a:pt x="54" y="95"/>
                      <a:pt x="54" y="90"/>
                      <a:pt x="55" y="8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78" name="Freeform 14">
                <a:extLst>
                  <a:ext uri="{FF2B5EF4-FFF2-40B4-BE49-F238E27FC236}">
                    <a16:creationId xmlns:a16="http://schemas.microsoft.com/office/drawing/2014/main" id="{E7E96967-D6BC-4256-BE75-849F0A10543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2" y="2183"/>
                <a:ext cx="387" cy="465"/>
              </a:xfrm>
              <a:custGeom>
                <a:avLst/>
                <a:gdLst>
                  <a:gd name="T0" fmla="*/ 41 w 163"/>
                  <a:gd name="T1" fmla="*/ 8 h 196"/>
                  <a:gd name="T2" fmla="*/ 97 w 163"/>
                  <a:gd name="T3" fmla="*/ 0 h 196"/>
                  <a:gd name="T4" fmla="*/ 92 w 163"/>
                  <a:gd name="T5" fmla="*/ 33 h 196"/>
                  <a:gd name="T6" fmla="*/ 87 w 163"/>
                  <a:gd name="T7" fmla="*/ 54 h 196"/>
                  <a:gd name="T8" fmla="*/ 84 w 163"/>
                  <a:gd name="T9" fmla="*/ 65 h 196"/>
                  <a:gd name="T10" fmla="*/ 123 w 163"/>
                  <a:gd name="T11" fmla="*/ 55 h 196"/>
                  <a:gd name="T12" fmla="*/ 163 w 163"/>
                  <a:gd name="T13" fmla="*/ 81 h 196"/>
                  <a:gd name="T14" fmla="*/ 161 w 163"/>
                  <a:gd name="T15" fmla="*/ 95 h 196"/>
                  <a:gd name="T16" fmla="*/ 136 w 163"/>
                  <a:gd name="T17" fmla="*/ 196 h 196"/>
                  <a:gd name="T18" fmla="*/ 83 w 163"/>
                  <a:gd name="T19" fmla="*/ 196 h 196"/>
                  <a:gd name="T20" fmla="*/ 105 w 163"/>
                  <a:gd name="T21" fmla="*/ 105 h 196"/>
                  <a:gd name="T22" fmla="*/ 107 w 163"/>
                  <a:gd name="T23" fmla="*/ 96 h 196"/>
                  <a:gd name="T24" fmla="*/ 97 w 163"/>
                  <a:gd name="T25" fmla="*/ 91 h 196"/>
                  <a:gd name="T26" fmla="*/ 76 w 163"/>
                  <a:gd name="T27" fmla="*/ 99 h 196"/>
                  <a:gd name="T28" fmla="*/ 53 w 163"/>
                  <a:gd name="T29" fmla="*/ 196 h 196"/>
                  <a:gd name="T30" fmla="*/ 0 w 163"/>
                  <a:gd name="T31" fmla="*/ 196 h 196"/>
                  <a:gd name="T32" fmla="*/ 33 w 163"/>
                  <a:gd name="T33" fmla="*/ 58 h 196"/>
                  <a:gd name="T34" fmla="*/ 41 w 163"/>
                  <a:gd name="T35" fmla="*/ 8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3" h="196">
                    <a:moveTo>
                      <a:pt x="41" y="8"/>
                    </a:moveTo>
                    <a:cubicBezTo>
                      <a:pt x="97" y="0"/>
                      <a:pt x="97" y="0"/>
                      <a:pt x="97" y="0"/>
                    </a:cubicBezTo>
                    <a:cubicBezTo>
                      <a:pt x="97" y="7"/>
                      <a:pt x="95" y="22"/>
                      <a:pt x="92" y="33"/>
                    </a:cubicBezTo>
                    <a:cubicBezTo>
                      <a:pt x="87" y="54"/>
                      <a:pt x="87" y="54"/>
                      <a:pt x="87" y="54"/>
                    </a:cubicBezTo>
                    <a:cubicBezTo>
                      <a:pt x="86" y="57"/>
                      <a:pt x="85" y="62"/>
                      <a:pt x="84" y="65"/>
                    </a:cubicBezTo>
                    <a:cubicBezTo>
                      <a:pt x="93" y="59"/>
                      <a:pt x="106" y="55"/>
                      <a:pt x="123" y="55"/>
                    </a:cubicBezTo>
                    <a:cubicBezTo>
                      <a:pt x="144" y="55"/>
                      <a:pt x="162" y="60"/>
                      <a:pt x="163" y="81"/>
                    </a:cubicBezTo>
                    <a:cubicBezTo>
                      <a:pt x="163" y="85"/>
                      <a:pt x="162" y="90"/>
                      <a:pt x="161" y="95"/>
                    </a:cubicBezTo>
                    <a:cubicBezTo>
                      <a:pt x="136" y="196"/>
                      <a:pt x="136" y="196"/>
                      <a:pt x="136" y="196"/>
                    </a:cubicBezTo>
                    <a:cubicBezTo>
                      <a:pt x="83" y="196"/>
                      <a:pt x="83" y="196"/>
                      <a:pt x="83" y="196"/>
                    </a:cubicBezTo>
                    <a:cubicBezTo>
                      <a:pt x="105" y="105"/>
                      <a:pt x="105" y="105"/>
                      <a:pt x="105" y="105"/>
                    </a:cubicBezTo>
                    <a:cubicBezTo>
                      <a:pt x="106" y="102"/>
                      <a:pt x="107" y="99"/>
                      <a:pt x="107" y="96"/>
                    </a:cubicBezTo>
                    <a:cubicBezTo>
                      <a:pt x="107" y="92"/>
                      <a:pt x="104" y="91"/>
                      <a:pt x="97" y="91"/>
                    </a:cubicBezTo>
                    <a:cubicBezTo>
                      <a:pt x="90" y="91"/>
                      <a:pt x="81" y="95"/>
                      <a:pt x="76" y="99"/>
                    </a:cubicBezTo>
                    <a:cubicBezTo>
                      <a:pt x="53" y="196"/>
                      <a:pt x="53" y="196"/>
                      <a:pt x="53" y="196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33" y="58"/>
                      <a:pt x="33" y="58"/>
                      <a:pt x="33" y="58"/>
                    </a:cubicBezTo>
                    <a:cubicBezTo>
                      <a:pt x="41" y="26"/>
                      <a:pt x="42" y="16"/>
                      <a:pt x="41" y="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79" name="Freeform 15">
                <a:extLst>
                  <a:ext uri="{FF2B5EF4-FFF2-40B4-BE49-F238E27FC236}">
                    <a16:creationId xmlns:a16="http://schemas.microsoft.com/office/drawing/2014/main" id="{512852D3-DF73-4CD4-83C7-23864ABD9DAC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939" y="2311"/>
                <a:ext cx="358" cy="347"/>
              </a:xfrm>
              <a:custGeom>
                <a:avLst/>
                <a:gdLst>
                  <a:gd name="T0" fmla="*/ 63 w 151"/>
                  <a:gd name="T1" fmla="*/ 56 h 146"/>
                  <a:gd name="T2" fmla="*/ 87 w 151"/>
                  <a:gd name="T3" fmla="*/ 33 h 146"/>
                  <a:gd name="T4" fmla="*/ 99 w 151"/>
                  <a:gd name="T5" fmla="*/ 43 h 146"/>
                  <a:gd name="T6" fmla="*/ 74 w 151"/>
                  <a:gd name="T7" fmla="*/ 58 h 146"/>
                  <a:gd name="T8" fmla="*/ 63 w 151"/>
                  <a:gd name="T9" fmla="*/ 56 h 146"/>
                  <a:gd name="T10" fmla="*/ 54 w 151"/>
                  <a:gd name="T11" fmla="*/ 88 h 146"/>
                  <a:gd name="T12" fmla="*/ 73 w 151"/>
                  <a:gd name="T13" fmla="*/ 89 h 146"/>
                  <a:gd name="T14" fmla="*/ 151 w 151"/>
                  <a:gd name="T15" fmla="*/ 40 h 146"/>
                  <a:gd name="T16" fmla="*/ 92 w 151"/>
                  <a:gd name="T17" fmla="*/ 0 h 146"/>
                  <a:gd name="T18" fmla="*/ 0 w 151"/>
                  <a:gd name="T19" fmla="*/ 95 h 146"/>
                  <a:gd name="T20" fmla="*/ 65 w 151"/>
                  <a:gd name="T21" fmla="*/ 146 h 146"/>
                  <a:gd name="T22" fmla="*/ 130 w 151"/>
                  <a:gd name="T23" fmla="*/ 128 h 146"/>
                  <a:gd name="T24" fmla="*/ 119 w 151"/>
                  <a:gd name="T25" fmla="*/ 99 h 146"/>
                  <a:gd name="T26" fmla="*/ 75 w 151"/>
                  <a:gd name="T27" fmla="*/ 113 h 146"/>
                  <a:gd name="T28" fmla="*/ 53 w 151"/>
                  <a:gd name="T29" fmla="*/ 96 h 146"/>
                  <a:gd name="T30" fmla="*/ 54 w 151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1" h="146">
                    <a:moveTo>
                      <a:pt x="63" y="56"/>
                    </a:moveTo>
                    <a:cubicBezTo>
                      <a:pt x="66" y="42"/>
                      <a:pt x="73" y="33"/>
                      <a:pt x="87" y="33"/>
                    </a:cubicBezTo>
                    <a:cubicBezTo>
                      <a:pt x="94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8" y="58"/>
                      <a:pt x="64" y="57"/>
                      <a:pt x="63" y="56"/>
                    </a:cubicBezTo>
                    <a:close/>
                    <a:moveTo>
                      <a:pt x="54" y="88"/>
                    </a:moveTo>
                    <a:cubicBezTo>
                      <a:pt x="57" y="88"/>
                      <a:pt x="64" y="89"/>
                      <a:pt x="73" y="89"/>
                    </a:cubicBezTo>
                    <a:cubicBezTo>
                      <a:pt x="124" y="89"/>
                      <a:pt x="151" y="65"/>
                      <a:pt x="151" y="40"/>
                    </a:cubicBezTo>
                    <a:cubicBezTo>
                      <a:pt x="151" y="11"/>
                      <a:pt x="125" y="0"/>
                      <a:pt x="92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0" y="146"/>
                      <a:pt x="65" y="146"/>
                    </a:cubicBezTo>
                    <a:cubicBezTo>
                      <a:pt x="81" y="146"/>
                      <a:pt x="105" y="141"/>
                      <a:pt x="130" y="128"/>
                    </a:cubicBezTo>
                    <a:cubicBezTo>
                      <a:pt x="119" y="99"/>
                      <a:pt x="119" y="99"/>
                      <a:pt x="119" y="99"/>
                    </a:cubicBezTo>
                    <a:cubicBezTo>
                      <a:pt x="106" y="107"/>
                      <a:pt x="89" y="113"/>
                      <a:pt x="75" y="113"/>
                    </a:cubicBezTo>
                    <a:cubicBezTo>
                      <a:pt x="59" y="113"/>
                      <a:pt x="53" y="109"/>
                      <a:pt x="53" y="96"/>
                    </a:cubicBezTo>
                    <a:cubicBezTo>
                      <a:pt x="53" y="95"/>
                      <a:pt x="54" y="90"/>
                      <a:pt x="54" y="8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80" name="Freeform 16">
                <a:extLst>
                  <a:ext uri="{FF2B5EF4-FFF2-40B4-BE49-F238E27FC236}">
                    <a16:creationId xmlns:a16="http://schemas.microsoft.com/office/drawing/2014/main" id="{351A42EF-0F84-4C94-9073-7BFC6D512CD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349" y="2313"/>
                <a:ext cx="388" cy="349"/>
              </a:xfrm>
              <a:custGeom>
                <a:avLst/>
                <a:gdLst>
                  <a:gd name="T0" fmla="*/ 163 w 163"/>
                  <a:gd name="T1" fmla="*/ 0 h 147"/>
                  <a:gd name="T2" fmla="*/ 141 w 163"/>
                  <a:gd name="T3" fmla="*/ 90 h 147"/>
                  <a:gd name="T4" fmla="*/ 141 w 163"/>
                  <a:gd name="T5" fmla="*/ 132 h 147"/>
                  <a:gd name="T6" fmla="*/ 91 w 163"/>
                  <a:gd name="T7" fmla="*/ 147 h 147"/>
                  <a:gd name="T8" fmla="*/ 86 w 163"/>
                  <a:gd name="T9" fmla="*/ 130 h 147"/>
                  <a:gd name="T10" fmla="*/ 39 w 163"/>
                  <a:gd name="T11" fmla="*/ 145 h 147"/>
                  <a:gd name="T12" fmla="*/ 0 w 163"/>
                  <a:gd name="T13" fmla="*/ 117 h 147"/>
                  <a:gd name="T14" fmla="*/ 5 w 163"/>
                  <a:gd name="T15" fmla="*/ 87 h 147"/>
                  <a:gd name="T16" fmla="*/ 25 w 163"/>
                  <a:gd name="T17" fmla="*/ 6 h 147"/>
                  <a:gd name="T18" fmla="*/ 79 w 163"/>
                  <a:gd name="T19" fmla="*/ 0 h 147"/>
                  <a:gd name="T20" fmla="*/ 57 w 163"/>
                  <a:gd name="T21" fmla="*/ 92 h 147"/>
                  <a:gd name="T22" fmla="*/ 65 w 163"/>
                  <a:gd name="T23" fmla="*/ 107 h 147"/>
                  <a:gd name="T24" fmla="*/ 87 w 163"/>
                  <a:gd name="T25" fmla="*/ 94 h 147"/>
                  <a:gd name="T26" fmla="*/ 108 w 163"/>
                  <a:gd name="T27" fmla="*/ 6 h 147"/>
                  <a:gd name="T28" fmla="*/ 163 w 163"/>
                  <a:gd name="T29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3" h="147">
                    <a:moveTo>
                      <a:pt x="163" y="0"/>
                    </a:moveTo>
                    <a:cubicBezTo>
                      <a:pt x="141" y="90"/>
                      <a:pt x="141" y="90"/>
                      <a:pt x="141" y="90"/>
                    </a:cubicBezTo>
                    <a:cubicBezTo>
                      <a:pt x="137" y="105"/>
                      <a:pt x="137" y="117"/>
                      <a:pt x="141" y="132"/>
                    </a:cubicBezTo>
                    <a:cubicBezTo>
                      <a:pt x="91" y="147"/>
                      <a:pt x="91" y="147"/>
                      <a:pt x="91" y="147"/>
                    </a:cubicBezTo>
                    <a:cubicBezTo>
                      <a:pt x="89" y="143"/>
                      <a:pt x="87" y="133"/>
                      <a:pt x="86" y="130"/>
                    </a:cubicBezTo>
                    <a:cubicBezTo>
                      <a:pt x="73" y="139"/>
                      <a:pt x="57" y="145"/>
                      <a:pt x="39" y="145"/>
                    </a:cubicBezTo>
                    <a:cubicBezTo>
                      <a:pt x="19" y="145"/>
                      <a:pt x="0" y="139"/>
                      <a:pt x="0" y="117"/>
                    </a:cubicBezTo>
                    <a:cubicBezTo>
                      <a:pt x="0" y="111"/>
                      <a:pt x="2" y="102"/>
                      <a:pt x="5" y="87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7" y="92"/>
                      <a:pt x="57" y="92"/>
                      <a:pt x="57" y="92"/>
                    </a:cubicBezTo>
                    <a:cubicBezTo>
                      <a:pt x="54" y="103"/>
                      <a:pt x="56" y="107"/>
                      <a:pt x="65" y="107"/>
                    </a:cubicBezTo>
                    <a:cubicBezTo>
                      <a:pt x="73" y="107"/>
                      <a:pt x="80" y="104"/>
                      <a:pt x="87" y="94"/>
                    </a:cubicBezTo>
                    <a:cubicBezTo>
                      <a:pt x="108" y="6"/>
                      <a:pt x="108" y="6"/>
                      <a:pt x="108" y="6"/>
                    </a:cubicBez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81" name="Freeform 17">
                <a:extLst>
                  <a:ext uri="{FF2B5EF4-FFF2-40B4-BE49-F238E27FC236}">
                    <a16:creationId xmlns:a16="http://schemas.microsoft.com/office/drawing/2014/main" id="{9C2462A7-A57A-4BD0-85CE-1DDA0AAE3FD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46" y="2313"/>
                <a:ext cx="385" cy="345"/>
              </a:xfrm>
              <a:custGeom>
                <a:avLst/>
                <a:gdLst>
                  <a:gd name="T0" fmla="*/ 0 w 162"/>
                  <a:gd name="T1" fmla="*/ 127 h 145"/>
                  <a:gd name="T2" fmla="*/ 25 w 162"/>
                  <a:gd name="T3" fmla="*/ 97 h 145"/>
                  <a:gd name="T4" fmla="*/ 73 w 162"/>
                  <a:gd name="T5" fmla="*/ 111 h 145"/>
                  <a:gd name="T6" fmla="*/ 92 w 162"/>
                  <a:gd name="T7" fmla="*/ 99 h 145"/>
                  <a:gd name="T8" fmla="*/ 71 w 162"/>
                  <a:gd name="T9" fmla="*/ 88 h 145"/>
                  <a:gd name="T10" fmla="*/ 58 w 162"/>
                  <a:gd name="T11" fmla="*/ 85 h 145"/>
                  <a:gd name="T12" fmla="*/ 26 w 162"/>
                  <a:gd name="T13" fmla="*/ 51 h 145"/>
                  <a:gd name="T14" fmla="*/ 103 w 162"/>
                  <a:gd name="T15" fmla="*/ 0 h 145"/>
                  <a:gd name="T16" fmla="*/ 162 w 162"/>
                  <a:gd name="T17" fmla="*/ 12 h 145"/>
                  <a:gd name="T18" fmla="*/ 139 w 162"/>
                  <a:gd name="T19" fmla="*/ 41 h 145"/>
                  <a:gd name="T20" fmla="*/ 102 w 162"/>
                  <a:gd name="T21" fmla="*/ 32 h 145"/>
                  <a:gd name="T22" fmla="*/ 86 w 162"/>
                  <a:gd name="T23" fmla="*/ 43 h 145"/>
                  <a:gd name="T24" fmla="*/ 103 w 162"/>
                  <a:gd name="T25" fmla="*/ 52 h 145"/>
                  <a:gd name="T26" fmla="*/ 117 w 162"/>
                  <a:gd name="T27" fmla="*/ 55 h 145"/>
                  <a:gd name="T28" fmla="*/ 149 w 162"/>
                  <a:gd name="T29" fmla="*/ 88 h 145"/>
                  <a:gd name="T30" fmla="*/ 66 w 162"/>
                  <a:gd name="T31" fmla="*/ 145 h 145"/>
                  <a:gd name="T32" fmla="*/ 0 w 162"/>
                  <a:gd name="T33" fmla="*/ 127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2" h="145">
                    <a:moveTo>
                      <a:pt x="0" y="127"/>
                    </a:moveTo>
                    <a:cubicBezTo>
                      <a:pt x="25" y="97"/>
                      <a:pt x="25" y="97"/>
                      <a:pt x="25" y="97"/>
                    </a:cubicBezTo>
                    <a:cubicBezTo>
                      <a:pt x="35" y="103"/>
                      <a:pt x="55" y="111"/>
                      <a:pt x="73" y="111"/>
                    </a:cubicBezTo>
                    <a:cubicBezTo>
                      <a:pt x="82" y="111"/>
                      <a:pt x="92" y="107"/>
                      <a:pt x="92" y="99"/>
                    </a:cubicBezTo>
                    <a:cubicBezTo>
                      <a:pt x="92" y="93"/>
                      <a:pt x="87" y="91"/>
                      <a:pt x="71" y="88"/>
                    </a:cubicBezTo>
                    <a:cubicBezTo>
                      <a:pt x="58" y="85"/>
                      <a:pt x="58" y="85"/>
                      <a:pt x="58" y="85"/>
                    </a:cubicBezTo>
                    <a:cubicBezTo>
                      <a:pt x="37" y="81"/>
                      <a:pt x="26" y="69"/>
                      <a:pt x="26" y="51"/>
                    </a:cubicBezTo>
                    <a:cubicBezTo>
                      <a:pt x="26" y="25"/>
                      <a:pt x="52" y="0"/>
                      <a:pt x="103" y="0"/>
                    </a:cubicBezTo>
                    <a:cubicBezTo>
                      <a:pt x="125" y="0"/>
                      <a:pt x="142" y="4"/>
                      <a:pt x="162" y="12"/>
                    </a:cubicBezTo>
                    <a:cubicBezTo>
                      <a:pt x="139" y="41"/>
                      <a:pt x="139" y="41"/>
                      <a:pt x="139" y="41"/>
                    </a:cubicBezTo>
                    <a:cubicBezTo>
                      <a:pt x="126" y="35"/>
                      <a:pt x="112" y="32"/>
                      <a:pt x="102" y="32"/>
                    </a:cubicBezTo>
                    <a:cubicBezTo>
                      <a:pt x="98" y="32"/>
                      <a:pt x="86" y="33"/>
                      <a:pt x="86" y="43"/>
                    </a:cubicBezTo>
                    <a:cubicBezTo>
                      <a:pt x="86" y="46"/>
                      <a:pt x="90" y="49"/>
                      <a:pt x="103" y="52"/>
                    </a:cubicBezTo>
                    <a:cubicBezTo>
                      <a:pt x="117" y="55"/>
                      <a:pt x="117" y="55"/>
                      <a:pt x="117" y="55"/>
                    </a:cubicBezTo>
                    <a:cubicBezTo>
                      <a:pt x="137" y="60"/>
                      <a:pt x="149" y="68"/>
                      <a:pt x="149" y="88"/>
                    </a:cubicBezTo>
                    <a:cubicBezTo>
                      <a:pt x="149" y="111"/>
                      <a:pt x="122" y="145"/>
                      <a:pt x="66" y="145"/>
                    </a:cubicBezTo>
                    <a:cubicBezTo>
                      <a:pt x="43" y="145"/>
                      <a:pt x="20" y="138"/>
                      <a:pt x="0" y="12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82" name="Freeform 18">
                <a:extLst>
                  <a:ext uri="{FF2B5EF4-FFF2-40B4-BE49-F238E27FC236}">
                    <a16:creationId xmlns:a16="http://schemas.microsoft.com/office/drawing/2014/main" id="{6821352C-8A4D-4D63-BE25-5E2D12DED21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5" y="2045"/>
                <a:ext cx="45" cy="33"/>
              </a:xfrm>
              <a:custGeom>
                <a:avLst/>
                <a:gdLst>
                  <a:gd name="T0" fmla="*/ 3 w 19"/>
                  <a:gd name="T1" fmla="*/ 12 h 14"/>
                  <a:gd name="T2" fmla="*/ 9 w 19"/>
                  <a:gd name="T3" fmla="*/ 14 h 14"/>
                  <a:gd name="T4" fmla="*/ 9 w 19"/>
                  <a:gd name="T5" fmla="*/ 14 h 14"/>
                  <a:gd name="T6" fmla="*/ 18 w 19"/>
                  <a:gd name="T7" fmla="*/ 7 h 14"/>
                  <a:gd name="T8" fmla="*/ 9 w 19"/>
                  <a:gd name="T9" fmla="*/ 0 h 14"/>
                  <a:gd name="T10" fmla="*/ 0 w 19"/>
                  <a:gd name="T11" fmla="*/ 7 h 14"/>
                  <a:gd name="T12" fmla="*/ 3 w 19"/>
                  <a:gd name="T1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14">
                    <a:moveTo>
                      <a:pt x="3" y="12"/>
                    </a:moveTo>
                    <a:cubicBezTo>
                      <a:pt x="4" y="13"/>
                      <a:pt x="7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4" y="14"/>
                      <a:pt x="18" y="11"/>
                      <a:pt x="18" y="7"/>
                    </a:cubicBezTo>
                    <a:cubicBezTo>
                      <a:pt x="19" y="3"/>
                      <a:pt x="14" y="0"/>
                      <a:pt x="9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9"/>
                      <a:pt x="1" y="10"/>
                      <a:pt x="3" y="12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83" name="Freeform 19">
                <a:extLst>
                  <a:ext uri="{FF2B5EF4-FFF2-40B4-BE49-F238E27FC236}">
                    <a16:creationId xmlns:a16="http://schemas.microsoft.com/office/drawing/2014/main" id="{90A2C260-A1A1-497E-8BD0-2CCA3D653AC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0" y="2230"/>
                <a:ext cx="232" cy="41"/>
              </a:xfrm>
              <a:custGeom>
                <a:avLst/>
                <a:gdLst>
                  <a:gd name="T0" fmla="*/ 95 w 98"/>
                  <a:gd name="T1" fmla="*/ 0 h 17"/>
                  <a:gd name="T2" fmla="*/ 4 w 98"/>
                  <a:gd name="T3" fmla="*/ 0 h 17"/>
                  <a:gd name="T4" fmla="*/ 0 w 98"/>
                  <a:gd name="T5" fmla="*/ 3 h 17"/>
                  <a:gd name="T6" fmla="*/ 0 w 98"/>
                  <a:gd name="T7" fmla="*/ 13 h 17"/>
                  <a:gd name="T8" fmla="*/ 4 w 98"/>
                  <a:gd name="T9" fmla="*/ 17 h 17"/>
                  <a:gd name="T10" fmla="*/ 95 w 98"/>
                  <a:gd name="T11" fmla="*/ 17 h 17"/>
                  <a:gd name="T12" fmla="*/ 98 w 98"/>
                  <a:gd name="T13" fmla="*/ 13 h 17"/>
                  <a:gd name="T14" fmla="*/ 98 w 98"/>
                  <a:gd name="T15" fmla="*/ 3 h 17"/>
                  <a:gd name="T16" fmla="*/ 95 w 98"/>
                  <a:gd name="T1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17">
                    <a:moveTo>
                      <a:pt x="95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5"/>
                      <a:pt x="2" y="17"/>
                      <a:pt x="4" y="17"/>
                    </a:cubicBezTo>
                    <a:cubicBezTo>
                      <a:pt x="95" y="17"/>
                      <a:pt x="95" y="17"/>
                      <a:pt x="95" y="17"/>
                    </a:cubicBezTo>
                    <a:cubicBezTo>
                      <a:pt x="97" y="17"/>
                      <a:pt x="98" y="15"/>
                      <a:pt x="98" y="13"/>
                    </a:cubicBezTo>
                    <a:cubicBezTo>
                      <a:pt x="98" y="3"/>
                      <a:pt x="98" y="3"/>
                      <a:pt x="98" y="3"/>
                    </a:cubicBezTo>
                    <a:cubicBezTo>
                      <a:pt x="98" y="1"/>
                      <a:pt x="97" y="0"/>
                      <a:pt x="95" y="0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84" name="Freeform 20">
                <a:extLst>
                  <a:ext uri="{FF2B5EF4-FFF2-40B4-BE49-F238E27FC236}">
                    <a16:creationId xmlns:a16="http://schemas.microsoft.com/office/drawing/2014/main" id="{4705AACB-0CAF-4AF9-8235-AE532A4BF0B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76" y="2083"/>
                <a:ext cx="400" cy="140"/>
              </a:xfrm>
              <a:custGeom>
                <a:avLst/>
                <a:gdLst>
                  <a:gd name="T0" fmla="*/ 164 w 168"/>
                  <a:gd name="T1" fmla="*/ 18 h 59"/>
                  <a:gd name="T2" fmla="*/ 109 w 168"/>
                  <a:gd name="T3" fmla="*/ 0 h 59"/>
                  <a:gd name="T4" fmla="*/ 109 w 168"/>
                  <a:gd name="T5" fmla="*/ 0 h 59"/>
                  <a:gd name="T6" fmla="*/ 89 w 168"/>
                  <a:gd name="T7" fmla="*/ 0 h 59"/>
                  <a:gd name="T8" fmla="*/ 89 w 168"/>
                  <a:gd name="T9" fmla="*/ 0 h 59"/>
                  <a:gd name="T10" fmla="*/ 86 w 168"/>
                  <a:gd name="T11" fmla="*/ 0 h 59"/>
                  <a:gd name="T12" fmla="*/ 86 w 168"/>
                  <a:gd name="T13" fmla="*/ 0 h 59"/>
                  <a:gd name="T14" fmla="*/ 82 w 168"/>
                  <a:gd name="T15" fmla="*/ 0 h 59"/>
                  <a:gd name="T16" fmla="*/ 82 w 168"/>
                  <a:gd name="T17" fmla="*/ 0 h 59"/>
                  <a:gd name="T18" fmla="*/ 81 w 168"/>
                  <a:gd name="T19" fmla="*/ 0 h 59"/>
                  <a:gd name="T20" fmla="*/ 80 w 168"/>
                  <a:gd name="T21" fmla="*/ 0 h 59"/>
                  <a:gd name="T22" fmla="*/ 80 w 168"/>
                  <a:gd name="T23" fmla="*/ 0 h 59"/>
                  <a:gd name="T24" fmla="*/ 79 w 168"/>
                  <a:gd name="T25" fmla="*/ 0 h 59"/>
                  <a:gd name="T26" fmla="*/ 79 w 168"/>
                  <a:gd name="T27" fmla="*/ 0 h 59"/>
                  <a:gd name="T28" fmla="*/ 59 w 168"/>
                  <a:gd name="T29" fmla="*/ 0 h 59"/>
                  <a:gd name="T30" fmla="*/ 59 w 168"/>
                  <a:gd name="T31" fmla="*/ 0 h 59"/>
                  <a:gd name="T32" fmla="*/ 4 w 168"/>
                  <a:gd name="T33" fmla="*/ 18 h 59"/>
                  <a:gd name="T34" fmla="*/ 33 w 168"/>
                  <a:gd name="T35" fmla="*/ 59 h 59"/>
                  <a:gd name="T36" fmla="*/ 34 w 168"/>
                  <a:gd name="T37" fmla="*/ 59 h 59"/>
                  <a:gd name="T38" fmla="*/ 34 w 168"/>
                  <a:gd name="T39" fmla="*/ 59 h 59"/>
                  <a:gd name="T40" fmla="*/ 35 w 168"/>
                  <a:gd name="T41" fmla="*/ 58 h 59"/>
                  <a:gd name="T42" fmla="*/ 34 w 168"/>
                  <a:gd name="T43" fmla="*/ 57 h 59"/>
                  <a:gd name="T44" fmla="*/ 20 w 168"/>
                  <a:gd name="T45" fmla="*/ 20 h 59"/>
                  <a:gd name="T46" fmla="*/ 48 w 168"/>
                  <a:gd name="T47" fmla="*/ 3 h 59"/>
                  <a:gd name="T48" fmla="*/ 29 w 168"/>
                  <a:gd name="T49" fmla="*/ 17 h 59"/>
                  <a:gd name="T50" fmla="*/ 56 w 168"/>
                  <a:gd name="T51" fmla="*/ 59 h 59"/>
                  <a:gd name="T52" fmla="*/ 56 w 168"/>
                  <a:gd name="T53" fmla="*/ 59 h 59"/>
                  <a:gd name="T54" fmla="*/ 56 w 168"/>
                  <a:gd name="T55" fmla="*/ 59 h 59"/>
                  <a:gd name="T56" fmla="*/ 57 w 168"/>
                  <a:gd name="T57" fmla="*/ 58 h 59"/>
                  <a:gd name="T58" fmla="*/ 57 w 168"/>
                  <a:gd name="T59" fmla="*/ 57 h 59"/>
                  <a:gd name="T60" fmla="*/ 49 w 168"/>
                  <a:gd name="T61" fmla="*/ 23 h 59"/>
                  <a:gd name="T62" fmla="*/ 80 w 168"/>
                  <a:gd name="T63" fmla="*/ 2 h 59"/>
                  <a:gd name="T64" fmla="*/ 81 w 168"/>
                  <a:gd name="T65" fmla="*/ 2 h 59"/>
                  <a:gd name="T66" fmla="*/ 82 w 168"/>
                  <a:gd name="T67" fmla="*/ 2 h 59"/>
                  <a:gd name="T68" fmla="*/ 82 w 168"/>
                  <a:gd name="T69" fmla="*/ 2 h 59"/>
                  <a:gd name="T70" fmla="*/ 83 w 168"/>
                  <a:gd name="T71" fmla="*/ 2 h 59"/>
                  <a:gd name="T72" fmla="*/ 83 w 168"/>
                  <a:gd name="T73" fmla="*/ 58 h 59"/>
                  <a:gd name="T74" fmla="*/ 84 w 168"/>
                  <a:gd name="T75" fmla="*/ 59 h 59"/>
                  <a:gd name="T76" fmla="*/ 84 w 168"/>
                  <a:gd name="T77" fmla="*/ 59 h 59"/>
                  <a:gd name="T78" fmla="*/ 85 w 168"/>
                  <a:gd name="T79" fmla="*/ 58 h 59"/>
                  <a:gd name="T80" fmla="*/ 85 w 168"/>
                  <a:gd name="T81" fmla="*/ 2 h 59"/>
                  <a:gd name="T82" fmla="*/ 86 w 168"/>
                  <a:gd name="T83" fmla="*/ 2 h 59"/>
                  <a:gd name="T84" fmla="*/ 119 w 168"/>
                  <a:gd name="T85" fmla="*/ 23 h 59"/>
                  <a:gd name="T86" fmla="*/ 111 w 168"/>
                  <a:gd name="T87" fmla="*/ 57 h 59"/>
                  <a:gd name="T88" fmla="*/ 111 w 168"/>
                  <a:gd name="T89" fmla="*/ 58 h 59"/>
                  <a:gd name="T90" fmla="*/ 112 w 168"/>
                  <a:gd name="T91" fmla="*/ 59 h 59"/>
                  <a:gd name="T92" fmla="*/ 112 w 168"/>
                  <a:gd name="T93" fmla="*/ 59 h 59"/>
                  <a:gd name="T94" fmla="*/ 112 w 168"/>
                  <a:gd name="T95" fmla="*/ 59 h 59"/>
                  <a:gd name="T96" fmla="*/ 140 w 168"/>
                  <a:gd name="T97" fmla="*/ 17 h 59"/>
                  <a:gd name="T98" fmla="*/ 120 w 168"/>
                  <a:gd name="T99" fmla="*/ 3 h 59"/>
                  <a:gd name="T100" fmla="*/ 148 w 168"/>
                  <a:gd name="T101" fmla="*/ 20 h 59"/>
                  <a:gd name="T102" fmla="*/ 134 w 168"/>
                  <a:gd name="T103" fmla="*/ 57 h 59"/>
                  <a:gd name="T104" fmla="*/ 134 w 168"/>
                  <a:gd name="T105" fmla="*/ 58 h 59"/>
                  <a:gd name="T106" fmla="*/ 135 w 168"/>
                  <a:gd name="T107" fmla="*/ 59 h 59"/>
                  <a:gd name="T108" fmla="*/ 135 w 168"/>
                  <a:gd name="T109" fmla="*/ 59 h 59"/>
                  <a:gd name="T110" fmla="*/ 135 w 168"/>
                  <a:gd name="T111" fmla="*/ 59 h 59"/>
                  <a:gd name="T112" fmla="*/ 164 w 168"/>
                  <a:gd name="T113" fmla="*/ 1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8" h="59">
                    <a:moveTo>
                      <a:pt x="164" y="18"/>
                    </a:moveTo>
                    <a:cubicBezTo>
                      <a:pt x="161" y="6"/>
                      <a:pt x="143" y="0"/>
                      <a:pt x="109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8" y="0"/>
                      <a:pt x="87" y="0"/>
                      <a:pt x="86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1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79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26" y="0"/>
                      <a:pt x="7" y="6"/>
                      <a:pt x="4" y="18"/>
                    </a:cubicBezTo>
                    <a:cubicBezTo>
                      <a:pt x="0" y="35"/>
                      <a:pt x="32" y="58"/>
                      <a:pt x="33" y="59"/>
                    </a:cubicBezTo>
                    <a:cubicBezTo>
                      <a:pt x="33" y="59"/>
                      <a:pt x="34" y="59"/>
                      <a:pt x="34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9"/>
                      <a:pt x="35" y="59"/>
                      <a:pt x="35" y="58"/>
                    </a:cubicBezTo>
                    <a:cubicBezTo>
                      <a:pt x="35" y="58"/>
                      <a:pt x="35" y="57"/>
                      <a:pt x="34" y="57"/>
                    </a:cubicBezTo>
                    <a:cubicBezTo>
                      <a:pt x="21" y="42"/>
                      <a:pt x="17" y="29"/>
                      <a:pt x="20" y="20"/>
                    </a:cubicBezTo>
                    <a:cubicBezTo>
                      <a:pt x="24" y="9"/>
                      <a:pt x="38" y="5"/>
                      <a:pt x="48" y="3"/>
                    </a:cubicBezTo>
                    <a:cubicBezTo>
                      <a:pt x="37" y="6"/>
                      <a:pt x="30" y="10"/>
                      <a:pt x="29" y="17"/>
                    </a:cubicBezTo>
                    <a:cubicBezTo>
                      <a:pt x="24" y="34"/>
                      <a:pt x="55" y="58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7" y="59"/>
                      <a:pt x="57" y="59"/>
                      <a:pt x="57" y="58"/>
                    </a:cubicBezTo>
                    <a:cubicBezTo>
                      <a:pt x="57" y="58"/>
                      <a:pt x="57" y="58"/>
                      <a:pt x="57" y="57"/>
                    </a:cubicBezTo>
                    <a:cubicBezTo>
                      <a:pt x="48" y="44"/>
                      <a:pt x="46" y="33"/>
                      <a:pt x="49" y="23"/>
                    </a:cubicBezTo>
                    <a:cubicBezTo>
                      <a:pt x="55" y="9"/>
                      <a:pt x="73" y="4"/>
                      <a:pt x="80" y="2"/>
                    </a:cubicBezTo>
                    <a:cubicBezTo>
                      <a:pt x="80" y="2"/>
                      <a:pt x="80" y="2"/>
                      <a:pt x="81" y="2"/>
                    </a:cubicBezTo>
                    <a:cubicBezTo>
                      <a:pt x="81" y="2"/>
                      <a:pt x="81" y="2"/>
                      <a:pt x="82" y="2"/>
                    </a:cubicBezTo>
                    <a:cubicBezTo>
                      <a:pt x="82" y="2"/>
                      <a:pt x="82" y="2"/>
                      <a:pt x="82" y="2"/>
                    </a:cubicBezTo>
                    <a:cubicBezTo>
                      <a:pt x="82" y="2"/>
                      <a:pt x="83" y="2"/>
                      <a:pt x="83" y="2"/>
                    </a:cubicBezTo>
                    <a:cubicBezTo>
                      <a:pt x="82" y="4"/>
                      <a:pt x="68" y="26"/>
                      <a:pt x="83" y="58"/>
                    </a:cubicBezTo>
                    <a:cubicBezTo>
                      <a:pt x="83" y="59"/>
                      <a:pt x="84" y="59"/>
                      <a:pt x="84" y="59"/>
                    </a:cubicBezTo>
                    <a:cubicBezTo>
                      <a:pt x="84" y="59"/>
                      <a:pt x="84" y="59"/>
                      <a:pt x="84" y="59"/>
                    </a:cubicBezTo>
                    <a:cubicBezTo>
                      <a:pt x="84" y="59"/>
                      <a:pt x="85" y="59"/>
                      <a:pt x="85" y="58"/>
                    </a:cubicBezTo>
                    <a:cubicBezTo>
                      <a:pt x="100" y="27"/>
                      <a:pt x="87" y="4"/>
                      <a:pt x="85" y="2"/>
                    </a:cubicBezTo>
                    <a:cubicBezTo>
                      <a:pt x="85" y="2"/>
                      <a:pt x="86" y="2"/>
                      <a:pt x="86" y="2"/>
                    </a:cubicBezTo>
                    <a:cubicBezTo>
                      <a:pt x="89" y="2"/>
                      <a:pt x="113" y="7"/>
                      <a:pt x="119" y="23"/>
                    </a:cubicBezTo>
                    <a:cubicBezTo>
                      <a:pt x="123" y="33"/>
                      <a:pt x="120" y="44"/>
                      <a:pt x="111" y="57"/>
                    </a:cubicBezTo>
                    <a:cubicBezTo>
                      <a:pt x="111" y="58"/>
                      <a:pt x="111" y="58"/>
                      <a:pt x="111" y="58"/>
                    </a:cubicBezTo>
                    <a:cubicBezTo>
                      <a:pt x="111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4" y="58"/>
                      <a:pt x="145" y="34"/>
                      <a:pt x="140" y="17"/>
                    </a:cubicBezTo>
                    <a:cubicBezTo>
                      <a:pt x="138" y="10"/>
                      <a:pt x="131" y="6"/>
                      <a:pt x="120" y="3"/>
                    </a:cubicBezTo>
                    <a:cubicBezTo>
                      <a:pt x="130" y="5"/>
                      <a:pt x="144" y="9"/>
                      <a:pt x="148" y="20"/>
                    </a:cubicBezTo>
                    <a:cubicBezTo>
                      <a:pt x="152" y="29"/>
                      <a:pt x="147" y="42"/>
                      <a:pt x="134" y="57"/>
                    </a:cubicBezTo>
                    <a:cubicBezTo>
                      <a:pt x="134" y="57"/>
                      <a:pt x="134" y="58"/>
                      <a:pt x="134" y="58"/>
                    </a:cubicBezTo>
                    <a:cubicBezTo>
                      <a:pt x="134" y="59"/>
                      <a:pt x="134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6" y="58"/>
                      <a:pt x="168" y="35"/>
                      <a:pt x="164" y="18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85" name="Freeform 21">
                <a:extLst>
                  <a:ext uri="{FF2B5EF4-FFF2-40B4-BE49-F238E27FC236}">
                    <a16:creationId xmlns:a16="http://schemas.microsoft.com/office/drawing/2014/main" id="{17B9BDFD-B3D4-42F7-9FFE-D3CAE350DA1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124" y="3411"/>
                <a:ext cx="3432" cy="363"/>
              </a:xfrm>
              <a:custGeom>
                <a:avLst/>
                <a:gdLst>
                  <a:gd name="T0" fmla="*/ 1412 w 1445"/>
                  <a:gd name="T1" fmla="*/ 48 h 153"/>
                  <a:gd name="T2" fmla="*/ 1402 w 1445"/>
                  <a:gd name="T3" fmla="*/ 84 h 153"/>
                  <a:gd name="T4" fmla="*/ 1396 w 1445"/>
                  <a:gd name="T5" fmla="*/ 121 h 153"/>
                  <a:gd name="T6" fmla="*/ 1330 w 1445"/>
                  <a:gd name="T7" fmla="*/ 48 h 153"/>
                  <a:gd name="T8" fmla="*/ 1320 w 1445"/>
                  <a:gd name="T9" fmla="*/ 84 h 153"/>
                  <a:gd name="T10" fmla="*/ 1314 w 1445"/>
                  <a:gd name="T11" fmla="*/ 121 h 153"/>
                  <a:gd name="T12" fmla="*/ 1257 w 1445"/>
                  <a:gd name="T13" fmla="*/ 69 h 153"/>
                  <a:gd name="T14" fmla="*/ 1233 w 1445"/>
                  <a:gd name="T15" fmla="*/ 105 h 153"/>
                  <a:gd name="T16" fmla="*/ 1249 w 1445"/>
                  <a:gd name="T17" fmla="*/ 33 h 153"/>
                  <a:gd name="T18" fmla="*/ 1143 w 1445"/>
                  <a:gd name="T19" fmla="*/ 119 h 153"/>
                  <a:gd name="T20" fmla="*/ 1194 w 1445"/>
                  <a:gd name="T21" fmla="*/ 33 h 153"/>
                  <a:gd name="T22" fmla="*/ 1123 w 1445"/>
                  <a:gd name="T23" fmla="*/ 119 h 153"/>
                  <a:gd name="T24" fmla="*/ 1097 w 1445"/>
                  <a:gd name="T25" fmla="*/ 63 h 153"/>
                  <a:gd name="T26" fmla="*/ 1124 w 1445"/>
                  <a:gd name="T27" fmla="*/ 34 h 153"/>
                  <a:gd name="T28" fmla="*/ 1038 w 1445"/>
                  <a:gd name="T29" fmla="*/ 65 h 153"/>
                  <a:gd name="T30" fmla="*/ 1086 w 1445"/>
                  <a:gd name="T31" fmla="*/ 107 h 153"/>
                  <a:gd name="T32" fmla="*/ 1053 w 1445"/>
                  <a:gd name="T33" fmla="*/ 153 h 153"/>
                  <a:gd name="T34" fmla="*/ 986 w 1445"/>
                  <a:gd name="T35" fmla="*/ 50 h 153"/>
                  <a:gd name="T36" fmla="*/ 969 w 1445"/>
                  <a:gd name="T37" fmla="*/ 121 h 153"/>
                  <a:gd name="T38" fmla="*/ 942 w 1445"/>
                  <a:gd name="T39" fmla="*/ 68 h 153"/>
                  <a:gd name="T40" fmla="*/ 885 w 1445"/>
                  <a:gd name="T41" fmla="*/ 119 h 153"/>
                  <a:gd name="T42" fmla="*/ 935 w 1445"/>
                  <a:gd name="T43" fmla="*/ 33 h 153"/>
                  <a:gd name="T44" fmla="*/ 865 w 1445"/>
                  <a:gd name="T45" fmla="*/ 119 h 153"/>
                  <a:gd name="T46" fmla="*/ 826 w 1445"/>
                  <a:gd name="T47" fmla="*/ 49 h 153"/>
                  <a:gd name="T48" fmla="*/ 761 w 1445"/>
                  <a:gd name="T49" fmla="*/ 152 h 153"/>
                  <a:gd name="T50" fmla="*/ 856 w 1445"/>
                  <a:gd name="T51" fmla="*/ 87 h 153"/>
                  <a:gd name="T52" fmla="*/ 808 w 1445"/>
                  <a:gd name="T53" fmla="*/ 44 h 153"/>
                  <a:gd name="T54" fmla="*/ 661 w 1445"/>
                  <a:gd name="T55" fmla="*/ 89 h 153"/>
                  <a:gd name="T56" fmla="*/ 676 w 1445"/>
                  <a:gd name="T57" fmla="*/ 102 h 153"/>
                  <a:gd name="T58" fmla="*/ 709 w 1445"/>
                  <a:gd name="T59" fmla="*/ 44 h 153"/>
                  <a:gd name="T60" fmla="*/ 639 w 1445"/>
                  <a:gd name="T61" fmla="*/ 93 h 153"/>
                  <a:gd name="T62" fmla="*/ 666 w 1445"/>
                  <a:gd name="T63" fmla="*/ 137 h 153"/>
                  <a:gd name="T64" fmla="*/ 558 w 1445"/>
                  <a:gd name="T65" fmla="*/ 119 h 153"/>
                  <a:gd name="T66" fmla="*/ 592 w 1445"/>
                  <a:gd name="T67" fmla="*/ 119 h 153"/>
                  <a:gd name="T68" fmla="*/ 577 w 1445"/>
                  <a:gd name="T69" fmla="*/ 45 h 153"/>
                  <a:gd name="T70" fmla="*/ 518 w 1445"/>
                  <a:gd name="T71" fmla="*/ 21 h 153"/>
                  <a:gd name="T72" fmla="*/ 493 w 1445"/>
                  <a:gd name="T73" fmla="*/ 119 h 153"/>
                  <a:gd name="T74" fmla="*/ 424 w 1445"/>
                  <a:gd name="T75" fmla="*/ 119 h 153"/>
                  <a:gd name="T76" fmla="*/ 501 w 1445"/>
                  <a:gd name="T77" fmla="*/ 33 h 153"/>
                  <a:gd name="T78" fmla="*/ 445 w 1445"/>
                  <a:gd name="T79" fmla="*/ 34 h 153"/>
                  <a:gd name="T80" fmla="*/ 397 w 1445"/>
                  <a:gd name="T81" fmla="*/ 62 h 153"/>
                  <a:gd name="T82" fmla="*/ 401 w 1445"/>
                  <a:gd name="T83" fmla="*/ 97 h 153"/>
                  <a:gd name="T84" fmla="*/ 418 w 1445"/>
                  <a:gd name="T85" fmla="*/ 59 h 153"/>
                  <a:gd name="T86" fmla="*/ 217 w 1445"/>
                  <a:gd name="T87" fmla="*/ 119 h 153"/>
                  <a:gd name="T88" fmla="*/ 291 w 1445"/>
                  <a:gd name="T89" fmla="*/ 119 h 153"/>
                  <a:gd name="T90" fmla="*/ 284 w 1445"/>
                  <a:gd name="T91" fmla="*/ 34 h 153"/>
                  <a:gd name="T92" fmla="*/ 211 w 1445"/>
                  <a:gd name="T93" fmla="*/ 34 h 153"/>
                  <a:gd name="T94" fmla="*/ 137 w 1445"/>
                  <a:gd name="T95" fmla="*/ 67 h 153"/>
                  <a:gd name="T96" fmla="*/ 147 w 1445"/>
                  <a:gd name="T97" fmla="*/ 105 h 153"/>
                  <a:gd name="T98" fmla="*/ 164 w 1445"/>
                  <a:gd name="T99" fmla="*/ 33 h 153"/>
                  <a:gd name="T100" fmla="*/ 52 w 1445"/>
                  <a:gd name="T101" fmla="*/ 105 h 153"/>
                  <a:gd name="T102" fmla="*/ 81 w 1445"/>
                  <a:gd name="T103" fmla="*/ 63 h 153"/>
                  <a:gd name="T104" fmla="*/ 21 w 1445"/>
                  <a:gd name="T105" fmla="*/ 152 h 153"/>
                  <a:gd name="T106" fmla="*/ 101 w 1445"/>
                  <a:gd name="T107" fmla="*/ 66 h 153"/>
                  <a:gd name="T108" fmla="*/ 50 w 1445"/>
                  <a:gd name="T109" fmla="*/ 34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45" h="153">
                    <a:moveTo>
                      <a:pt x="1396" y="121"/>
                    </a:moveTo>
                    <a:cubicBezTo>
                      <a:pt x="1415" y="121"/>
                      <a:pt x="1436" y="114"/>
                      <a:pt x="1437" y="91"/>
                    </a:cubicBezTo>
                    <a:cubicBezTo>
                      <a:pt x="1438" y="74"/>
                      <a:pt x="1414" y="70"/>
                      <a:pt x="1402" y="65"/>
                    </a:cubicBezTo>
                    <a:cubicBezTo>
                      <a:pt x="1397" y="63"/>
                      <a:pt x="1395" y="62"/>
                      <a:pt x="1395" y="58"/>
                    </a:cubicBezTo>
                    <a:cubicBezTo>
                      <a:pt x="1396" y="50"/>
                      <a:pt x="1405" y="48"/>
                      <a:pt x="1412" y="48"/>
                    </a:cubicBezTo>
                    <a:cubicBezTo>
                      <a:pt x="1420" y="48"/>
                      <a:pt x="1428" y="51"/>
                      <a:pt x="1432" y="55"/>
                    </a:cubicBezTo>
                    <a:cubicBezTo>
                      <a:pt x="1445" y="43"/>
                      <a:pt x="1445" y="43"/>
                      <a:pt x="1445" y="43"/>
                    </a:cubicBezTo>
                    <a:cubicBezTo>
                      <a:pt x="1437" y="35"/>
                      <a:pt x="1427" y="32"/>
                      <a:pt x="1415" y="32"/>
                    </a:cubicBezTo>
                    <a:cubicBezTo>
                      <a:pt x="1395" y="32"/>
                      <a:pt x="1378" y="42"/>
                      <a:pt x="1376" y="60"/>
                    </a:cubicBezTo>
                    <a:cubicBezTo>
                      <a:pt x="1375" y="77"/>
                      <a:pt x="1390" y="80"/>
                      <a:pt x="1402" y="84"/>
                    </a:cubicBezTo>
                    <a:cubicBezTo>
                      <a:pt x="1410" y="86"/>
                      <a:pt x="1418" y="88"/>
                      <a:pt x="1417" y="95"/>
                    </a:cubicBezTo>
                    <a:cubicBezTo>
                      <a:pt x="1416" y="105"/>
                      <a:pt x="1405" y="105"/>
                      <a:pt x="1398" y="105"/>
                    </a:cubicBezTo>
                    <a:cubicBezTo>
                      <a:pt x="1389" y="105"/>
                      <a:pt x="1380" y="101"/>
                      <a:pt x="1375" y="95"/>
                    </a:cubicBezTo>
                    <a:cubicBezTo>
                      <a:pt x="1361" y="107"/>
                      <a:pt x="1361" y="107"/>
                      <a:pt x="1361" y="107"/>
                    </a:cubicBezTo>
                    <a:cubicBezTo>
                      <a:pt x="1368" y="117"/>
                      <a:pt x="1382" y="121"/>
                      <a:pt x="1396" y="121"/>
                    </a:cubicBezTo>
                    <a:moveTo>
                      <a:pt x="1314" y="121"/>
                    </a:moveTo>
                    <a:cubicBezTo>
                      <a:pt x="1333" y="121"/>
                      <a:pt x="1354" y="114"/>
                      <a:pt x="1355" y="91"/>
                    </a:cubicBezTo>
                    <a:cubicBezTo>
                      <a:pt x="1356" y="74"/>
                      <a:pt x="1332" y="70"/>
                      <a:pt x="1320" y="65"/>
                    </a:cubicBezTo>
                    <a:cubicBezTo>
                      <a:pt x="1316" y="63"/>
                      <a:pt x="1313" y="62"/>
                      <a:pt x="1313" y="58"/>
                    </a:cubicBezTo>
                    <a:cubicBezTo>
                      <a:pt x="1314" y="50"/>
                      <a:pt x="1323" y="48"/>
                      <a:pt x="1330" y="48"/>
                    </a:cubicBezTo>
                    <a:cubicBezTo>
                      <a:pt x="1338" y="48"/>
                      <a:pt x="1346" y="51"/>
                      <a:pt x="1350" y="55"/>
                    </a:cubicBezTo>
                    <a:cubicBezTo>
                      <a:pt x="1364" y="43"/>
                      <a:pt x="1364" y="43"/>
                      <a:pt x="1364" y="43"/>
                    </a:cubicBezTo>
                    <a:cubicBezTo>
                      <a:pt x="1355" y="35"/>
                      <a:pt x="1345" y="32"/>
                      <a:pt x="1333" y="32"/>
                    </a:cubicBezTo>
                    <a:cubicBezTo>
                      <a:pt x="1314" y="32"/>
                      <a:pt x="1296" y="42"/>
                      <a:pt x="1294" y="60"/>
                    </a:cubicBezTo>
                    <a:cubicBezTo>
                      <a:pt x="1293" y="77"/>
                      <a:pt x="1308" y="80"/>
                      <a:pt x="1320" y="84"/>
                    </a:cubicBezTo>
                    <a:cubicBezTo>
                      <a:pt x="1328" y="86"/>
                      <a:pt x="1336" y="88"/>
                      <a:pt x="1335" y="95"/>
                    </a:cubicBezTo>
                    <a:cubicBezTo>
                      <a:pt x="1335" y="105"/>
                      <a:pt x="1323" y="105"/>
                      <a:pt x="1316" y="105"/>
                    </a:cubicBezTo>
                    <a:cubicBezTo>
                      <a:pt x="1307" y="105"/>
                      <a:pt x="1298" y="101"/>
                      <a:pt x="1293" y="95"/>
                    </a:cubicBezTo>
                    <a:cubicBezTo>
                      <a:pt x="1280" y="107"/>
                      <a:pt x="1280" y="107"/>
                      <a:pt x="1280" y="107"/>
                    </a:cubicBezTo>
                    <a:cubicBezTo>
                      <a:pt x="1287" y="117"/>
                      <a:pt x="1300" y="121"/>
                      <a:pt x="1314" y="121"/>
                    </a:cubicBezTo>
                    <a:moveTo>
                      <a:pt x="1222" y="69"/>
                    </a:moveTo>
                    <a:cubicBezTo>
                      <a:pt x="1222" y="67"/>
                      <a:pt x="1223" y="66"/>
                      <a:pt x="1223" y="64"/>
                    </a:cubicBezTo>
                    <a:cubicBezTo>
                      <a:pt x="1227" y="55"/>
                      <a:pt x="1234" y="49"/>
                      <a:pt x="1245" y="49"/>
                    </a:cubicBezTo>
                    <a:cubicBezTo>
                      <a:pt x="1253" y="49"/>
                      <a:pt x="1259" y="54"/>
                      <a:pt x="1259" y="62"/>
                    </a:cubicBezTo>
                    <a:cubicBezTo>
                      <a:pt x="1259" y="64"/>
                      <a:pt x="1258" y="66"/>
                      <a:pt x="1257" y="69"/>
                    </a:cubicBezTo>
                    <a:lnTo>
                      <a:pt x="1222" y="69"/>
                    </a:lnTo>
                    <a:close/>
                    <a:moveTo>
                      <a:pt x="1228" y="121"/>
                    </a:moveTo>
                    <a:cubicBezTo>
                      <a:pt x="1244" y="121"/>
                      <a:pt x="1260" y="117"/>
                      <a:pt x="1268" y="110"/>
                    </a:cubicBezTo>
                    <a:cubicBezTo>
                      <a:pt x="1263" y="97"/>
                      <a:pt x="1263" y="97"/>
                      <a:pt x="1263" y="97"/>
                    </a:cubicBezTo>
                    <a:cubicBezTo>
                      <a:pt x="1257" y="99"/>
                      <a:pt x="1246" y="105"/>
                      <a:pt x="1233" y="105"/>
                    </a:cubicBezTo>
                    <a:cubicBezTo>
                      <a:pt x="1224" y="105"/>
                      <a:pt x="1216" y="100"/>
                      <a:pt x="1217" y="91"/>
                    </a:cubicBezTo>
                    <a:cubicBezTo>
                      <a:pt x="1217" y="88"/>
                      <a:pt x="1218" y="85"/>
                      <a:pt x="1218" y="82"/>
                    </a:cubicBezTo>
                    <a:cubicBezTo>
                      <a:pt x="1274" y="82"/>
                      <a:pt x="1274" y="82"/>
                      <a:pt x="1274" y="82"/>
                    </a:cubicBezTo>
                    <a:cubicBezTo>
                      <a:pt x="1276" y="76"/>
                      <a:pt x="1279" y="66"/>
                      <a:pt x="1279" y="59"/>
                    </a:cubicBezTo>
                    <a:cubicBezTo>
                      <a:pt x="1280" y="41"/>
                      <a:pt x="1266" y="33"/>
                      <a:pt x="1249" y="33"/>
                    </a:cubicBezTo>
                    <a:cubicBezTo>
                      <a:pt x="1226" y="33"/>
                      <a:pt x="1206" y="47"/>
                      <a:pt x="1200" y="70"/>
                    </a:cubicBezTo>
                    <a:cubicBezTo>
                      <a:pt x="1199" y="77"/>
                      <a:pt x="1196" y="87"/>
                      <a:pt x="1195" y="93"/>
                    </a:cubicBezTo>
                    <a:cubicBezTo>
                      <a:pt x="1194" y="113"/>
                      <a:pt x="1210" y="121"/>
                      <a:pt x="1228" y="121"/>
                    </a:cubicBezTo>
                    <a:moveTo>
                      <a:pt x="1123" y="119"/>
                    </a:moveTo>
                    <a:cubicBezTo>
                      <a:pt x="1143" y="119"/>
                      <a:pt x="1143" y="119"/>
                      <a:pt x="1143" y="119"/>
                    </a:cubicBezTo>
                    <a:cubicBezTo>
                      <a:pt x="1154" y="76"/>
                      <a:pt x="1154" y="76"/>
                      <a:pt x="1154" y="76"/>
                    </a:cubicBezTo>
                    <a:cubicBezTo>
                      <a:pt x="1158" y="60"/>
                      <a:pt x="1170" y="51"/>
                      <a:pt x="1186" y="51"/>
                    </a:cubicBezTo>
                    <a:cubicBezTo>
                      <a:pt x="1189" y="51"/>
                      <a:pt x="1193" y="51"/>
                      <a:pt x="1195" y="51"/>
                    </a:cubicBezTo>
                    <a:cubicBezTo>
                      <a:pt x="1200" y="33"/>
                      <a:pt x="1200" y="33"/>
                      <a:pt x="1200" y="33"/>
                    </a:cubicBezTo>
                    <a:cubicBezTo>
                      <a:pt x="1198" y="33"/>
                      <a:pt x="1196" y="33"/>
                      <a:pt x="1194" y="33"/>
                    </a:cubicBezTo>
                    <a:cubicBezTo>
                      <a:pt x="1183" y="33"/>
                      <a:pt x="1169" y="39"/>
                      <a:pt x="1161" y="48"/>
                    </a:cubicBezTo>
                    <a:cubicBezTo>
                      <a:pt x="1161" y="48"/>
                      <a:pt x="1161" y="48"/>
                      <a:pt x="1161" y="48"/>
                    </a:cubicBezTo>
                    <a:cubicBezTo>
                      <a:pt x="1164" y="34"/>
                      <a:pt x="1164" y="34"/>
                      <a:pt x="1164" y="34"/>
                    </a:cubicBezTo>
                    <a:cubicBezTo>
                      <a:pt x="1144" y="34"/>
                      <a:pt x="1144" y="34"/>
                      <a:pt x="1144" y="34"/>
                    </a:cubicBezTo>
                    <a:lnTo>
                      <a:pt x="1123" y="119"/>
                    </a:lnTo>
                    <a:close/>
                    <a:moveTo>
                      <a:pt x="1069" y="102"/>
                    </a:moveTo>
                    <a:cubicBezTo>
                      <a:pt x="1060" y="102"/>
                      <a:pt x="1053" y="98"/>
                      <a:pt x="1054" y="89"/>
                    </a:cubicBezTo>
                    <a:cubicBezTo>
                      <a:pt x="1054" y="88"/>
                      <a:pt x="1054" y="87"/>
                      <a:pt x="1059" y="67"/>
                    </a:cubicBezTo>
                    <a:cubicBezTo>
                      <a:pt x="1062" y="55"/>
                      <a:pt x="1069" y="49"/>
                      <a:pt x="1080" y="49"/>
                    </a:cubicBezTo>
                    <a:cubicBezTo>
                      <a:pt x="1091" y="49"/>
                      <a:pt x="1098" y="54"/>
                      <a:pt x="1097" y="63"/>
                    </a:cubicBezTo>
                    <a:cubicBezTo>
                      <a:pt x="1097" y="64"/>
                      <a:pt x="1097" y="65"/>
                      <a:pt x="1092" y="85"/>
                    </a:cubicBezTo>
                    <a:cubicBezTo>
                      <a:pt x="1089" y="96"/>
                      <a:pt x="1080" y="102"/>
                      <a:pt x="1069" y="102"/>
                    </a:cubicBezTo>
                    <a:moveTo>
                      <a:pt x="1053" y="153"/>
                    </a:moveTo>
                    <a:cubicBezTo>
                      <a:pt x="1078" y="153"/>
                      <a:pt x="1097" y="140"/>
                      <a:pt x="1104" y="116"/>
                    </a:cubicBezTo>
                    <a:cubicBezTo>
                      <a:pt x="1124" y="34"/>
                      <a:pt x="1124" y="34"/>
                      <a:pt x="1124" y="34"/>
                    </a:cubicBezTo>
                    <a:cubicBezTo>
                      <a:pt x="1104" y="34"/>
                      <a:pt x="1104" y="34"/>
                      <a:pt x="1104" y="34"/>
                    </a:cubicBezTo>
                    <a:cubicBezTo>
                      <a:pt x="1102" y="44"/>
                      <a:pt x="1102" y="44"/>
                      <a:pt x="1102" y="44"/>
                    </a:cubicBezTo>
                    <a:cubicBezTo>
                      <a:pt x="1101" y="44"/>
                      <a:pt x="1101" y="44"/>
                      <a:pt x="1101" y="44"/>
                    </a:cubicBezTo>
                    <a:cubicBezTo>
                      <a:pt x="1098" y="36"/>
                      <a:pt x="1087" y="33"/>
                      <a:pt x="1079" y="33"/>
                    </a:cubicBezTo>
                    <a:cubicBezTo>
                      <a:pt x="1057" y="33"/>
                      <a:pt x="1044" y="45"/>
                      <a:pt x="1038" y="65"/>
                    </a:cubicBezTo>
                    <a:cubicBezTo>
                      <a:pt x="1037" y="70"/>
                      <a:pt x="1035" y="77"/>
                      <a:pt x="1034" y="84"/>
                    </a:cubicBezTo>
                    <a:cubicBezTo>
                      <a:pt x="1033" y="87"/>
                      <a:pt x="1032" y="90"/>
                      <a:pt x="1032" y="93"/>
                    </a:cubicBezTo>
                    <a:cubicBezTo>
                      <a:pt x="1031" y="111"/>
                      <a:pt x="1043" y="118"/>
                      <a:pt x="1060" y="118"/>
                    </a:cubicBezTo>
                    <a:cubicBezTo>
                      <a:pt x="1069" y="118"/>
                      <a:pt x="1079" y="114"/>
                      <a:pt x="1085" y="107"/>
                    </a:cubicBezTo>
                    <a:cubicBezTo>
                      <a:pt x="1086" y="107"/>
                      <a:pt x="1086" y="107"/>
                      <a:pt x="1086" y="107"/>
                    </a:cubicBezTo>
                    <a:cubicBezTo>
                      <a:pt x="1085" y="110"/>
                      <a:pt x="1084" y="114"/>
                      <a:pt x="1084" y="117"/>
                    </a:cubicBezTo>
                    <a:cubicBezTo>
                      <a:pt x="1080" y="129"/>
                      <a:pt x="1072" y="137"/>
                      <a:pt x="1059" y="137"/>
                    </a:cubicBezTo>
                    <a:cubicBezTo>
                      <a:pt x="1051" y="137"/>
                      <a:pt x="1044" y="135"/>
                      <a:pt x="1039" y="129"/>
                    </a:cubicBezTo>
                    <a:cubicBezTo>
                      <a:pt x="1024" y="139"/>
                      <a:pt x="1024" y="139"/>
                      <a:pt x="1024" y="139"/>
                    </a:cubicBezTo>
                    <a:cubicBezTo>
                      <a:pt x="1028" y="148"/>
                      <a:pt x="1040" y="153"/>
                      <a:pt x="1053" y="153"/>
                    </a:cubicBezTo>
                    <a:moveTo>
                      <a:pt x="973" y="105"/>
                    </a:moveTo>
                    <a:cubicBezTo>
                      <a:pt x="964" y="105"/>
                      <a:pt x="957" y="100"/>
                      <a:pt x="958" y="91"/>
                    </a:cubicBezTo>
                    <a:cubicBezTo>
                      <a:pt x="958" y="90"/>
                      <a:pt x="958" y="89"/>
                      <a:pt x="958" y="88"/>
                    </a:cubicBezTo>
                    <a:cubicBezTo>
                      <a:pt x="963" y="67"/>
                      <a:pt x="963" y="67"/>
                      <a:pt x="963" y="67"/>
                    </a:cubicBezTo>
                    <a:cubicBezTo>
                      <a:pt x="966" y="56"/>
                      <a:pt x="975" y="50"/>
                      <a:pt x="986" y="50"/>
                    </a:cubicBezTo>
                    <a:cubicBezTo>
                      <a:pt x="995" y="50"/>
                      <a:pt x="1002" y="54"/>
                      <a:pt x="1002" y="63"/>
                    </a:cubicBezTo>
                    <a:cubicBezTo>
                      <a:pt x="1001" y="64"/>
                      <a:pt x="1001" y="65"/>
                      <a:pt x="1001" y="66"/>
                    </a:cubicBezTo>
                    <a:cubicBezTo>
                      <a:pt x="996" y="87"/>
                      <a:pt x="996" y="87"/>
                      <a:pt x="996" y="87"/>
                    </a:cubicBezTo>
                    <a:cubicBezTo>
                      <a:pt x="993" y="98"/>
                      <a:pt x="984" y="105"/>
                      <a:pt x="973" y="105"/>
                    </a:cubicBezTo>
                    <a:moveTo>
                      <a:pt x="969" y="121"/>
                    </a:moveTo>
                    <a:cubicBezTo>
                      <a:pt x="990" y="121"/>
                      <a:pt x="1011" y="107"/>
                      <a:pt x="1017" y="86"/>
                    </a:cubicBezTo>
                    <a:cubicBezTo>
                      <a:pt x="1018" y="80"/>
                      <a:pt x="1020" y="74"/>
                      <a:pt x="1021" y="68"/>
                    </a:cubicBezTo>
                    <a:cubicBezTo>
                      <a:pt x="1022" y="66"/>
                      <a:pt x="1022" y="64"/>
                      <a:pt x="1022" y="62"/>
                    </a:cubicBezTo>
                    <a:cubicBezTo>
                      <a:pt x="1023" y="43"/>
                      <a:pt x="1008" y="33"/>
                      <a:pt x="990" y="33"/>
                    </a:cubicBezTo>
                    <a:cubicBezTo>
                      <a:pt x="969" y="33"/>
                      <a:pt x="948" y="47"/>
                      <a:pt x="942" y="68"/>
                    </a:cubicBezTo>
                    <a:cubicBezTo>
                      <a:pt x="941" y="75"/>
                      <a:pt x="939" y="81"/>
                      <a:pt x="937" y="88"/>
                    </a:cubicBezTo>
                    <a:cubicBezTo>
                      <a:pt x="937" y="90"/>
                      <a:pt x="937" y="92"/>
                      <a:pt x="937" y="94"/>
                    </a:cubicBezTo>
                    <a:cubicBezTo>
                      <a:pt x="935" y="113"/>
                      <a:pt x="952" y="121"/>
                      <a:pt x="969" y="121"/>
                    </a:cubicBezTo>
                    <a:moveTo>
                      <a:pt x="865" y="119"/>
                    </a:moveTo>
                    <a:cubicBezTo>
                      <a:pt x="885" y="119"/>
                      <a:pt x="885" y="119"/>
                      <a:pt x="885" y="119"/>
                    </a:cubicBezTo>
                    <a:cubicBezTo>
                      <a:pt x="896" y="76"/>
                      <a:pt x="896" y="76"/>
                      <a:pt x="896" y="76"/>
                    </a:cubicBezTo>
                    <a:cubicBezTo>
                      <a:pt x="899" y="60"/>
                      <a:pt x="911" y="51"/>
                      <a:pt x="928" y="51"/>
                    </a:cubicBezTo>
                    <a:cubicBezTo>
                      <a:pt x="930" y="51"/>
                      <a:pt x="934" y="51"/>
                      <a:pt x="937" y="51"/>
                    </a:cubicBezTo>
                    <a:cubicBezTo>
                      <a:pt x="942" y="33"/>
                      <a:pt x="942" y="33"/>
                      <a:pt x="942" y="33"/>
                    </a:cubicBezTo>
                    <a:cubicBezTo>
                      <a:pt x="940" y="33"/>
                      <a:pt x="937" y="33"/>
                      <a:pt x="935" y="33"/>
                    </a:cubicBezTo>
                    <a:cubicBezTo>
                      <a:pt x="925" y="33"/>
                      <a:pt x="910" y="39"/>
                      <a:pt x="903" y="48"/>
                    </a:cubicBezTo>
                    <a:cubicBezTo>
                      <a:pt x="902" y="48"/>
                      <a:pt x="902" y="48"/>
                      <a:pt x="902" y="48"/>
                    </a:cubicBezTo>
                    <a:cubicBezTo>
                      <a:pt x="906" y="34"/>
                      <a:pt x="906" y="34"/>
                      <a:pt x="906" y="34"/>
                    </a:cubicBezTo>
                    <a:cubicBezTo>
                      <a:pt x="886" y="34"/>
                      <a:pt x="886" y="34"/>
                      <a:pt x="886" y="34"/>
                    </a:cubicBezTo>
                    <a:lnTo>
                      <a:pt x="865" y="119"/>
                    </a:lnTo>
                    <a:close/>
                    <a:moveTo>
                      <a:pt x="813" y="105"/>
                    </a:moveTo>
                    <a:cubicBezTo>
                      <a:pt x="804" y="105"/>
                      <a:pt x="796" y="100"/>
                      <a:pt x="797" y="91"/>
                    </a:cubicBezTo>
                    <a:cubicBezTo>
                      <a:pt x="797" y="90"/>
                      <a:pt x="797" y="89"/>
                      <a:pt x="797" y="88"/>
                    </a:cubicBezTo>
                    <a:cubicBezTo>
                      <a:pt x="802" y="68"/>
                      <a:pt x="802" y="68"/>
                      <a:pt x="802" y="68"/>
                    </a:cubicBezTo>
                    <a:cubicBezTo>
                      <a:pt x="805" y="57"/>
                      <a:pt x="815" y="49"/>
                      <a:pt x="826" y="49"/>
                    </a:cubicBezTo>
                    <a:cubicBezTo>
                      <a:pt x="834" y="49"/>
                      <a:pt x="842" y="54"/>
                      <a:pt x="841" y="63"/>
                    </a:cubicBezTo>
                    <a:cubicBezTo>
                      <a:pt x="841" y="64"/>
                      <a:pt x="841" y="65"/>
                      <a:pt x="841" y="66"/>
                    </a:cubicBezTo>
                    <a:cubicBezTo>
                      <a:pt x="835" y="87"/>
                      <a:pt x="835" y="87"/>
                      <a:pt x="835" y="87"/>
                    </a:cubicBezTo>
                    <a:cubicBezTo>
                      <a:pt x="832" y="98"/>
                      <a:pt x="824" y="105"/>
                      <a:pt x="813" y="105"/>
                    </a:cubicBezTo>
                    <a:moveTo>
                      <a:pt x="761" y="152"/>
                    </a:moveTo>
                    <a:cubicBezTo>
                      <a:pt x="781" y="152"/>
                      <a:pt x="781" y="152"/>
                      <a:pt x="781" y="152"/>
                    </a:cubicBezTo>
                    <a:cubicBezTo>
                      <a:pt x="792" y="111"/>
                      <a:pt x="792" y="111"/>
                      <a:pt x="792" y="111"/>
                    </a:cubicBezTo>
                    <a:cubicBezTo>
                      <a:pt x="793" y="111"/>
                      <a:pt x="793" y="111"/>
                      <a:pt x="793" y="111"/>
                    </a:cubicBezTo>
                    <a:cubicBezTo>
                      <a:pt x="796" y="118"/>
                      <a:pt x="804" y="121"/>
                      <a:pt x="812" y="121"/>
                    </a:cubicBezTo>
                    <a:cubicBezTo>
                      <a:pt x="834" y="121"/>
                      <a:pt x="851" y="108"/>
                      <a:pt x="856" y="87"/>
                    </a:cubicBezTo>
                    <a:cubicBezTo>
                      <a:pt x="858" y="80"/>
                      <a:pt x="860" y="73"/>
                      <a:pt x="861" y="66"/>
                    </a:cubicBezTo>
                    <a:cubicBezTo>
                      <a:pt x="862" y="63"/>
                      <a:pt x="862" y="61"/>
                      <a:pt x="862" y="59"/>
                    </a:cubicBezTo>
                    <a:cubicBezTo>
                      <a:pt x="864" y="42"/>
                      <a:pt x="852" y="33"/>
                      <a:pt x="836" y="33"/>
                    </a:cubicBezTo>
                    <a:cubicBezTo>
                      <a:pt x="826" y="33"/>
                      <a:pt x="816" y="37"/>
                      <a:pt x="808" y="44"/>
                    </a:cubicBezTo>
                    <a:cubicBezTo>
                      <a:pt x="808" y="44"/>
                      <a:pt x="808" y="44"/>
                      <a:pt x="808" y="44"/>
                    </a:cubicBezTo>
                    <a:cubicBezTo>
                      <a:pt x="810" y="34"/>
                      <a:pt x="810" y="34"/>
                      <a:pt x="810" y="34"/>
                    </a:cubicBezTo>
                    <a:cubicBezTo>
                      <a:pt x="791" y="34"/>
                      <a:pt x="791" y="34"/>
                      <a:pt x="791" y="34"/>
                    </a:cubicBezTo>
                    <a:lnTo>
                      <a:pt x="761" y="152"/>
                    </a:lnTo>
                    <a:close/>
                    <a:moveTo>
                      <a:pt x="676" y="102"/>
                    </a:moveTo>
                    <a:cubicBezTo>
                      <a:pt x="667" y="102"/>
                      <a:pt x="660" y="98"/>
                      <a:pt x="661" y="89"/>
                    </a:cubicBezTo>
                    <a:cubicBezTo>
                      <a:pt x="661" y="88"/>
                      <a:pt x="661" y="87"/>
                      <a:pt x="666" y="67"/>
                    </a:cubicBezTo>
                    <a:cubicBezTo>
                      <a:pt x="668" y="55"/>
                      <a:pt x="676" y="49"/>
                      <a:pt x="687" y="49"/>
                    </a:cubicBezTo>
                    <a:cubicBezTo>
                      <a:pt x="698" y="49"/>
                      <a:pt x="704" y="54"/>
                      <a:pt x="704" y="63"/>
                    </a:cubicBezTo>
                    <a:cubicBezTo>
                      <a:pt x="704" y="64"/>
                      <a:pt x="703" y="65"/>
                      <a:pt x="698" y="85"/>
                    </a:cubicBezTo>
                    <a:cubicBezTo>
                      <a:pt x="696" y="96"/>
                      <a:pt x="687" y="102"/>
                      <a:pt x="676" y="102"/>
                    </a:cubicBezTo>
                    <a:moveTo>
                      <a:pt x="660" y="153"/>
                    </a:moveTo>
                    <a:cubicBezTo>
                      <a:pt x="685" y="153"/>
                      <a:pt x="704" y="140"/>
                      <a:pt x="710" y="116"/>
                    </a:cubicBezTo>
                    <a:cubicBezTo>
                      <a:pt x="731" y="34"/>
                      <a:pt x="731" y="34"/>
                      <a:pt x="731" y="34"/>
                    </a:cubicBezTo>
                    <a:cubicBezTo>
                      <a:pt x="711" y="34"/>
                      <a:pt x="711" y="34"/>
                      <a:pt x="711" y="34"/>
                    </a:cubicBezTo>
                    <a:cubicBezTo>
                      <a:pt x="709" y="44"/>
                      <a:pt x="709" y="44"/>
                      <a:pt x="709" y="44"/>
                    </a:cubicBezTo>
                    <a:cubicBezTo>
                      <a:pt x="708" y="44"/>
                      <a:pt x="708" y="44"/>
                      <a:pt x="708" y="44"/>
                    </a:cubicBezTo>
                    <a:cubicBezTo>
                      <a:pt x="705" y="36"/>
                      <a:pt x="694" y="33"/>
                      <a:pt x="686" y="33"/>
                    </a:cubicBezTo>
                    <a:cubicBezTo>
                      <a:pt x="664" y="33"/>
                      <a:pt x="650" y="45"/>
                      <a:pt x="645" y="65"/>
                    </a:cubicBezTo>
                    <a:cubicBezTo>
                      <a:pt x="644" y="70"/>
                      <a:pt x="642" y="77"/>
                      <a:pt x="641" y="84"/>
                    </a:cubicBezTo>
                    <a:cubicBezTo>
                      <a:pt x="640" y="87"/>
                      <a:pt x="639" y="90"/>
                      <a:pt x="639" y="93"/>
                    </a:cubicBezTo>
                    <a:cubicBezTo>
                      <a:pt x="638" y="111"/>
                      <a:pt x="650" y="118"/>
                      <a:pt x="666" y="118"/>
                    </a:cubicBezTo>
                    <a:cubicBezTo>
                      <a:pt x="676" y="118"/>
                      <a:pt x="685" y="114"/>
                      <a:pt x="692" y="107"/>
                    </a:cubicBezTo>
                    <a:cubicBezTo>
                      <a:pt x="693" y="107"/>
                      <a:pt x="693" y="107"/>
                      <a:pt x="693" y="107"/>
                    </a:cubicBezTo>
                    <a:cubicBezTo>
                      <a:pt x="692" y="110"/>
                      <a:pt x="691" y="114"/>
                      <a:pt x="690" y="117"/>
                    </a:cubicBezTo>
                    <a:cubicBezTo>
                      <a:pt x="687" y="129"/>
                      <a:pt x="678" y="137"/>
                      <a:pt x="666" y="137"/>
                    </a:cubicBezTo>
                    <a:cubicBezTo>
                      <a:pt x="658" y="137"/>
                      <a:pt x="651" y="135"/>
                      <a:pt x="646" y="129"/>
                    </a:cubicBezTo>
                    <a:cubicBezTo>
                      <a:pt x="631" y="139"/>
                      <a:pt x="631" y="139"/>
                      <a:pt x="631" y="139"/>
                    </a:cubicBezTo>
                    <a:cubicBezTo>
                      <a:pt x="635" y="148"/>
                      <a:pt x="647" y="153"/>
                      <a:pt x="660" y="153"/>
                    </a:cubicBezTo>
                    <a:moveTo>
                      <a:pt x="538" y="119"/>
                    </a:moveTo>
                    <a:cubicBezTo>
                      <a:pt x="558" y="119"/>
                      <a:pt x="558" y="119"/>
                      <a:pt x="558" y="119"/>
                    </a:cubicBezTo>
                    <a:cubicBezTo>
                      <a:pt x="570" y="72"/>
                      <a:pt x="570" y="72"/>
                      <a:pt x="570" y="72"/>
                    </a:cubicBezTo>
                    <a:cubicBezTo>
                      <a:pt x="573" y="59"/>
                      <a:pt x="580" y="50"/>
                      <a:pt x="593" y="50"/>
                    </a:cubicBezTo>
                    <a:cubicBezTo>
                      <a:pt x="602" y="50"/>
                      <a:pt x="607" y="55"/>
                      <a:pt x="606" y="62"/>
                    </a:cubicBezTo>
                    <a:cubicBezTo>
                      <a:pt x="606" y="64"/>
                      <a:pt x="605" y="68"/>
                      <a:pt x="605" y="70"/>
                    </a:cubicBezTo>
                    <a:cubicBezTo>
                      <a:pt x="592" y="119"/>
                      <a:pt x="592" y="119"/>
                      <a:pt x="592" y="119"/>
                    </a:cubicBezTo>
                    <a:cubicBezTo>
                      <a:pt x="613" y="119"/>
                      <a:pt x="613" y="119"/>
                      <a:pt x="613" y="119"/>
                    </a:cubicBezTo>
                    <a:cubicBezTo>
                      <a:pt x="626" y="65"/>
                      <a:pt x="626" y="65"/>
                      <a:pt x="626" y="65"/>
                    </a:cubicBezTo>
                    <a:cubicBezTo>
                      <a:pt x="627" y="62"/>
                      <a:pt x="628" y="57"/>
                      <a:pt x="628" y="55"/>
                    </a:cubicBezTo>
                    <a:cubicBezTo>
                      <a:pt x="629" y="43"/>
                      <a:pt x="620" y="33"/>
                      <a:pt x="604" y="33"/>
                    </a:cubicBezTo>
                    <a:cubicBezTo>
                      <a:pt x="594" y="33"/>
                      <a:pt x="584" y="37"/>
                      <a:pt x="577" y="45"/>
                    </a:cubicBezTo>
                    <a:cubicBezTo>
                      <a:pt x="576" y="45"/>
                      <a:pt x="576" y="45"/>
                      <a:pt x="576" y="45"/>
                    </a:cubicBezTo>
                    <a:cubicBezTo>
                      <a:pt x="578" y="34"/>
                      <a:pt x="578" y="34"/>
                      <a:pt x="578" y="34"/>
                    </a:cubicBezTo>
                    <a:cubicBezTo>
                      <a:pt x="559" y="34"/>
                      <a:pt x="559" y="34"/>
                      <a:pt x="559" y="34"/>
                    </a:cubicBezTo>
                    <a:lnTo>
                      <a:pt x="538" y="119"/>
                    </a:lnTo>
                    <a:close/>
                    <a:moveTo>
                      <a:pt x="518" y="21"/>
                    </a:moveTo>
                    <a:cubicBezTo>
                      <a:pt x="538" y="21"/>
                      <a:pt x="538" y="21"/>
                      <a:pt x="538" y="21"/>
                    </a:cubicBezTo>
                    <a:cubicBezTo>
                      <a:pt x="544" y="0"/>
                      <a:pt x="544" y="0"/>
                      <a:pt x="544" y="0"/>
                    </a:cubicBezTo>
                    <a:cubicBezTo>
                      <a:pt x="523" y="0"/>
                      <a:pt x="523" y="0"/>
                      <a:pt x="523" y="0"/>
                    </a:cubicBezTo>
                    <a:lnTo>
                      <a:pt x="518" y="21"/>
                    </a:lnTo>
                    <a:close/>
                    <a:moveTo>
                      <a:pt x="493" y="119"/>
                    </a:moveTo>
                    <a:cubicBezTo>
                      <a:pt x="514" y="119"/>
                      <a:pt x="514" y="119"/>
                      <a:pt x="514" y="119"/>
                    </a:cubicBezTo>
                    <a:cubicBezTo>
                      <a:pt x="535" y="34"/>
                      <a:pt x="535" y="34"/>
                      <a:pt x="535" y="34"/>
                    </a:cubicBezTo>
                    <a:cubicBezTo>
                      <a:pt x="515" y="34"/>
                      <a:pt x="515" y="34"/>
                      <a:pt x="515" y="34"/>
                    </a:cubicBezTo>
                    <a:lnTo>
                      <a:pt x="493" y="119"/>
                    </a:lnTo>
                    <a:close/>
                    <a:moveTo>
                      <a:pt x="424" y="119"/>
                    </a:moveTo>
                    <a:cubicBezTo>
                      <a:pt x="444" y="119"/>
                      <a:pt x="444" y="119"/>
                      <a:pt x="444" y="119"/>
                    </a:cubicBezTo>
                    <a:cubicBezTo>
                      <a:pt x="455" y="76"/>
                      <a:pt x="455" y="76"/>
                      <a:pt x="455" y="76"/>
                    </a:cubicBezTo>
                    <a:cubicBezTo>
                      <a:pt x="459" y="60"/>
                      <a:pt x="471" y="51"/>
                      <a:pt x="487" y="51"/>
                    </a:cubicBezTo>
                    <a:cubicBezTo>
                      <a:pt x="490" y="51"/>
                      <a:pt x="494" y="51"/>
                      <a:pt x="497" y="51"/>
                    </a:cubicBezTo>
                    <a:cubicBezTo>
                      <a:pt x="501" y="33"/>
                      <a:pt x="501" y="33"/>
                      <a:pt x="501" y="33"/>
                    </a:cubicBezTo>
                    <a:cubicBezTo>
                      <a:pt x="499" y="33"/>
                      <a:pt x="497" y="33"/>
                      <a:pt x="495" y="33"/>
                    </a:cubicBezTo>
                    <a:cubicBezTo>
                      <a:pt x="484" y="33"/>
                      <a:pt x="470" y="39"/>
                      <a:pt x="463" y="48"/>
                    </a:cubicBezTo>
                    <a:cubicBezTo>
                      <a:pt x="462" y="48"/>
                      <a:pt x="462" y="48"/>
                      <a:pt x="462" y="48"/>
                    </a:cubicBezTo>
                    <a:cubicBezTo>
                      <a:pt x="465" y="34"/>
                      <a:pt x="465" y="34"/>
                      <a:pt x="465" y="34"/>
                    </a:cubicBezTo>
                    <a:cubicBezTo>
                      <a:pt x="445" y="34"/>
                      <a:pt x="445" y="34"/>
                      <a:pt x="445" y="34"/>
                    </a:cubicBezTo>
                    <a:lnTo>
                      <a:pt x="424" y="119"/>
                    </a:lnTo>
                    <a:close/>
                    <a:moveTo>
                      <a:pt x="360" y="69"/>
                    </a:moveTo>
                    <a:cubicBezTo>
                      <a:pt x="361" y="67"/>
                      <a:pt x="361" y="66"/>
                      <a:pt x="362" y="64"/>
                    </a:cubicBezTo>
                    <a:cubicBezTo>
                      <a:pt x="365" y="55"/>
                      <a:pt x="373" y="49"/>
                      <a:pt x="384" y="49"/>
                    </a:cubicBezTo>
                    <a:cubicBezTo>
                      <a:pt x="392" y="49"/>
                      <a:pt x="398" y="54"/>
                      <a:pt x="397" y="62"/>
                    </a:cubicBezTo>
                    <a:cubicBezTo>
                      <a:pt x="397" y="64"/>
                      <a:pt x="397" y="66"/>
                      <a:pt x="396" y="69"/>
                    </a:cubicBezTo>
                    <a:lnTo>
                      <a:pt x="360" y="69"/>
                    </a:lnTo>
                    <a:close/>
                    <a:moveTo>
                      <a:pt x="366" y="121"/>
                    </a:moveTo>
                    <a:cubicBezTo>
                      <a:pt x="383" y="121"/>
                      <a:pt x="399" y="117"/>
                      <a:pt x="407" y="110"/>
                    </a:cubicBezTo>
                    <a:cubicBezTo>
                      <a:pt x="401" y="97"/>
                      <a:pt x="401" y="97"/>
                      <a:pt x="401" y="97"/>
                    </a:cubicBezTo>
                    <a:cubicBezTo>
                      <a:pt x="396" y="99"/>
                      <a:pt x="384" y="105"/>
                      <a:pt x="372" y="105"/>
                    </a:cubicBezTo>
                    <a:cubicBezTo>
                      <a:pt x="363" y="105"/>
                      <a:pt x="355" y="100"/>
                      <a:pt x="355" y="91"/>
                    </a:cubicBezTo>
                    <a:cubicBezTo>
                      <a:pt x="355" y="88"/>
                      <a:pt x="356" y="85"/>
                      <a:pt x="357" y="82"/>
                    </a:cubicBezTo>
                    <a:cubicBezTo>
                      <a:pt x="413" y="82"/>
                      <a:pt x="413" y="82"/>
                      <a:pt x="413" y="82"/>
                    </a:cubicBezTo>
                    <a:cubicBezTo>
                      <a:pt x="414" y="76"/>
                      <a:pt x="417" y="66"/>
                      <a:pt x="418" y="59"/>
                    </a:cubicBezTo>
                    <a:cubicBezTo>
                      <a:pt x="419" y="41"/>
                      <a:pt x="405" y="33"/>
                      <a:pt x="388" y="33"/>
                    </a:cubicBezTo>
                    <a:cubicBezTo>
                      <a:pt x="365" y="33"/>
                      <a:pt x="345" y="47"/>
                      <a:pt x="339" y="70"/>
                    </a:cubicBezTo>
                    <a:cubicBezTo>
                      <a:pt x="337" y="77"/>
                      <a:pt x="334" y="87"/>
                      <a:pt x="334" y="93"/>
                    </a:cubicBezTo>
                    <a:cubicBezTo>
                      <a:pt x="332" y="113"/>
                      <a:pt x="349" y="121"/>
                      <a:pt x="366" y="121"/>
                    </a:cubicBezTo>
                    <a:moveTo>
                      <a:pt x="217" y="119"/>
                    </a:moveTo>
                    <a:cubicBezTo>
                      <a:pt x="237" y="119"/>
                      <a:pt x="237" y="119"/>
                      <a:pt x="237" y="119"/>
                    </a:cubicBezTo>
                    <a:cubicBezTo>
                      <a:pt x="268" y="61"/>
                      <a:pt x="268" y="61"/>
                      <a:pt x="268" y="61"/>
                    </a:cubicBezTo>
                    <a:cubicBezTo>
                      <a:pt x="269" y="61"/>
                      <a:pt x="269" y="61"/>
                      <a:pt x="269" y="61"/>
                    </a:cubicBezTo>
                    <a:cubicBezTo>
                      <a:pt x="271" y="119"/>
                      <a:pt x="271" y="119"/>
                      <a:pt x="271" y="119"/>
                    </a:cubicBezTo>
                    <a:cubicBezTo>
                      <a:pt x="291" y="119"/>
                      <a:pt x="291" y="119"/>
                      <a:pt x="291" y="119"/>
                    </a:cubicBezTo>
                    <a:cubicBezTo>
                      <a:pt x="339" y="34"/>
                      <a:pt x="339" y="34"/>
                      <a:pt x="339" y="34"/>
                    </a:cubicBezTo>
                    <a:cubicBezTo>
                      <a:pt x="318" y="34"/>
                      <a:pt x="318" y="34"/>
                      <a:pt x="318" y="34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4" y="34"/>
                      <a:pt x="284" y="34"/>
                      <a:pt x="284" y="34"/>
                    </a:cubicBezTo>
                    <a:cubicBezTo>
                      <a:pt x="267" y="34"/>
                      <a:pt x="267" y="34"/>
                      <a:pt x="267" y="34"/>
                    </a:cubicBezTo>
                    <a:cubicBezTo>
                      <a:pt x="235" y="93"/>
                      <a:pt x="235" y="93"/>
                      <a:pt x="235" y="93"/>
                    </a:cubicBezTo>
                    <a:cubicBezTo>
                      <a:pt x="234" y="93"/>
                      <a:pt x="234" y="93"/>
                      <a:pt x="234" y="93"/>
                    </a:cubicBezTo>
                    <a:cubicBezTo>
                      <a:pt x="232" y="34"/>
                      <a:pt x="232" y="34"/>
                      <a:pt x="232" y="34"/>
                    </a:cubicBezTo>
                    <a:cubicBezTo>
                      <a:pt x="211" y="34"/>
                      <a:pt x="211" y="34"/>
                      <a:pt x="211" y="34"/>
                    </a:cubicBezTo>
                    <a:lnTo>
                      <a:pt x="217" y="119"/>
                    </a:lnTo>
                    <a:close/>
                    <a:moveTo>
                      <a:pt x="147" y="105"/>
                    </a:moveTo>
                    <a:cubicBezTo>
                      <a:pt x="138" y="105"/>
                      <a:pt x="131" y="100"/>
                      <a:pt x="131" y="91"/>
                    </a:cubicBezTo>
                    <a:cubicBezTo>
                      <a:pt x="132" y="90"/>
                      <a:pt x="132" y="89"/>
                      <a:pt x="132" y="88"/>
                    </a:cubicBezTo>
                    <a:cubicBezTo>
                      <a:pt x="137" y="67"/>
                      <a:pt x="137" y="67"/>
                      <a:pt x="137" y="67"/>
                    </a:cubicBezTo>
                    <a:cubicBezTo>
                      <a:pt x="140" y="56"/>
                      <a:pt x="149" y="50"/>
                      <a:pt x="160" y="50"/>
                    </a:cubicBezTo>
                    <a:cubicBezTo>
                      <a:pt x="168" y="50"/>
                      <a:pt x="176" y="54"/>
                      <a:pt x="175" y="63"/>
                    </a:cubicBezTo>
                    <a:cubicBezTo>
                      <a:pt x="175" y="64"/>
                      <a:pt x="175" y="65"/>
                      <a:pt x="175" y="66"/>
                    </a:cubicBezTo>
                    <a:cubicBezTo>
                      <a:pt x="170" y="87"/>
                      <a:pt x="170" y="87"/>
                      <a:pt x="170" y="87"/>
                    </a:cubicBezTo>
                    <a:cubicBezTo>
                      <a:pt x="167" y="98"/>
                      <a:pt x="158" y="105"/>
                      <a:pt x="147" y="105"/>
                    </a:cubicBezTo>
                    <a:moveTo>
                      <a:pt x="143" y="121"/>
                    </a:moveTo>
                    <a:cubicBezTo>
                      <a:pt x="164" y="121"/>
                      <a:pt x="185" y="107"/>
                      <a:pt x="191" y="86"/>
                    </a:cubicBezTo>
                    <a:cubicBezTo>
                      <a:pt x="192" y="80"/>
                      <a:pt x="193" y="74"/>
                      <a:pt x="195" y="68"/>
                    </a:cubicBezTo>
                    <a:cubicBezTo>
                      <a:pt x="195" y="66"/>
                      <a:pt x="196" y="64"/>
                      <a:pt x="196" y="62"/>
                    </a:cubicBezTo>
                    <a:cubicBezTo>
                      <a:pt x="197" y="43"/>
                      <a:pt x="182" y="33"/>
                      <a:pt x="164" y="33"/>
                    </a:cubicBezTo>
                    <a:cubicBezTo>
                      <a:pt x="143" y="33"/>
                      <a:pt x="122" y="47"/>
                      <a:pt x="116" y="68"/>
                    </a:cubicBezTo>
                    <a:cubicBezTo>
                      <a:pt x="115" y="75"/>
                      <a:pt x="113" y="81"/>
                      <a:pt x="111" y="88"/>
                    </a:cubicBezTo>
                    <a:cubicBezTo>
                      <a:pt x="111" y="90"/>
                      <a:pt x="110" y="92"/>
                      <a:pt x="110" y="94"/>
                    </a:cubicBezTo>
                    <a:cubicBezTo>
                      <a:pt x="109" y="113"/>
                      <a:pt x="125" y="121"/>
                      <a:pt x="143" y="121"/>
                    </a:cubicBezTo>
                    <a:moveTo>
                      <a:pt x="52" y="105"/>
                    </a:moveTo>
                    <a:cubicBezTo>
                      <a:pt x="43" y="105"/>
                      <a:pt x="35" y="100"/>
                      <a:pt x="36" y="91"/>
                    </a:cubicBezTo>
                    <a:cubicBezTo>
                      <a:pt x="36" y="90"/>
                      <a:pt x="36" y="89"/>
                      <a:pt x="37" y="88"/>
                    </a:cubicBezTo>
                    <a:cubicBezTo>
                      <a:pt x="42" y="68"/>
                      <a:pt x="42" y="68"/>
                      <a:pt x="42" y="68"/>
                    </a:cubicBezTo>
                    <a:cubicBezTo>
                      <a:pt x="44" y="57"/>
                      <a:pt x="54" y="49"/>
                      <a:pt x="65" y="49"/>
                    </a:cubicBezTo>
                    <a:cubicBezTo>
                      <a:pt x="74" y="49"/>
                      <a:pt x="81" y="54"/>
                      <a:pt x="81" y="63"/>
                    </a:cubicBezTo>
                    <a:cubicBezTo>
                      <a:pt x="80" y="64"/>
                      <a:pt x="80" y="65"/>
                      <a:pt x="80" y="66"/>
                    </a:cubicBezTo>
                    <a:cubicBezTo>
                      <a:pt x="75" y="87"/>
                      <a:pt x="75" y="87"/>
                      <a:pt x="75" y="87"/>
                    </a:cubicBezTo>
                    <a:cubicBezTo>
                      <a:pt x="72" y="98"/>
                      <a:pt x="63" y="105"/>
                      <a:pt x="52" y="105"/>
                    </a:cubicBezTo>
                    <a:moveTo>
                      <a:pt x="0" y="152"/>
                    </a:moveTo>
                    <a:cubicBezTo>
                      <a:pt x="21" y="152"/>
                      <a:pt x="21" y="152"/>
                      <a:pt x="21" y="152"/>
                    </a:cubicBezTo>
                    <a:cubicBezTo>
                      <a:pt x="31" y="111"/>
                      <a:pt x="31" y="111"/>
                      <a:pt x="31" y="111"/>
                    </a:cubicBezTo>
                    <a:cubicBezTo>
                      <a:pt x="32" y="111"/>
                      <a:pt x="32" y="111"/>
                      <a:pt x="32" y="111"/>
                    </a:cubicBezTo>
                    <a:cubicBezTo>
                      <a:pt x="35" y="118"/>
                      <a:pt x="43" y="121"/>
                      <a:pt x="51" y="121"/>
                    </a:cubicBezTo>
                    <a:cubicBezTo>
                      <a:pt x="73" y="121"/>
                      <a:pt x="90" y="108"/>
                      <a:pt x="95" y="87"/>
                    </a:cubicBezTo>
                    <a:cubicBezTo>
                      <a:pt x="97" y="80"/>
                      <a:pt x="99" y="73"/>
                      <a:pt x="101" y="66"/>
                    </a:cubicBezTo>
                    <a:cubicBezTo>
                      <a:pt x="101" y="63"/>
                      <a:pt x="102" y="61"/>
                      <a:pt x="102" y="59"/>
                    </a:cubicBezTo>
                    <a:cubicBezTo>
                      <a:pt x="103" y="42"/>
                      <a:pt x="91" y="33"/>
                      <a:pt x="75" y="33"/>
                    </a:cubicBezTo>
                    <a:cubicBezTo>
                      <a:pt x="65" y="33"/>
                      <a:pt x="55" y="37"/>
                      <a:pt x="48" y="44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50" y="34"/>
                      <a:pt x="50" y="34"/>
                      <a:pt x="50" y="34"/>
                    </a:cubicBezTo>
                    <a:cubicBezTo>
                      <a:pt x="30" y="34"/>
                      <a:pt x="30" y="34"/>
                      <a:pt x="30" y="34"/>
                    </a:cubicBez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</p:grpSp>
      </p:grpSp>
      <p:grpSp>
        <p:nvGrpSpPr>
          <p:cNvPr id="59" name="Groep 38">
            <a:extLst>
              <a:ext uri="{FF2B5EF4-FFF2-40B4-BE49-F238E27FC236}">
                <a16:creationId xmlns:a16="http://schemas.microsoft.com/office/drawing/2014/main" id="{3BDA3D90-046A-4221-B10C-EFB4475282CE}"/>
              </a:ext>
            </a:extLst>
          </p:cNvPr>
          <p:cNvGrpSpPr/>
          <p:nvPr userDrawn="1"/>
        </p:nvGrpSpPr>
        <p:grpSpPr>
          <a:xfrm>
            <a:off x="5724128" y="418194"/>
            <a:ext cx="3064298" cy="1865524"/>
            <a:chOff x="4129741" y="584200"/>
            <a:chExt cx="3429000" cy="2545978"/>
          </a:xfrm>
        </p:grpSpPr>
        <p:sp>
          <p:nvSpPr>
            <p:cNvPr id="60" name="Rechthoek 39">
              <a:extLst>
                <a:ext uri="{FF2B5EF4-FFF2-40B4-BE49-F238E27FC236}">
                  <a16:creationId xmlns:a16="http://schemas.microsoft.com/office/drawing/2014/main" id="{6C83002C-91D3-466C-9FF6-85B546364BD6}"/>
                </a:ext>
              </a:extLst>
            </p:cNvPr>
            <p:cNvSpPr/>
            <p:nvPr/>
          </p:nvSpPr>
          <p:spPr>
            <a:xfrm>
              <a:off x="4129741" y="584200"/>
              <a:ext cx="3429000" cy="194534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288000" rIns="288000" bIns="288000" rtlCol="0" anchor="ctr"/>
            <a:lstStyle/>
            <a:p>
              <a:pPr algn="ctr"/>
              <a:endParaRPr lang="nl-NL" sz="3600" i="1" cap="all" dirty="0">
                <a:latin typeface="+mj-lt"/>
              </a:endParaRPr>
            </a:p>
          </p:txBody>
        </p:sp>
        <p:grpSp>
          <p:nvGrpSpPr>
            <p:cNvPr id="61" name="Groep 40">
              <a:extLst>
                <a:ext uri="{FF2B5EF4-FFF2-40B4-BE49-F238E27FC236}">
                  <a16:creationId xmlns:a16="http://schemas.microsoft.com/office/drawing/2014/main" id="{9F411326-C7E3-4D2E-B87A-466CF0941584}"/>
                </a:ext>
              </a:extLst>
            </p:cNvPr>
            <p:cNvGrpSpPr/>
            <p:nvPr/>
          </p:nvGrpSpPr>
          <p:grpSpPr>
            <a:xfrm>
              <a:off x="4129741" y="2445463"/>
              <a:ext cx="3429000" cy="684715"/>
              <a:chOff x="4129741" y="2445463"/>
              <a:chExt cx="3429000" cy="684715"/>
            </a:xfrm>
          </p:grpSpPr>
          <p:sp>
            <p:nvSpPr>
              <p:cNvPr id="62" name="Rechthoek 41">
                <a:extLst>
                  <a:ext uri="{FF2B5EF4-FFF2-40B4-BE49-F238E27FC236}">
                    <a16:creationId xmlns:a16="http://schemas.microsoft.com/office/drawing/2014/main" id="{E00D4403-5457-48AF-A4B0-25765C57F7FE}"/>
                  </a:ext>
                </a:extLst>
              </p:cNvPr>
              <p:cNvSpPr/>
              <p:nvPr/>
            </p:nvSpPr>
            <p:spPr>
              <a:xfrm>
                <a:off x="4129741" y="2529542"/>
                <a:ext cx="3429000" cy="600636"/>
              </a:xfrm>
              <a:prstGeom prst="rect">
                <a:avLst/>
              </a:prstGeom>
              <a:solidFill>
                <a:srgbClr val="006F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400" b="1" dirty="0">
                    <a:latin typeface="Helvetica" pitchFamily="2" charset="0"/>
                  </a:rPr>
                  <a:t>ROBIMY WIĘCEJ NIŻ PASZE!</a:t>
                </a:r>
                <a:endParaRPr lang="nl-NL" sz="1400" b="1" dirty="0">
                  <a:latin typeface="Helvetica" pitchFamily="2" charset="0"/>
                </a:endParaRPr>
              </a:p>
            </p:txBody>
          </p:sp>
          <p:sp>
            <p:nvSpPr>
              <p:cNvPr id="63" name="Rechthoek 42">
                <a:extLst>
                  <a:ext uri="{FF2B5EF4-FFF2-40B4-BE49-F238E27FC236}">
                    <a16:creationId xmlns:a16="http://schemas.microsoft.com/office/drawing/2014/main" id="{5F26A2C7-3C32-44A5-90B8-C038A8130F5A}"/>
                  </a:ext>
                </a:extLst>
              </p:cNvPr>
              <p:cNvSpPr/>
              <p:nvPr/>
            </p:nvSpPr>
            <p:spPr>
              <a:xfrm rot="2700000">
                <a:off x="5717176" y="2445463"/>
                <a:ext cx="254130" cy="254130"/>
              </a:xfrm>
              <a:prstGeom prst="rect">
                <a:avLst/>
              </a:prstGeom>
              <a:solidFill>
                <a:srgbClr val="006F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nl-NL" sz="1600" dirty="0">
                  <a:latin typeface="Helvetica Light" panose="020B0403020202020204" pitchFamily="34" charset="0"/>
                </a:endParaRPr>
              </a:p>
            </p:txBody>
          </p:sp>
        </p:grpSp>
      </p:grpSp>
      <p:sp>
        <p:nvSpPr>
          <p:cNvPr id="64" name="Tijdelijke aanduiding voor titel 1">
            <a:extLst>
              <a:ext uri="{FF2B5EF4-FFF2-40B4-BE49-F238E27FC236}">
                <a16:creationId xmlns:a16="http://schemas.microsoft.com/office/drawing/2014/main" id="{7FED426C-9EB9-4EE1-9558-A914D214D054}"/>
              </a:ext>
            </a:extLst>
          </p:cNvPr>
          <p:cNvSpPr txBox="1">
            <a:spLocks/>
          </p:cNvSpPr>
          <p:nvPr userDrawn="1"/>
        </p:nvSpPr>
        <p:spPr>
          <a:xfrm>
            <a:off x="5868143" y="581968"/>
            <a:ext cx="2817655" cy="1143229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nl-NL" sz="3600" b="1" i="1" kern="1200">
                <a:solidFill>
                  <a:schemeClr val="bg1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defRPr>
            </a:lvl1pPr>
          </a:lstStyle>
          <a:p>
            <a:r>
              <a:rPr lang="pl-PL" sz="4000" dirty="0"/>
              <a:t>RAZEM!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7EC7A260-8E9A-4C74-A8E4-594FEEEA38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1822" y="4226860"/>
            <a:ext cx="7267275" cy="492663"/>
          </a:xfrm>
        </p:spPr>
        <p:txBody>
          <a:bodyPr/>
          <a:lstStyle>
            <a:lvl1pPr>
              <a:defRPr sz="2800" b="1" cap="none">
                <a:solidFill>
                  <a:srgbClr val="006FB7"/>
                </a:solidFill>
              </a:defRPr>
            </a:lvl1pPr>
          </a:lstStyle>
          <a:p>
            <a:r>
              <a:rPr lang="pl-PL" noProof="0" dirty="0"/>
              <a:t>Tytuł…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0526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is tre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obrazu 6">
            <a:extLst>
              <a:ext uri="{FF2B5EF4-FFF2-40B4-BE49-F238E27FC236}">
                <a16:creationId xmlns:a16="http://schemas.microsoft.com/office/drawing/2014/main" id="{E6B6098E-4209-43F9-9BEF-479F1A6BED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48000" y="0"/>
            <a:ext cx="3096000" cy="5143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dirty="0"/>
              <a:t>Kliknij w ikonę, by wstawić obraz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633CFCF1-AD23-484D-8077-7E5572F743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3201" y="1059582"/>
            <a:ext cx="5266952" cy="3714427"/>
          </a:xfrm>
        </p:spPr>
        <p:txBody>
          <a:bodyPr anchor="t"/>
          <a:lstStyle>
            <a:lvl1pPr marL="342900" indent="-342900">
              <a:buClr>
                <a:schemeClr val="accent2"/>
              </a:buClr>
              <a:buSzPct val="100000"/>
              <a:buFont typeface="+mj-lt"/>
              <a:buAutoNum type="arabicPeriod"/>
              <a:defRPr i="0"/>
            </a:lvl1pPr>
          </a:lstStyle>
          <a:p>
            <a:pPr lvl="0"/>
            <a:r>
              <a:rPr lang="pl-PL" dirty="0"/>
              <a:t>Kliknij, by edytować</a:t>
            </a:r>
          </a:p>
          <a:p>
            <a:pPr lvl="0"/>
            <a:r>
              <a:rPr lang="pl-PL" dirty="0"/>
              <a:t>…</a:t>
            </a:r>
          </a:p>
          <a:p>
            <a:pPr lvl="0"/>
            <a:r>
              <a:rPr lang="pl-PL" dirty="0"/>
              <a:t>…</a:t>
            </a:r>
          </a:p>
        </p:txBody>
      </p:sp>
      <p:sp>
        <p:nvSpPr>
          <p:cNvPr id="7" name="Tijdelijke aanduiding voor tekst 7">
            <a:extLst>
              <a:ext uri="{FF2B5EF4-FFF2-40B4-BE49-F238E27FC236}">
                <a16:creationId xmlns:a16="http://schemas.microsoft.com/office/drawing/2014/main" id="{E366F754-F9A7-48F6-83C6-C7AA0D80677F}"/>
              </a:ext>
            </a:extLst>
          </p:cNvPr>
          <p:cNvSpPr txBox="1">
            <a:spLocks/>
          </p:cNvSpPr>
          <p:nvPr userDrawn="1"/>
        </p:nvSpPr>
        <p:spPr>
          <a:xfrm>
            <a:off x="0" y="198295"/>
            <a:ext cx="7221746" cy="449748"/>
          </a:xfrm>
          <a:prstGeom prst="rect">
            <a:avLst/>
          </a:prstGeom>
          <a:solidFill>
            <a:schemeClr val="accent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648000" tIns="135000" rIns="135000" bIns="135000" anchor="ctr">
            <a:noAutofit/>
          </a:bodyPr>
          <a:lstStyle>
            <a:lvl1pPr marL="0" indent="0" algn="ctr" defTabSz="914400" rtl="0" eaLnBrk="1" latinLnBrk="0" hangingPunct="1">
              <a:lnSpc>
                <a:spcPct val="80000"/>
              </a:lnSpc>
              <a:spcBef>
                <a:spcPts val="0"/>
              </a:spcBef>
              <a:buFont typeface="Arial" pitchFamily="34" charset="0"/>
              <a:buNone/>
              <a:defRPr lang="nl-NL" sz="4400" i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0850" indent="-1841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tabLst>
                <a:tab pos="450850" algn="l"/>
              </a:tabLs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627063" indent="-176213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endParaRPr lang="pl-PL" sz="2000" b="1" i="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DCE52103-0187-482A-A0B5-CFB209FCA2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201" y="198294"/>
            <a:ext cx="5194943" cy="449749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2000" b="1" i="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pl-PL" dirty="0"/>
              <a:t>Tytuł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2762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ytuł rozdział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obrazu 6">
            <a:extLst>
              <a:ext uri="{FF2B5EF4-FFF2-40B4-BE49-F238E27FC236}">
                <a16:creationId xmlns:a16="http://schemas.microsoft.com/office/drawing/2014/main" id="{E6B6098E-4209-43F9-9BEF-479F1A6BED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77930" y="0"/>
            <a:ext cx="7266070" cy="5143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dirty="0"/>
              <a:t>Kliknij w ikonę, by wstawić obraz </a:t>
            </a:r>
          </a:p>
        </p:txBody>
      </p:sp>
      <p:sp>
        <p:nvSpPr>
          <p:cNvPr id="9" name="Symbol zastępczy tekstu 8">
            <a:extLst>
              <a:ext uri="{FF2B5EF4-FFF2-40B4-BE49-F238E27FC236}">
                <a16:creationId xmlns:a16="http://schemas.microsoft.com/office/drawing/2014/main" id="{BB4AF8A5-62A0-4FFD-8948-AFFA3FBE2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887" y="563510"/>
            <a:ext cx="2581200" cy="2581275"/>
          </a:xfrm>
          <a:solidFill>
            <a:srgbClr val="97BE0D"/>
          </a:solidFill>
        </p:spPr>
        <p:txBody>
          <a:bodyPr anchor="ctr"/>
          <a:lstStyle>
            <a:lvl1pPr marL="0" indent="0" algn="ctr">
              <a:buFontTx/>
              <a:buNone/>
              <a:defRPr sz="3600" b="1" i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lvl="0"/>
            <a:r>
              <a:rPr lang="pl-PL" dirty="0"/>
              <a:t>Kliknij, by edytować tytuł rozdziału</a:t>
            </a:r>
          </a:p>
        </p:txBody>
      </p:sp>
    </p:spTree>
    <p:extLst>
      <p:ext uri="{BB962C8B-B14F-4D97-AF65-F5344CB8AC3E}">
        <p14:creationId xmlns:p14="http://schemas.microsoft.com/office/powerpoint/2010/main" val="422988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dsumowanie sekcji">
    <p:bg>
      <p:bgPr>
        <a:solidFill>
          <a:srgbClr val="006F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rysunek&#10;&#10;Opis wygenerowany automatycznie">
            <a:extLst>
              <a:ext uri="{FF2B5EF4-FFF2-40B4-BE49-F238E27FC236}">
                <a16:creationId xmlns:a16="http://schemas.microsoft.com/office/drawing/2014/main" id="{6C1986B8-DC76-494D-BD21-D5D39680E9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21750"/>
            <a:ext cx="2700000" cy="2700000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AC1E5A06-26CD-4AFF-A3A0-A794167C5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3848" y="1563638"/>
            <a:ext cx="5400600" cy="1944216"/>
          </a:xfrm>
        </p:spPr>
        <p:txBody>
          <a:bodyPr/>
          <a:lstStyle>
            <a:lvl1pPr algn="ctr"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69064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ymbol zastępczy tekstu 9">
            <a:extLst>
              <a:ext uri="{FF2B5EF4-FFF2-40B4-BE49-F238E27FC236}">
                <a16:creationId xmlns:a16="http://schemas.microsoft.com/office/drawing/2014/main" id="{BB09F4C4-3B3B-4689-A3C3-C4D855ACD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2484" y="1059582"/>
            <a:ext cx="7857948" cy="3534018"/>
          </a:xfrm>
        </p:spPr>
        <p:txBody>
          <a:bodyPr anchor="t"/>
          <a:lstStyle>
            <a:lvl1pPr marL="0" indent="0">
              <a:buNone/>
              <a:defRPr/>
            </a:lvl1pPr>
          </a:lstStyle>
          <a:p>
            <a:pPr lvl="0"/>
            <a:r>
              <a:rPr lang="pl-PL" dirty="0"/>
              <a:t>Kliknij, aby edytować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5" name="Tijdelijke aanduiding voor titel 1">
            <a:extLst>
              <a:ext uri="{FF2B5EF4-FFF2-40B4-BE49-F238E27FC236}">
                <a16:creationId xmlns:a16="http://schemas.microsoft.com/office/drawing/2014/main" id="{FDD0456D-9CB1-483E-8D75-9EF6BAD8B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484" y="194462"/>
            <a:ext cx="6633812" cy="474848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r>
              <a:rPr lang="pl-PL" dirty="0"/>
              <a:t>Kliknij, by edytować…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5813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 na niebieskim">
    <p:bg>
      <p:bgPr>
        <a:solidFill>
          <a:srgbClr val="006F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ymbol zastępczy tekstu 9">
            <a:extLst>
              <a:ext uri="{FF2B5EF4-FFF2-40B4-BE49-F238E27FC236}">
                <a16:creationId xmlns:a16="http://schemas.microsoft.com/office/drawing/2014/main" id="{BB09F4C4-3B3B-4689-A3C3-C4D855ACD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2484" y="1059582"/>
            <a:ext cx="7857948" cy="3534018"/>
          </a:xfrm>
        </p:spPr>
        <p:txBody>
          <a:bodyPr anchor="t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Kliknij, aby edytować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5" name="Tijdelijke aanduiding voor titel 1">
            <a:extLst>
              <a:ext uri="{FF2B5EF4-FFF2-40B4-BE49-F238E27FC236}">
                <a16:creationId xmlns:a16="http://schemas.microsoft.com/office/drawing/2014/main" id="{FDD0456D-9CB1-483E-8D75-9EF6BAD8B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484" y="194462"/>
            <a:ext cx="6633812" cy="474848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r>
              <a:rPr lang="pl-PL" dirty="0"/>
              <a:t>Kliknij, by edytować…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4531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2013" y="965363"/>
            <a:ext cx="7777191" cy="35918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pl-PL" dirty="0"/>
              <a:t>Kliknij, by edytować</a:t>
            </a:r>
            <a:endParaRPr lang="nl-NL" dirty="0"/>
          </a:p>
          <a:p>
            <a:pPr lvl="1"/>
            <a:r>
              <a:rPr lang="pl-PL" dirty="0"/>
              <a:t>Drugi poziom</a:t>
            </a:r>
            <a:endParaRPr lang="nl-NL" dirty="0"/>
          </a:p>
          <a:p>
            <a:pPr lvl="2"/>
            <a:r>
              <a:rPr lang="pl-PL" dirty="0"/>
              <a:t>Trzeci poziom</a:t>
            </a:r>
            <a:endParaRPr lang="nl-NL" dirty="0"/>
          </a:p>
          <a:p>
            <a:pPr lvl="3"/>
            <a:r>
              <a:rPr lang="pl-PL" dirty="0"/>
              <a:t>Czwarty poziom</a:t>
            </a:r>
            <a:endParaRPr lang="nl-NL" dirty="0"/>
          </a:p>
          <a:p>
            <a:pPr lvl="4"/>
            <a:r>
              <a:rPr lang="pl-PL" dirty="0"/>
              <a:t>Piąty poziom</a:t>
            </a:r>
            <a:endParaRPr lang="nl-NL" dirty="0"/>
          </a:p>
        </p:txBody>
      </p:sp>
      <p:sp>
        <p:nvSpPr>
          <p:cNvPr id="223" name="AutoShape 4"/>
          <p:cNvSpPr>
            <a:spLocks noChangeAspect="1" noChangeArrowheads="1" noTextEdit="1"/>
          </p:cNvSpPr>
          <p:nvPr/>
        </p:nvSpPr>
        <p:spPr bwMode="auto">
          <a:xfrm>
            <a:off x="1547813" y="4913313"/>
            <a:ext cx="7704137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>
              <a:latin typeface="Arial" pitchFamily="34" charset="0"/>
            </a:endParaRPr>
          </a:p>
        </p:txBody>
      </p:sp>
      <p:sp>
        <p:nvSpPr>
          <p:cNvPr id="222" name="Tijdelijke aanduiding voor titel 1">
            <a:extLst>
              <a:ext uri="{FF2B5EF4-FFF2-40B4-BE49-F238E27FC236}">
                <a16:creationId xmlns:a16="http://schemas.microsoft.com/office/drawing/2014/main" id="{58529E7D-547F-4A78-A0F0-1437EF40C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484" y="194462"/>
            <a:ext cx="6619262" cy="474848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r>
              <a:rPr lang="pl-PL" dirty="0"/>
              <a:t>Kliknij, by edytować…</a:t>
            </a:r>
            <a:endParaRPr lang="nl-NL" dirty="0"/>
          </a:p>
        </p:txBody>
      </p:sp>
      <p:grpSp>
        <p:nvGrpSpPr>
          <p:cNvPr id="10" name="Groep 11">
            <a:extLst>
              <a:ext uri="{FF2B5EF4-FFF2-40B4-BE49-F238E27FC236}">
                <a16:creationId xmlns:a16="http://schemas.microsoft.com/office/drawing/2014/main" id="{8A984829-4192-425B-AD7A-B13E021FB6A6}"/>
              </a:ext>
            </a:extLst>
          </p:cNvPr>
          <p:cNvGrpSpPr/>
          <p:nvPr userDrawn="1"/>
        </p:nvGrpSpPr>
        <p:grpSpPr>
          <a:xfrm>
            <a:off x="7601783" y="10256"/>
            <a:ext cx="1486440" cy="5143500"/>
            <a:chOff x="10705560" y="1714500"/>
            <a:chExt cx="1486440" cy="5143500"/>
          </a:xfrm>
        </p:grpSpPr>
        <p:sp>
          <p:nvSpPr>
            <p:cNvPr id="11" name="Rechthoek 12">
              <a:extLst>
                <a:ext uri="{FF2B5EF4-FFF2-40B4-BE49-F238E27FC236}">
                  <a16:creationId xmlns:a16="http://schemas.microsoft.com/office/drawing/2014/main" id="{1788895A-6779-4303-9C5C-1BDEE464A188}"/>
                </a:ext>
              </a:extLst>
            </p:cNvPr>
            <p:cNvSpPr/>
            <p:nvPr/>
          </p:nvSpPr>
          <p:spPr>
            <a:xfrm>
              <a:off x="10705560" y="1714500"/>
              <a:ext cx="1486440" cy="5143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dirty="0" err="1">
                <a:latin typeface="Helvetica Light" panose="020B0403020202020204" pitchFamily="34" charset="0"/>
              </a:endParaRPr>
            </a:p>
          </p:txBody>
        </p:sp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7A89AF21-6E76-4A32-9595-BFB70EF0F68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010145" y="5694300"/>
              <a:ext cx="925810" cy="871795"/>
              <a:chOff x="2126" y="546"/>
              <a:chExt cx="3428" cy="3228"/>
            </a:xfrm>
          </p:grpSpPr>
          <p:sp>
            <p:nvSpPr>
              <p:cNvPr id="13" name="AutoShape 3">
                <a:extLst>
                  <a:ext uri="{FF2B5EF4-FFF2-40B4-BE49-F238E27FC236}">
                    <a16:creationId xmlns:a16="http://schemas.microsoft.com/office/drawing/2014/main" id="{5DA5618B-8756-4D6C-BFB1-37AE04410EEC}"/>
                  </a:ext>
                </a:extLst>
              </p:cNvPr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2126" y="546"/>
                <a:ext cx="3428" cy="3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032FEF0E-E14F-4BA4-B176-BDAB697F37F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4" y="670"/>
                <a:ext cx="1100" cy="940"/>
              </a:xfrm>
              <a:custGeom>
                <a:avLst/>
                <a:gdLst>
                  <a:gd name="T0" fmla="*/ 133 w 463"/>
                  <a:gd name="T1" fmla="*/ 162 h 396"/>
                  <a:gd name="T2" fmla="*/ 165 w 463"/>
                  <a:gd name="T3" fmla="*/ 144 h 396"/>
                  <a:gd name="T4" fmla="*/ 230 w 463"/>
                  <a:gd name="T5" fmla="*/ 205 h 396"/>
                  <a:gd name="T6" fmla="*/ 199 w 463"/>
                  <a:gd name="T7" fmla="*/ 225 h 396"/>
                  <a:gd name="T8" fmla="*/ 206 w 463"/>
                  <a:gd name="T9" fmla="*/ 232 h 396"/>
                  <a:gd name="T10" fmla="*/ 235 w 463"/>
                  <a:gd name="T11" fmla="*/ 259 h 396"/>
                  <a:gd name="T12" fmla="*/ 254 w 463"/>
                  <a:gd name="T13" fmla="*/ 278 h 396"/>
                  <a:gd name="T14" fmla="*/ 266 w 463"/>
                  <a:gd name="T15" fmla="*/ 289 h 396"/>
                  <a:gd name="T16" fmla="*/ 272 w 463"/>
                  <a:gd name="T17" fmla="*/ 296 h 396"/>
                  <a:gd name="T18" fmla="*/ 300 w 463"/>
                  <a:gd name="T19" fmla="*/ 322 h 396"/>
                  <a:gd name="T20" fmla="*/ 307 w 463"/>
                  <a:gd name="T21" fmla="*/ 329 h 396"/>
                  <a:gd name="T22" fmla="*/ 337 w 463"/>
                  <a:gd name="T23" fmla="*/ 358 h 396"/>
                  <a:gd name="T24" fmla="*/ 376 w 463"/>
                  <a:gd name="T25" fmla="*/ 396 h 396"/>
                  <a:gd name="T26" fmla="*/ 424 w 463"/>
                  <a:gd name="T27" fmla="*/ 346 h 396"/>
                  <a:gd name="T28" fmla="*/ 452 w 463"/>
                  <a:gd name="T29" fmla="*/ 293 h 396"/>
                  <a:gd name="T30" fmla="*/ 462 w 463"/>
                  <a:gd name="T31" fmla="*/ 241 h 396"/>
                  <a:gd name="T32" fmla="*/ 457 w 463"/>
                  <a:gd name="T33" fmla="*/ 192 h 396"/>
                  <a:gd name="T34" fmla="*/ 440 w 463"/>
                  <a:gd name="T35" fmla="*/ 148 h 396"/>
                  <a:gd name="T36" fmla="*/ 414 w 463"/>
                  <a:gd name="T37" fmla="*/ 109 h 396"/>
                  <a:gd name="T38" fmla="*/ 381 w 463"/>
                  <a:gd name="T39" fmla="*/ 76 h 396"/>
                  <a:gd name="T40" fmla="*/ 341 w 463"/>
                  <a:gd name="T41" fmla="*/ 48 h 396"/>
                  <a:gd name="T42" fmla="*/ 298 w 463"/>
                  <a:gd name="T43" fmla="*/ 28 h 396"/>
                  <a:gd name="T44" fmla="*/ 254 w 463"/>
                  <a:gd name="T45" fmla="*/ 14 h 396"/>
                  <a:gd name="T46" fmla="*/ 166 w 463"/>
                  <a:gd name="T47" fmla="*/ 1 h 396"/>
                  <a:gd name="T48" fmla="*/ 0 w 463"/>
                  <a:gd name="T49" fmla="*/ 33 h 396"/>
                  <a:gd name="T50" fmla="*/ 11 w 463"/>
                  <a:gd name="T51" fmla="*/ 43 h 396"/>
                  <a:gd name="T52" fmla="*/ 24 w 463"/>
                  <a:gd name="T53" fmla="*/ 56 h 396"/>
                  <a:gd name="T54" fmla="*/ 56 w 463"/>
                  <a:gd name="T55" fmla="*/ 87 h 396"/>
                  <a:gd name="T56" fmla="*/ 91 w 463"/>
                  <a:gd name="T57" fmla="*/ 121 h 396"/>
                  <a:gd name="T58" fmla="*/ 132 w 463"/>
                  <a:gd name="T59" fmla="*/ 161 h 396"/>
                  <a:gd name="T60" fmla="*/ 133 w 463"/>
                  <a:gd name="T61" fmla="*/ 162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3" h="396">
                    <a:moveTo>
                      <a:pt x="133" y="162"/>
                    </a:moveTo>
                    <a:cubicBezTo>
                      <a:pt x="165" y="144"/>
                      <a:pt x="165" y="144"/>
                      <a:pt x="165" y="144"/>
                    </a:cubicBezTo>
                    <a:cubicBezTo>
                      <a:pt x="230" y="205"/>
                      <a:pt x="230" y="205"/>
                      <a:pt x="230" y="205"/>
                    </a:cubicBezTo>
                    <a:cubicBezTo>
                      <a:pt x="199" y="225"/>
                      <a:pt x="199" y="225"/>
                      <a:pt x="199" y="225"/>
                    </a:cubicBezTo>
                    <a:cubicBezTo>
                      <a:pt x="206" y="232"/>
                      <a:pt x="206" y="232"/>
                      <a:pt x="206" y="232"/>
                    </a:cubicBezTo>
                    <a:cubicBezTo>
                      <a:pt x="235" y="259"/>
                      <a:pt x="235" y="259"/>
                      <a:pt x="235" y="259"/>
                    </a:cubicBezTo>
                    <a:cubicBezTo>
                      <a:pt x="254" y="278"/>
                      <a:pt x="254" y="278"/>
                      <a:pt x="254" y="278"/>
                    </a:cubicBezTo>
                    <a:cubicBezTo>
                      <a:pt x="266" y="289"/>
                      <a:pt x="266" y="289"/>
                      <a:pt x="266" y="289"/>
                    </a:cubicBezTo>
                    <a:cubicBezTo>
                      <a:pt x="272" y="296"/>
                      <a:pt x="272" y="296"/>
                      <a:pt x="272" y="296"/>
                    </a:cubicBezTo>
                    <a:cubicBezTo>
                      <a:pt x="300" y="322"/>
                      <a:pt x="300" y="322"/>
                      <a:pt x="300" y="322"/>
                    </a:cubicBezTo>
                    <a:cubicBezTo>
                      <a:pt x="307" y="329"/>
                      <a:pt x="307" y="329"/>
                      <a:pt x="307" y="329"/>
                    </a:cubicBezTo>
                    <a:cubicBezTo>
                      <a:pt x="337" y="358"/>
                      <a:pt x="337" y="358"/>
                      <a:pt x="337" y="358"/>
                    </a:cubicBezTo>
                    <a:cubicBezTo>
                      <a:pt x="376" y="396"/>
                      <a:pt x="376" y="396"/>
                      <a:pt x="376" y="396"/>
                    </a:cubicBezTo>
                    <a:cubicBezTo>
                      <a:pt x="395" y="381"/>
                      <a:pt x="411" y="364"/>
                      <a:pt x="424" y="346"/>
                    </a:cubicBezTo>
                    <a:cubicBezTo>
                      <a:pt x="436" y="329"/>
                      <a:pt x="446" y="312"/>
                      <a:pt x="452" y="293"/>
                    </a:cubicBezTo>
                    <a:cubicBezTo>
                      <a:pt x="458" y="276"/>
                      <a:pt x="461" y="259"/>
                      <a:pt x="462" y="241"/>
                    </a:cubicBezTo>
                    <a:cubicBezTo>
                      <a:pt x="463" y="225"/>
                      <a:pt x="461" y="208"/>
                      <a:pt x="457" y="192"/>
                    </a:cubicBezTo>
                    <a:cubicBezTo>
                      <a:pt x="454" y="177"/>
                      <a:pt x="448" y="162"/>
                      <a:pt x="440" y="148"/>
                    </a:cubicBezTo>
                    <a:cubicBezTo>
                      <a:pt x="433" y="134"/>
                      <a:pt x="425" y="121"/>
                      <a:pt x="414" y="109"/>
                    </a:cubicBezTo>
                    <a:cubicBezTo>
                      <a:pt x="404" y="97"/>
                      <a:pt x="393" y="86"/>
                      <a:pt x="381" y="76"/>
                    </a:cubicBezTo>
                    <a:cubicBezTo>
                      <a:pt x="368" y="66"/>
                      <a:pt x="355" y="57"/>
                      <a:pt x="341" y="48"/>
                    </a:cubicBezTo>
                    <a:cubicBezTo>
                      <a:pt x="327" y="41"/>
                      <a:pt x="313" y="34"/>
                      <a:pt x="298" y="28"/>
                    </a:cubicBezTo>
                    <a:cubicBezTo>
                      <a:pt x="284" y="22"/>
                      <a:pt x="269" y="17"/>
                      <a:pt x="254" y="14"/>
                    </a:cubicBezTo>
                    <a:cubicBezTo>
                      <a:pt x="226" y="6"/>
                      <a:pt x="196" y="2"/>
                      <a:pt x="166" y="1"/>
                    </a:cubicBezTo>
                    <a:cubicBezTo>
                      <a:pt x="108" y="0"/>
                      <a:pt x="50" y="11"/>
                      <a:pt x="0" y="33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24" y="56"/>
                      <a:pt x="24" y="56"/>
                      <a:pt x="24" y="56"/>
                    </a:cubicBezTo>
                    <a:cubicBezTo>
                      <a:pt x="56" y="87"/>
                      <a:pt x="56" y="87"/>
                      <a:pt x="56" y="87"/>
                    </a:cubicBezTo>
                    <a:cubicBezTo>
                      <a:pt x="91" y="121"/>
                      <a:pt x="91" y="121"/>
                      <a:pt x="91" y="121"/>
                    </a:cubicBezTo>
                    <a:cubicBezTo>
                      <a:pt x="132" y="161"/>
                      <a:pt x="132" y="161"/>
                      <a:pt x="132" y="161"/>
                    </a:cubicBezTo>
                    <a:lnTo>
                      <a:pt x="133" y="16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563B141-CBF7-44D0-A2D6-16F30D7A9F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964" y="653"/>
                <a:ext cx="1400" cy="1226"/>
              </a:xfrm>
              <a:custGeom>
                <a:avLst/>
                <a:gdLst>
                  <a:gd name="T0" fmla="*/ 409 w 589"/>
                  <a:gd name="T1" fmla="*/ 241 h 516"/>
                  <a:gd name="T2" fmla="*/ 362 w 589"/>
                  <a:gd name="T3" fmla="*/ 271 h 516"/>
                  <a:gd name="T4" fmla="*/ 296 w 589"/>
                  <a:gd name="T5" fmla="*/ 204 h 516"/>
                  <a:gd name="T6" fmla="*/ 343 w 589"/>
                  <a:gd name="T7" fmla="*/ 177 h 516"/>
                  <a:gd name="T8" fmla="*/ 333 w 589"/>
                  <a:gd name="T9" fmla="*/ 168 h 516"/>
                  <a:gd name="T10" fmla="*/ 308 w 589"/>
                  <a:gd name="T11" fmla="*/ 143 h 516"/>
                  <a:gd name="T12" fmla="*/ 263 w 589"/>
                  <a:gd name="T13" fmla="*/ 100 h 516"/>
                  <a:gd name="T14" fmla="*/ 224 w 589"/>
                  <a:gd name="T15" fmla="*/ 62 h 516"/>
                  <a:gd name="T16" fmla="*/ 190 w 589"/>
                  <a:gd name="T17" fmla="*/ 29 h 516"/>
                  <a:gd name="T18" fmla="*/ 160 w 589"/>
                  <a:gd name="T19" fmla="*/ 0 h 516"/>
                  <a:gd name="T20" fmla="*/ 120 w 589"/>
                  <a:gd name="T21" fmla="*/ 25 h 516"/>
                  <a:gd name="T22" fmla="*/ 84 w 589"/>
                  <a:gd name="T23" fmla="*/ 55 h 516"/>
                  <a:gd name="T24" fmla="*/ 54 w 589"/>
                  <a:gd name="T25" fmla="*/ 89 h 516"/>
                  <a:gd name="T26" fmla="*/ 29 w 589"/>
                  <a:gd name="T27" fmla="*/ 129 h 516"/>
                  <a:gd name="T28" fmla="*/ 11 w 589"/>
                  <a:gd name="T29" fmla="*/ 173 h 516"/>
                  <a:gd name="T30" fmla="*/ 1 w 589"/>
                  <a:gd name="T31" fmla="*/ 223 h 516"/>
                  <a:gd name="T32" fmla="*/ 3 w 589"/>
                  <a:gd name="T33" fmla="*/ 277 h 516"/>
                  <a:gd name="T34" fmla="*/ 20 w 589"/>
                  <a:gd name="T35" fmla="*/ 335 h 516"/>
                  <a:gd name="T36" fmla="*/ 54 w 589"/>
                  <a:gd name="T37" fmla="*/ 392 h 516"/>
                  <a:gd name="T38" fmla="*/ 105 w 589"/>
                  <a:gd name="T39" fmla="*/ 442 h 516"/>
                  <a:gd name="T40" fmla="*/ 172 w 589"/>
                  <a:gd name="T41" fmla="*/ 482 h 516"/>
                  <a:gd name="T42" fmla="*/ 253 w 589"/>
                  <a:gd name="T43" fmla="*/ 507 h 516"/>
                  <a:gd name="T44" fmla="*/ 342 w 589"/>
                  <a:gd name="T45" fmla="*/ 515 h 516"/>
                  <a:gd name="T46" fmla="*/ 433 w 589"/>
                  <a:gd name="T47" fmla="*/ 501 h 516"/>
                  <a:gd name="T48" fmla="*/ 518 w 589"/>
                  <a:gd name="T49" fmla="*/ 467 h 516"/>
                  <a:gd name="T50" fmla="*/ 589 w 589"/>
                  <a:gd name="T51" fmla="*/ 415 h 516"/>
                  <a:gd name="T52" fmla="*/ 409 w 589"/>
                  <a:gd name="T53" fmla="*/ 241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89" h="516">
                    <a:moveTo>
                      <a:pt x="409" y="241"/>
                    </a:moveTo>
                    <a:cubicBezTo>
                      <a:pt x="362" y="271"/>
                      <a:pt x="362" y="271"/>
                      <a:pt x="362" y="271"/>
                    </a:cubicBezTo>
                    <a:cubicBezTo>
                      <a:pt x="296" y="204"/>
                      <a:pt x="296" y="204"/>
                      <a:pt x="296" y="204"/>
                    </a:cubicBezTo>
                    <a:cubicBezTo>
                      <a:pt x="343" y="177"/>
                      <a:pt x="343" y="177"/>
                      <a:pt x="343" y="177"/>
                    </a:cubicBezTo>
                    <a:cubicBezTo>
                      <a:pt x="333" y="168"/>
                      <a:pt x="333" y="168"/>
                      <a:pt x="333" y="168"/>
                    </a:cubicBezTo>
                    <a:cubicBezTo>
                      <a:pt x="325" y="159"/>
                      <a:pt x="316" y="151"/>
                      <a:pt x="308" y="143"/>
                    </a:cubicBezTo>
                    <a:cubicBezTo>
                      <a:pt x="292" y="128"/>
                      <a:pt x="277" y="114"/>
                      <a:pt x="263" y="100"/>
                    </a:cubicBezTo>
                    <a:cubicBezTo>
                      <a:pt x="249" y="87"/>
                      <a:pt x="236" y="74"/>
                      <a:pt x="224" y="62"/>
                    </a:cubicBezTo>
                    <a:cubicBezTo>
                      <a:pt x="212" y="51"/>
                      <a:pt x="201" y="40"/>
                      <a:pt x="190" y="29"/>
                    </a:cubicBezTo>
                    <a:cubicBezTo>
                      <a:pt x="179" y="19"/>
                      <a:pt x="169" y="9"/>
                      <a:pt x="160" y="0"/>
                    </a:cubicBezTo>
                    <a:cubicBezTo>
                      <a:pt x="145" y="8"/>
                      <a:pt x="132" y="16"/>
                      <a:pt x="120" y="25"/>
                    </a:cubicBezTo>
                    <a:cubicBezTo>
                      <a:pt x="107" y="35"/>
                      <a:pt x="95" y="44"/>
                      <a:pt x="84" y="55"/>
                    </a:cubicBezTo>
                    <a:cubicBezTo>
                      <a:pt x="73" y="66"/>
                      <a:pt x="63" y="77"/>
                      <a:pt x="54" y="89"/>
                    </a:cubicBezTo>
                    <a:cubicBezTo>
                      <a:pt x="44" y="102"/>
                      <a:pt x="36" y="115"/>
                      <a:pt x="29" y="129"/>
                    </a:cubicBezTo>
                    <a:cubicBezTo>
                      <a:pt x="21" y="143"/>
                      <a:pt x="15" y="158"/>
                      <a:pt x="11" y="173"/>
                    </a:cubicBezTo>
                    <a:cubicBezTo>
                      <a:pt x="6" y="189"/>
                      <a:pt x="3" y="206"/>
                      <a:pt x="1" y="223"/>
                    </a:cubicBezTo>
                    <a:cubicBezTo>
                      <a:pt x="0" y="240"/>
                      <a:pt x="0" y="258"/>
                      <a:pt x="3" y="277"/>
                    </a:cubicBezTo>
                    <a:cubicBezTo>
                      <a:pt x="6" y="296"/>
                      <a:pt x="12" y="315"/>
                      <a:pt x="20" y="335"/>
                    </a:cubicBezTo>
                    <a:cubicBezTo>
                      <a:pt x="28" y="355"/>
                      <a:pt x="40" y="374"/>
                      <a:pt x="54" y="392"/>
                    </a:cubicBezTo>
                    <a:cubicBezTo>
                      <a:pt x="68" y="410"/>
                      <a:pt x="85" y="427"/>
                      <a:pt x="105" y="442"/>
                    </a:cubicBezTo>
                    <a:cubicBezTo>
                      <a:pt x="125" y="458"/>
                      <a:pt x="147" y="471"/>
                      <a:pt x="172" y="482"/>
                    </a:cubicBezTo>
                    <a:cubicBezTo>
                      <a:pt x="197" y="493"/>
                      <a:pt x="224" y="502"/>
                      <a:pt x="253" y="507"/>
                    </a:cubicBezTo>
                    <a:cubicBezTo>
                      <a:pt x="282" y="513"/>
                      <a:pt x="312" y="516"/>
                      <a:pt x="342" y="515"/>
                    </a:cubicBezTo>
                    <a:cubicBezTo>
                      <a:pt x="373" y="514"/>
                      <a:pt x="403" y="509"/>
                      <a:pt x="433" y="501"/>
                    </a:cubicBezTo>
                    <a:cubicBezTo>
                      <a:pt x="463" y="493"/>
                      <a:pt x="491" y="482"/>
                      <a:pt x="518" y="467"/>
                    </a:cubicBezTo>
                    <a:cubicBezTo>
                      <a:pt x="544" y="452"/>
                      <a:pt x="568" y="435"/>
                      <a:pt x="589" y="415"/>
                    </a:cubicBezTo>
                    <a:lnTo>
                      <a:pt x="409" y="241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D9B22763-B6F2-4BD6-8D44-9CE34937915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934" y="435"/>
                <a:ext cx="1078" cy="833"/>
              </a:xfrm>
              <a:custGeom>
                <a:avLst/>
                <a:gdLst>
                  <a:gd name="T0" fmla="*/ 0 w 454"/>
                  <a:gd name="T1" fmla="*/ 83 h 351"/>
                  <a:gd name="T2" fmla="*/ 298 w 454"/>
                  <a:gd name="T3" fmla="*/ 351 h 351"/>
                  <a:gd name="T4" fmla="*/ 0 w 454"/>
                  <a:gd name="T5" fmla="*/ 83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4" h="351">
                    <a:moveTo>
                      <a:pt x="0" y="83"/>
                    </a:moveTo>
                    <a:cubicBezTo>
                      <a:pt x="0" y="83"/>
                      <a:pt x="454" y="0"/>
                      <a:pt x="298" y="351"/>
                    </a:cubicBezTo>
                    <a:cubicBezTo>
                      <a:pt x="298" y="351"/>
                      <a:pt x="332" y="125"/>
                      <a:pt x="0" y="8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B4D37A3D-34A5-481D-8E5B-AF32D5D6337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74" y="1598"/>
                <a:ext cx="1287" cy="371"/>
              </a:xfrm>
              <a:custGeom>
                <a:avLst/>
                <a:gdLst>
                  <a:gd name="T0" fmla="*/ 474 w 542"/>
                  <a:gd name="T1" fmla="*/ 87 h 156"/>
                  <a:gd name="T2" fmla="*/ 389 w 542"/>
                  <a:gd name="T3" fmla="*/ 120 h 156"/>
                  <a:gd name="T4" fmla="*/ 298 w 542"/>
                  <a:gd name="T5" fmla="*/ 132 h 156"/>
                  <a:gd name="T6" fmla="*/ 208 w 542"/>
                  <a:gd name="T7" fmla="*/ 125 h 156"/>
                  <a:gd name="T8" fmla="*/ 127 w 542"/>
                  <a:gd name="T9" fmla="*/ 100 h 156"/>
                  <a:gd name="T10" fmla="*/ 59 w 542"/>
                  <a:gd name="T11" fmla="*/ 60 h 156"/>
                  <a:gd name="T12" fmla="*/ 7 w 542"/>
                  <a:gd name="T13" fmla="*/ 9 h 156"/>
                  <a:gd name="T14" fmla="*/ 0 w 542"/>
                  <a:gd name="T15" fmla="*/ 0 h 156"/>
                  <a:gd name="T16" fmla="*/ 7 w 542"/>
                  <a:gd name="T17" fmla="*/ 9 h 156"/>
                  <a:gd name="T18" fmla="*/ 54 w 542"/>
                  <a:gd name="T19" fmla="*/ 63 h 156"/>
                  <a:gd name="T20" fmla="*/ 119 w 542"/>
                  <a:gd name="T21" fmla="*/ 108 h 156"/>
                  <a:gd name="T22" fmla="*/ 198 w 542"/>
                  <a:gd name="T23" fmla="*/ 140 h 156"/>
                  <a:gd name="T24" fmla="*/ 287 w 542"/>
                  <a:gd name="T25" fmla="*/ 154 h 156"/>
                  <a:gd name="T26" fmla="*/ 379 w 542"/>
                  <a:gd name="T27" fmla="*/ 148 h 156"/>
                  <a:gd name="T28" fmla="*/ 466 w 542"/>
                  <a:gd name="T29" fmla="*/ 122 h 156"/>
                  <a:gd name="T30" fmla="*/ 540 w 542"/>
                  <a:gd name="T31" fmla="*/ 77 h 156"/>
                  <a:gd name="T32" fmla="*/ 542 w 542"/>
                  <a:gd name="T33" fmla="*/ 39 h 156"/>
                  <a:gd name="T34" fmla="*/ 474 w 542"/>
                  <a:gd name="T35" fmla="*/ 87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42" h="156">
                    <a:moveTo>
                      <a:pt x="474" y="87"/>
                    </a:moveTo>
                    <a:cubicBezTo>
                      <a:pt x="448" y="102"/>
                      <a:pt x="419" y="111"/>
                      <a:pt x="389" y="120"/>
                    </a:cubicBezTo>
                    <a:cubicBezTo>
                      <a:pt x="359" y="128"/>
                      <a:pt x="329" y="131"/>
                      <a:pt x="298" y="132"/>
                    </a:cubicBezTo>
                    <a:cubicBezTo>
                      <a:pt x="267" y="133"/>
                      <a:pt x="237" y="131"/>
                      <a:pt x="208" y="125"/>
                    </a:cubicBezTo>
                    <a:cubicBezTo>
                      <a:pt x="179" y="120"/>
                      <a:pt x="152" y="111"/>
                      <a:pt x="127" y="100"/>
                    </a:cubicBezTo>
                    <a:cubicBezTo>
                      <a:pt x="102" y="89"/>
                      <a:pt x="79" y="76"/>
                      <a:pt x="59" y="60"/>
                    </a:cubicBezTo>
                    <a:cubicBezTo>
                      <a:pt x="39" y="45"/>
                      <a:pt x="22" y="28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  <a:cubicBezTo>
                      <a:pt x="2" y="3"/>
                      <a:pt x="4" y="6"/>
                      <a:pt x="7" y="9"/>
                    </a:cubicBezTo>
                    <a:cubicBezTo>
                      <a:pt x="20" y="29"/>
                      <a:pt x="36" y="47"/>
                      <a:pt x="54" y="63"/>
                    </a:cubicBezTo>
                    <a:cubicBezTo>
                      <a:pt x="73" y="80"/>
                      <a:pt x="95" y="95"/>
                      <a:pt x="119" y="108"/>
                    </a:cubicBezTo>
                    <a:cubicBezTo>
                      <a:pt x="143" y="121"/>
                      <a:pt x="170" y="132"/>
                      <a:pt x="198" y="140"/>
                    </a:cubicBezTo>
                    <a:cubicBezTo>
                      <a:pt x="227" y="148"/>
                      <a:pt x="256" y="153"/>
                      <a:pt x="287" y="154"/>
                    </a:cubicBezTo>
                    <a:cubicBezTo>
                      <a:pt x="318" y="156"/>
                      <a:pt x="349" y="154"/>
                      <a:pt x="379" y="148"/>
                    </a:cubicBezTo>
                    <a:cubicBezTo>
                      <a:pt x="409" y="143"/>
                      <a:pt x="438" y="134"/>
                      <a:pt x="466" y="122"/>
                    </a:cubicBezTo>
                    <a:cubicBezTo>
                      <a:pt x="493" y="110"/>
                      <a:pt x="518" y="95"/>
                      <a:pt x="540" y="77"/>
                    </a:cubicBezTo>
                    <a:cubicBezTo>
                      <a:pt x="542" y="39"/>
                      <a:pt x="542" y="39"/>
                      <a:pt x="542" y="39"/>
                    </a:cubicBezTo>
                    <a:cubicBezTo>
                      <a:pt x="522" y="58"/>
                      <a:pt x="499" y="73"/>
                      <a:pt x="474" y="8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8" name="Freeform 9">
                <a:extLst>
                  <a:ext uri="{FF2B5EF4-FFF2-40B4-BE49-F238E27FC236}">
                    <a16:creationId xmlns:a16="http://schemas.microsoft.com/office/drawing/2014/main" id="{C8BB2498-1485-4A50-A513-9E281C304B3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751" y="1100"/>
                <a:ext cx="207" cy="154"/>
              </a:xfrm>
              <a:custGeom>
                <a:avLst/>
                <a:gdLst>
                  <a:gd name="T0" fmla="*/ 0 w 207"/>
                  <a:gd name="T1" fmla="*/ 76 h 154"/>
                  <a:gd name="T2" fmla="*/ 128 w 207"/>
                  <a:gd name="T3" fmla="*/ 0 h 154"/>
                  <a:gd name="T4" fmla="*/ 207 w 207"/>
                  <a:gd name="T5" fmla="*/ 73 h 154"/>
                  <a:gd name="T6" fmla="*/ 78 w 207"/>
                  <a:gd name="T7" fmla="*/ 154 h 154"/>
                  <a:gd name="T8" fmla="*/ 0 w 207"/>
                  <a:gd name="T9" fmla="*/ 76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154">
                    <a:moveTo>
                      <a:pt x="0" y="76"/>
                    </a:moveTo>
                    <a:lnTo>
                      <a:pt x="128" y="0"/>
                    </a:lnTo>
                    <a:lnTo>
                      <a:pt x="207" y="73"/>
                    </a:lnTo>
                    <a:lnTo>
                      <a:pt x="78" y="15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9" name="Freeform 10">
                <a:extLst>
                  <a:ext uri="{FF2B5EF4-FFF2-40B4-BE49-F238E27FC236}">
                    <a16:creationId xmlns:a16="http://schemas.microsoft.com/office/drawing/2014/main" id="{6CD5B8D3-D307-43AD-9D62-4802CE5C892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233" y="394"/>
                <a:ext cx="829" cy="665"/>
              </a:xfrm>
              <a:custGeom>
                <a:avLst/>
                <a:gdLst>
                  <a:gd name="T0" fmla="*/ 0 w 349"/>
                  <a:gd name="T1" fmla="*/ 71 h 280"/>
                  <a:gd name="T2" fmla="*/ 224 w 349"/>
                  <a:gd name="T3" fmla="*/ 280 h 280"/>
                  <a:gd name="T4" fmla="*/ 0 w 349"/>
                  <a:gd name="T5" fmla="*/ 71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9" h="280">
                    <a:moveTo>
                      <a:pt x="0" y="71"/>
                    </a:moveTo>
                    <a:cubicBezTo>
                      <a:pt x="0" y="71"/>
                      <a:pt x="349" y="0"/>
                      <a:pt x="224" y="280"/>
                    </a:cubicBezTo>
                    <a:cubicBezTo>
                      <a:pt x="224" y="280"/>
                      <a:pt x="301" y="82"/>
                      <a:pt x="0" y="71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AF91DD76-6C07-4498-9403-4C5DC9FB6D7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138" y="2864"/>
                <a:ext cx="1264" cy="383"/>
              </a:xfrm>
              <a:custGeom>
                <a:avLst/>
                <a:gdLst>
                  <a:gd name="T0" fmla="*/ 61 w 532"/>
                  <a:gd name="T1" fmla="*/ 113 h 161"/>
                  <a:gd name="T2" fmla="*/ 138 w 532"/>
                  <a:gd name="T3" fmla="*/ 69 h 161"/>
                  <a:gd name="T4" fmla="*/ 223 w 532"/>
                  <a:gd name="T5" fmla="*/ 36 h 161"/>
                  <a:gd name="T6" fmla="*/ 311 w 532"/>
                  <a:gd name="T7" fmla="*/ 15 h 161"/>
                  <a:gd name="T8" fmla="*/ 393 w 532"/>
                  <a:gd name="T9" fmla="*/ 9 h 161"/>
                  <a:gd name="T10" fmla="*/ 466 w 532"/>
                  <a:gd name="T11" fmla="*/ 14 h 161"/>
                  <a:gd name="T12" fmla="*/ 524 w 532"/>
                  <a:gd name="T13" fmla="*/ 32 h 161"/>
                  <a:gd name="T14" fmla="*/ 532 w 532"/>
                  <a:gd name="T15" fmla="*/ 35 h 161"/>
                  <a:gd name="T16" fmla="*/ 525 w 532"/>
                  <a:gd name="T17" fmla="*/ 31 h 161"/>
                  <a:gd name="T18" fmla="*/ 470 w 532"/>
                  <a:gd name="T19" fmla="*/ 11 h 161"/>
                  <a:gd name="T20" fmla="*/ 400 w 532"/>
                  <a:gd name="T21" fmla="*/ 1 h 161"/>
                  <a:gd name="T22" fmla="*/ 318 w 532"/>
                  <a:gd name="T23" fmla="*/ 4 h 161"/>
                  <a:gd name="T24" fmla="*/ 230 w 532"/>
                  <a:gd name="T25" fmla="*/ 19 h 161"/>
                  <a:gd name="T26" fmla="*/ 143 w 532"/>
                  <a:gd name="T27" fmla="*/ 48 h 161"/>
                  <a:gd name="T28" fmla="*/ 64 w 532"/>
                  <a:gd name="T29" fmla="*/ 89 h 161"/>
                  <a:gd name="T30" fmla="*/ 0 w 532"/>
                  <a:gd name="T31" fmla="*/ 137 h 161"/>
                  <a:gd name="T32" fmla="*/ 5 w 532"/>
                  <a:gd name="T33" fmla="*/ 161 h 161"/>
                  <a:gd name="T34" fmla="*/ 61 w 532"/>
                  <a:gd name="T35" fmla="*/ 11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2" h="161">
                    <a:moveTo>
                      <a:pt x="61" y="113"/>
                    </a:moveTo>
                    <a:cubicBezTo>
                      <a:pt x="84" y="97"/>
                      <a:pt x="110" y="83"/>
                      <a:pt x="138" y="69"/>
                    </a:cubicBezTo>
                    <a:cubicBezTo>
                      <a:pt x="165" y="56"/>
                      <a:pt x="194" y="45"/>
                      <a:pt x="223" y="36"/>
                    </a:cubicBezTo>
                    <a:cubicBezTo>
                      <a:pt x="252" y="27"/>
                      <a:pt x="282" y="20"/>
                      <a:pt x="311" y="15"/>
                    </a:cubicBezTo>
                    <a:cubicBezTo>
                      <a:pt x="339" y="11"/>
                      <a:pt x="367" y="9"/>
                      <a:pt x="393" y="9"/>
                    </a:cubicBezTo>
                    <a:cubicBezTo>
                      <a:pt x="419" y="8"/>
                      <a:pt x="443" y="10"/>
                      <a:pt x="466" y="14"/>
                    </a:cubicBezTo>
                    <a:cubicBezTo>
                      <a:pt x="487" y="18"/>
                      <a:pt x="507" y="24"/>
                      <a:pt x="524" y="32"/>
                    </a:cubicBezTo>
                    <a:cubicBezTo>
                      <a:pt x="527" y="33"/>
                      <a:pt x="530" y="34"/>
                      <a:pt x="532" y="35"/>
                    </a:cubicBezTo>
                    <a:cubicBezTo>
                      <a:pt x="530" y="34"/>
                      <a:pt x="527" y="33"/>
                      <a:pt x="525" y="31"/>
                    </a:cubicBezTo>
                    <a:cubicBezTo>
                      <a:pt x="509" y="23"/>
                      <a:pt x="490" y="16"/>
                      <a:pt x="470" y="11"/>
                    </a:cubicBezTo>
                    <a:cubicBezTo>
                      <a:pt x="448" y="6"/>
                      <a:pt x="425" y="3"/>
                      <a:pt x="400" y="1"/>
                    </a:cubicBezTo>
                    <a:cubicBezTo>
                      <a:pt x="374" y="0"/>
                      <a:pt x="346" y="1"/>
                      <a:pt x="318" y="4"/>
                    </a:cubicBezTo>
                    <a:cubicBezTo>
                      <a:pt x="289" y="7"/>
                      <a:pt x="259" y="12"/>
                      <a:pt x="230" y="19"/>
                    </a:cubicBezTo>
                    <a:cubicBezTo>
                      <a:pt x="200" y="27"/>
                      <a:pt x="171" y="37"/>
                      <a:pt x="143" y="48"/>
                    </a:cubicBezTo>
                    <a:cubicBezTo>
                      <a:pt x="114" y="60"/>
                      <a:pt x="88" y="74"/>
                      <a:pt x="64" y="89"/>
                    </a:cubicBezTo>
                    <a:cubicBezTo>
                      <a:pt x="40" y="104"/>
                      <a:pt x="18" y="120"/>
                      <a:pt x="0" y="137"/>
                    </a:cubicBezTo>
                    <a:cubicBezTo>
                      <a:pt x="5" y="161"/>
                      <a:pt x="5" y="161"/>
                      <a:pt x="5" y="161"/>
                    </a:cubicBezTo>
                    <a:cubicBezTo>
                      <a:pt x="21" y="144"/>
                      <a:pt x="40" y="128"/>
                      <a:pt x="61" y="11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1" name="Freeform 12">
                <a:extLst>
                  <a:ext uri="{FF2B5EF4-FFF2-40B4-BE49-F238E27FC236}">
                    <a16:creationId xmlns:a16="http://schemas.microsoft.com/office/drawing/2014/main" id="{5533B475-D92A-44BB-982C-2BA59771DCD5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3" y="2178"/>
                <a:ext cx="411" cy="480"/>
              </a:xfrm>
              <a:custGeom>
                <a:avLst/>
                <a:gdLst>
                  <a:gd name="T0" fmla="*/ 83 w 173"/>
                  <a:gd name="T1" fmla="*/ 158 h 202"/>
                  <a:gd name="T2" fmla="*/ 67 w 173"/>
                  <a:gd name="T3" fmla="*/ 167 h 202"/>
                  <a:gd name="T4" fmla="*/ 56 w 173"/>
                  <a:gd name="T5" fmla="*/ 153 h 202"/>
                  <a:gd name="T6" fmla="*/ 87 w 173"/>
                  <a:gd name="T7" fmla="*/ 92 h 202"/>
                  <a:gd name="T8" fmla="*/ 97 w 173"/>
                  <a:gd name="T9" fmla="*/ 98 h 202"/>
                  <a:gd name="T10" fmla="*/ 83 w 173"/>
                  <a:gd name="T11" fmla="*/ 158 h 202"/>
                  <a:gd name="T12" fmla="*/ 168 w 173"/>
                  <a:gd name="T13" fmla="*/ 33 h 202"/>
                  <a:gd name="T14" fmla="*/ 173 w 173"/>
                  <a:gd name="T15" fmla="*/ 0 h 202"/>
                  <a:gd name="T16" fmla="*/ 118 w 173"/>
                  <a:gd name="T17" fmla="*/ 8 h 202"/>
                  <a:gd name="T18" fmla="*/ 109 w 173"/>
                  <a:gd name="T19" fmla="*/ 61 h 202"/>
                  <a:gd name="T20" fmla="*/ 90 w 173"/>
                  <a:gd name="T21" fmla="*/ 57 h 202"/>
                  <a:gd name="T22" fmla="*/ 1 w 173"/>
                  <a:gd name="T23" fmla="*/ 157 h 202"/>
                  <a:gd name="T24" fmla="*/ 48 w 173"/>
                  <a:gd name="T25" fmla="*/ 202 h 202"/>
                  <a:gd name="T26" fmla="*/ 85 w 173"/>
                  <a:gd name="T27" fmla="*/ 188 h 202"/>
                  <a:gd name="T28" fmla="*/ 86 w 173"/>
                  <a:gd name="T29" fmla="*/ 198 h 202"/>
                  <a:gd name="T30" fmla="*/ 132 w 173"/>
                  <a:gd name="T31" fmla="*/ 198 h 202"/>
                  <a:gd name="T32" fmla="*/ 139 w 173"/>
                  <a:gd name="T33" fmla="*/ 143 h 202"/>
                  <a:gd name="T34" fmla="*/ 168 w 173"/>
                  <a:gd name="T35" fmla="*/ 33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3" h="202">
                    <a:moveTo>
                      <a:pt x="83" y="158"/>
                    </a:moveTo>
                    <a:cubicBezTo>
                      <a:pt x="80" y="162"/>
                      <a:pt x="73" y="167"/>
                      <a:pt x="67" y="167"/>
                    </a:cubicBezTo>
                    <a:cubicBezTo>
                      <a:pt x="59" y="167"/>
                      <a:pt x="56" y="162"/>
                      <a:pt x="56" y="153"/>
                    </a:cubicBezTo>
                    <a:cubicBezTo>
                      <a:pt x="56" y="144"/>
                      <a:pt x="63" y="92"/>
                      <a:pt x="87" y="92"/>
                    </a:cubicBezTo>
                    <a:cubicBezTo>
                      <a:pt x="92" y="92"/>
                      <a:pt x="96" y="95"/>
                      <a:pt x="97" y="98"/>
                    </a:cubicBezTo>
                    <a:lnTo>
                      <a:pt x="83" y="158"/>
                    </a:lnTo>
                    <a:close/>
                    <a:moveTo>
                      <a:pt x="168" y="33"/>
                    </a:moveTo>
                    <a:cubicBezTo>
                      <a:pt x="171" y="22"/>
                      <a:pt x="173" y="7"/>
                      <a:pt x="173" y="0"/>
                    </a:cubicBezTo>
                    <a:cubicBezTo>
                      <a:pt x="118" y="8"/>
                      <a:pt x="118" y="8"/>
                      <a:pt x="118" y="8"/>
                    </a:cubicBezTo>
                    <a:cubicBezTo>
                      <a:pt x="118" y="16"/>
                      <a:pt x="117" y="29"/>
                      <a:pt x="109" y="61"/>
                    </a:cubicBezTo>
                    <a:cubicBezTo>
                      <a:pt x="104" y="60"/>
                      <a:pt x="97" y="57"/>
                      <a:pt x="90" y="57"/>
                    </a:cubicBezTo>
                    <a:cubicBezTo>
                      <a:pt x="20" y="57"/>
                      <a:pt x="0" y="122"/>
                      <a:pt x="1" y="157"/>
                    </a:cubicBezTo>
                    <a:cubicBezTo>
                      <a:pt x="2" y="185"/>
                      <a:pt x="18" y="202"/>
                      <a:pt x="48" y="202"/>
                    </a:cubicBezTo>
                    <a:cubicBezTo>
                      <a:pt x="65" y="202"/>
                      <a:pt x="78" y="196"/>
                      <a:pt x="85" y="188"/>
                    </a:cubicBezTo>
                    <a:cubicBezTo>
                      <a:pt x="85" y="191"/>
                      <a:pt x="85" y="196"/>
                      <a:pt x="86" y="198"/>
                    </a:cubicBezTo>
                    <a:cubicBezTo>
                      <a:pt x="132" y="198"/>
                      <a:pt x="132" y="198"/>
                      <a:pt x="132" y="198"/>
                    </a:cubicBezTo>
                    <a:cubicBezTo>
                      <a:pt x="130" y="188"/>
                      <a:pt x="131" y="178"/>
                      <a:pt x="139" y="143"/>
                    </a:cubicBezTo>
                    <a:lnTo>
                      <a:pt x="168" y="33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2" name="Freeform 13">
                <a:extLst>
                  <a:ext uri="{FF2B5EF4-FFF2-40B4-BE49-F238E27FC236}">
                    <a16:creationId xmlns:a16="http://schemas.microsoft.com/office/drawing/2014/main" id="{5880A354-0A46-4E0C-8C95-A2A91BD37D4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938" y="2311"/>
                <a:ext cx="361" cy="347"/>
              </a:xfrm>
              <a:custGeom>
                <a:avLst/>
                <a:gdLst>
                  <a:gd name="T0" fmla="*/ 63 w 152"/>
                  <a:gd name="T1" fmla="*/ 56 h 146"/>
                  <a:gd name="T2" fmla="*/ 87 w 152"/>
                  <a:gd name="T3" fmla="*/ 33 h 146"/>
                  <a:gd name="T4" fmla="*/ 99 w 152"/>
                  <a:gd name="T5" fmla="*/ 43 h 146"/>
                  <a:gd name="T6" fmla="*/ 74 w 152"/>
                  <a:gd name="T7" fmla="*/ 58 h 146"/>
                  <a:gd name="T8" fmla="*/ 63 w 152"/>
                  <a:gd name="T9" fmla="*/ 56 h 146"/>
                  <a:gd name="T10" fmla="*/ 55 w 152"/>
                  <a:gd name="T11" fmla="*/ 88 h 146"/>
                  <a:gd name="T12" fmla="*/ 73 w 152"/>
                  <a:gd name="T13" fmla="*/ 89 h 146"/>
                  <a:gd name="T14" fmla="*/ 152 w 152"/>
                  <a:gd name="T15" fmla="*/ 40 h 146"/>
                  <a:gd name="T16" fmla="*/ 93 w 152"/>
                  <a:gd name="T17" fmla="*/ 0 h 146"/>
                  <a:gd name="T18" fmla="*/ 0 w 152"/>
                  <a:gd name="T19" fmla="*/ 95 h 146"/>
                  <a:gd name="T20" fmla="*/ 66 w 152"/>
                  <a:gd name="T21" fmla="*/ 146 h 146"/>
                  <a:gd name="T22" fmla="*/ 130 w 152"/>
                  <a:gd name="T23" fmla="*/ 128 h 146"/>
                  <a:gd name="T24" fmla="*/ 120 w 152"/>
                  <a:gd name="T25" fmla="*/ 99 h 146"/>
                  <a:gd name="T26" fmla="*/ 76 w 152"/>
                  <a:gd name="T27" fmla="*/ 113 h 146"/>
                  <a:gd name="T28" fmla="*/ 54 w 152"/>
                  <a:gd name="T29" fmla="*/ 96 h 146"/>
                  <a:gd name="T30" fmla="*/ 55 w 152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2" h="146">
                    <a:moveTo>
                      <a:pt x="63" y="56"/>
                    </a:moveTo>
                    <a:cubicBezTo>
                      <a:pt x="67" y="42"/>
                      <a:pt x="74" y="33"/>
                      <a:pt x="87" y="33"/>
                    </a:cubicBezTo>
                    <a:cubicBezTo>
                      <a:pt x="95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9" y="58"/>
                      <a:pt x="65" y="57"/>
                      <a:pt x="63" y="56"/>
                    </a:cubicBezTo>
                    <a:close/>
                    <a:moveTo>
                      <a:pt x="55" y="88"/>
                    </a:moveTo>
                    <a:cubicBezTo>
                      <a:pt x="57" y="88"/>
                      <a:pt x="65" y="89"/>
                      <a:pt x="73" y="89"/>
                    </a:cubicBezTo>
                    <a:cubicBezTo>
                      <a:pt x="125" y="89"/>
                      <a:pt x="152" y="65"/>
                      <a:pt x="152" y="40"/>
                    </a:cubicBezTo>
                    <a:cubicBezTo>
                      <a:pt x="152" y="11"/>
                      <a:pt x="126" y="0"/>
                      <a:pt x="93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1" y="146"/>
                      <a:pt x="66" y="146"/>
                    </a:cubicBezTo>
                    <a:cubicBezTo>
                      <a:pt x="82" y="146"/>
                      <a:pt x="105" y="141"/>
                      <a:pt x="130" y="128"/>
                    </a:cubicBezTo>
                    <a:cubicBezTo>
                      <a:pt x="120" y="99"/>
                      <a:pt x="120" y="99"/>
                      <a:pt x="120" y="99"/>
                    </a:cubicBezTo>
                    <a:cubicBezTo>
                      <a:pt x="107" y="107"/>
                      <a:pt x="89" y="113"/>
                      <a:pt x="76" y="113"/>
                    </a:cubicBezTo>
                    <a:cubicBezTo>
                      <a:pt x="60" y="113"/>
                      <a:pt x="54" y="109"/>
                      <a:pt x="54" y="96"/>
                    </a:cubicBezTo>
                    <a:cubicBezTo>
                      <a:pt x="54" y="95"/>
                      <a:pt x="54" y="90"/>
                      <a:pt x="55" y="8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3" name="Freeform 14">
                <a:extLst>
                  <a:ext uri="{FF2B5EF4-FFF2-40B4-BE49-F238E27FC236}">
                    <a16:creationId xmlns:a16="http://schemas.microsoft.com/office/drawing/2014/main" id="{345C5BC9-7976-42F3-BFBC-1A9C4AF7C1B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2" y="2183"/>
                <a:ext cx="387" cy="465"/>
              </a:xfrm>
              <a:custGeom>
                <a:avLst/>
                <a:gdLst>
                  <a:gd name="T0" fmla="*/ 41 w 163"/>
                  <a:gd name="T1" fmla="*/ 8 h 196"/>
                  <a:gd name="T2" fmla="*/ 97 w 163"/>
                  <a:gd name="T3" fmla="*/ 0 h 196"/>
                  <a:gd name="T4" fmla="*/ 92 w 163"/>
                  <a:gd name="T5" fmla="*/ 33 h 196"/>
                  <a:gd name="T6" fmla="*/ 87 w 163"/>
                  <a:gd name="T7" fmla="*/ 54 h 196"/>
                  <a:gd name="T8" fmla="*/ 84 w 163"/>
                  <a:gd name="T9" fmla="*/ 65 h 196"/>
                  <a:gd name="T10" fmla="*/ 123 w 163"/>
                  <a:gd name="T11" fmla="*/ 55 h 196"/>
                  <a:gd name="T12" fmla="*/ 163 w 163"/>
                  <a:gd name="T13" fmla="*/ 81 h 196"/>
                  <a:gd name="T14" fmla="*/ 161 w 163"/>
                  <a:gd name="T15" fmla="*/ 95 h 196"/>
                  <a:gd name="T16" fmla="*/ 136 w 163"/>
                  <a:gd name="T17" fmla="*/ 196 h 196"/>
                  <a:gd name="T18" fmla="*/ 83 w 163"/>
                  <a:gd name="T19" fmla="*/ 196 h 196"/>
                  <a:gd name="T20" fmla="*/ 105 w 163"/>
                  <a:gd name="T21" fmla="*/ 105 h 196"/>
                  <a:gd name="T22" fmla="*/ 107 w 163"/>
                  <a:gd name="T23" fmla="*/ 96 h 196"/>
                  <a:gd name="T24" fmla="*/ 97 w 163"/>
                  <a:gd name="T25" fmla="*/ 91 h 196"/>
                  <a:gd name="T26" fmla="*/ 76 w 163"/>
                  <a:gd name="T27" fmla="*/ 99 h 196"/>
                  <a:gd name="T28" fmla="*/ 53 w 163"/>
                  <a:gd name="T29" fmla="*/ 196 h 196"/>
                  <a:gd name="T30" fmla="*/ 0 w 163"/>
                  <a:gd name="T31" fmla="*/ 196 h 196"/>
                  <a:gd name="T32" fmla="*/ 33 w 163"/>
                  <a:gd name="T33" fmla="*/ 58 h 196"/>
                  <a:gd name="T34" fmla="*/ 41 w 163"/>
                  <a:gd name="T35" fmla="*/ 8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3" h="196">
                    <a:moveTo>
                      <a:pt x="41" y="8"/>
                    </a:moveTo>
                    <a:cubicBezTo>
                      <a:pt x="97" y="0"/>
                      <a:pt x="97" y="0"/>
                      <a:pt x="97" y="0"/>
                    </a:cubicBezTo>
                    <a:cubicBezTo>
                      <a:pt x="97" y="7"/>
                      <a:pt x="95" y="22"/>
                      <a:pt x="92" y="33"/>
                    </a:cubicBezTo>
                    <a:cubicBezTo>
                      <a:pt x="87" y="54"/>
                      <a:pt x="87" y="54"/>
                      <a:pt x="87" y="54"/>
                    </a:cubicBezTo>
                    <a:cubicBezTo>
                      <a:pt x="86" y="57"/>
                      <a:pt x="85" y="62"/>
                      <a:pt x="84" y="65"/>
                    </a:cubicBezTo>
                    <a:cubicBezTo>
                      <a:pt x="93" y="59"/>
                      <a:pt x="106" y="55"/>
                      <a:pt x="123" y="55"/>
                    </a:cubicBezTo>
                    <a:cubicBezTo>
                      <a:pt x="144" y="55"/>
                      <a:pt x="162" y="60"/>
                      <a:pt x="163" y="81"/>
                    </a:cubicBezTo>
                    <a:cubicBezTo>
                      <a:pt x="163" y="85"/>
                      <a:pt x="162" y="90"/>
                      <a:pt x="161" y="95"/>
                    </a:cubicBezTo>
                    <a:cubicBezTo>
                      <a:pt x="136" y="196"/>
                      <a:pt x="136" y="196"/>
                      <a:pt x="136" y="196"/>
                    </a:cubicBezTo>
                    <a:cubicBezTo>
                      <a:pt x="83" y="196"/>
                      <a:pt x="83" y="196"/>
                      <a:pt x="83" y="196"/>
                    </a:cubicBezTo>
                    <a:cubicBezTo>
                      <a:pt x="105" y="105"/>
                      <a:pt x="105" y="105"/>
                      <a:pt x="105" y="105"/>
                    </a:cubicBezTo>
                    <a:cubicBezTo>
                      <a:pt x="106" y="102"/>
                      <a:pt x="107" y="99"/>
                      <a:pt x="107" y="96"/>
                    </a:cubicBezTo>
                    <a:cubicBezTo>
                      <a:pt x="107" y="92"/>
                      <a:pt x="104" y="91"/>
                      <a:pt x="97" y="91"/>
                    </a:cubicBezTo>
                    <a:cubicBezTo>
                      <a:pt x="90" y="91"/>
                      <a:pt x="81" y="95"/>
                      <a:pt x="76" y="99"/>
                    </a:cubicBezTo>
                    <a:cubicBezTo>
                      <a:pt x="53" y="196"/>
                      <a:pt x="53" y="196"/>
                      <a:pt x="53" y="196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33" y="58"/>
                      <a:pt x="33" y="58"/>
                      <a:pt x="33" y="58"/>
                    </a:cubicBezTo>
                    <a:cubicBezTo>
                      <a:pt x="41" y="26"/>
                      <a:pt x="42" y="16"/>
                      <a:pt x="41" y="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4" name="Freeform 15">
                <a:extLst>
                  <a:ext uri="{FF2B5EF4-FFF2-40B4-BE49-F238E27FC236}">
                    <a16:creationId xmlns:a16="http://schemas.microsoft.com/office/drawing/2014/main" id="{7740920C-4FCD-4097-992C-8E92CCDDBF75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939" y="2311"/>
                <a:ext cx="358" cy="347"/>
              </a:xfrm>
              <a:custGeom>
                <a:avLst/>
                <a:gdLst>
                  <a:gd name="T0" fmla="*/ 63 w 151"/>
                  <a:gd name="T1" fmla="*/ 56 h 146"/>
                  <a:gd name="T2" fmla="*/ 87 w 151"/>
                  <a:gd name="T3" fmla="*/ 33 h 146"/>
                  <a:gd name="T4" fmla="*/ 99 w 151"/>
                  <a:gd name="T5" fmla="*/ 43 h 146"/>
                  <a:gd name="T6" fmla="*/ 74 w 151"/>
                  <a:gd name="T7" fmla="*/ 58 h 146"/>
                  <a:gd name="T8" fmla="*/ 63 w 151"/>
                  <a:gd name="T9" fmla="*/ 56 h 146"/>
                  <a:gd name="T10" fmla="*/ 54 w 151"/>
                  <a:gd name="T11" fmla="*/ 88 h 146"/>
                  <a:gd name="T12" fmla="*/ 73 w 151"/>
                  <a:gd name="T13" fmla="*/ 89 h 146"/>
                  <a:gd name="T14" fmla="*/ 151 w 151"/>
                  <a:gd name="T15" fmla="*/ 40 h 146"/>
                  <a:gd name="T16" fmla="*/ 92 w 151"/>
                  <a:gd name="T17" fmla="*/ 0 h 146"/>
                  <a:gd name="T18" fmla="*/ 0 w 151"/>
                  <a:gd name="T19" fmla="*/ 95 h 146"/>
                  <a:gd name="T20" fmla="*/ 65 w 151"/>
                  <a:gd name="T21" fmla="*/ 146 h 146"/>
                  <a:gd name="T22" fmla="*/ 130 w 151"/>
                  <a:gd name="T23" fmla="*/ 128 h 146"/>
                  <a:gd name="T24" fmla="*/ 119 w 151"/>
                  <a:gd name="T25" fmla="*/ 99 h 146"/>
                  <a:gd name="T26" fmla="*/ 75 w 151"/>
                  <a:gd name="T27" fmla="*/ 113 h 146"/>
                  <a:gd name="T28" fmla="*/ 53 w 151"/>
                  <a:gd name="T29" fmla="*/ 96 h 146"/>
                  <a:gd name="T30" fmla="*/ 54 w 151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1" h="146">
                    <a:moveTo>
                      <a:pt x="63" y="56"/>
                    </a:moveTo>
                    <a:cubicBezTo>
                      <a:pt x="66" y="42"/>
                      <a:pt x="73" y="33"/>
                      <a:pt x="87" y="33"/>
                    </a:cubicBezTo>
                    <a:cubicBezTo>
                      <a:pt x="94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8" y="58"/>
                      <a:pt x="64" y="57"/>
                      <a:pt x="63" y="56"/>
                    </a:cubicBezTo>
                    <a:close/>
                    <a:moveTo>
                      <a:pt x="54" y="88"/>
                    </a:moveTo>
                    <a:cubicBezTo>
                      <a:pt x="57" y="88"/>
                      <a:pt x="64" y="89"/>
                      <a:pt x="73" y="89"/>
                    </a:cubicBezTo>
                    <a:cubicBezTo>
                      <a:pt x="124" y="89"/>
                      <a:pt x="151" y="65"/>
                      <a:pt x="151" y="40"/>
                    </a:cubicBezTo>
                    <a:cubicBezTo>
                      <a:pt x="151" y="11"/>
                      <a:pt x="125" y="0"/>
                      <a:pt x="92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0" y="146"/>
                      <a:pt x="65" y="146"/>
                    </a:cubicBezTo>
                    <a:cubicBezTo>
                      <a:pt x="81" y="146"/>
                      <a:pt x="105" y="141"/>
                      <a:pt x="130" y="128"/>
                    </a:cubicBezTo>
                    <a:cubicBezTo>
                      <a:pt x="119" y="99"/>
                      <a:pt x="119" y="99"/>
                      <a:pt x="119" y="99"/>
                    </a:cubicBezTo>
                    <a:cubicBezTo>
                      <a:pt x="106" y="107"/>
                      <a:pt x="89" y="113"/>
                      <a:pt x="75" y="113"/>
                    </a:cubicBezTo>
                    <a:cubicBezTo>
                      <a:pt x="59" y="113"/>
                      <a:pt x="53" y="109"/>
                      <a:pt x="53" y="96"/>
                    </a:cubicBezTo>
                    <a:cubicBezTo>
                      <a:pt x="53" y="95"/>
                      <a:pt x="54" y="90"/>
                      <a:pt x="54" y="8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5" name="Freeform 16">
                <a:extLst>
                  <a:ext uri="{FF2B5EF4-FFF2-40B4-BE49-F238E27FC236}">
                    <a16:creationId xmlns:a16="http://schemas.microsoft.com/office/drawing/2014/main" id="{96B176CF-F291-4925-8E9B-7F314A923B9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349" y="2313"/>
                <a:ext cx="388" cy="349"/>
              </a:xfrm>
              <a:custGeom>
                <a:avLst/>
                <a:gdLst>
                  <a:gd name="T0" fmla="*/ 163 w 163"/>
                  <a:gd name="T1" fmla="*/ 0 h 147"/>
                  <a:gd name="T2" fmla="*/ 141 w 163"/>
                  <a:gd name="T3" fmla="*/ 90 h 147"/>
                  <a:gd name="T4" fmla="*/ 141 w 163"/>
                  <a:gd name="T5" fmla="*/ 132 h 147"/>
                  <a:gd name="T6" fmla="*/ 91 w 163"/>
                  <a:gd name="T7" fmla="*/ 147 h 147"/>
                  <a:gd name="T8" fmla="*/ 86 w 163"/>
                  <a:gd name="T9" fmla="*/ 130 h 147"/>
                  <a:gd name="T10" fmla="*/ 39 w 163"/>
                  <a:gd name="T11" fmla="*/ 145 h 147"/>
                  <a:gd name="T12" fmla="*/ 0 w 163"/>
                  <a:gd name="T13" fmla="*/ 117 h 147"/>
                  <a:gd name="T14" fmla="*/ 5 w 163"/>
                  <a:gd name="T15" fmla="*/ 87 h 147"/>
                  <a:gd name="T16" fmla="*/ 25 w 163"/>
                  <a:gd name="T17" fmla="*/ 6 h 147"/>
                  <a:gd name="T18" fmla="*/ 79 w 163"/>
                  <a:gd name="T19" fmla="*/ 0 h 147"/>
                  <a:gd name="T20" fmla="*/ 57 w 163"/>
                  <a:gd name="T21" fmla="*/ 92 h 147"/>
                  <a:gd name="T22" fmla="*/ 65 w 163"/>
                  <a:gd name="T23" fmla="*/ 107 h 147"/>
                  <a:gd name="T24" fmla="*/ 87 w 163"/>
                  <a:gd name="T25" fmla="*/ 94 h 147"/>
                  <a:gd name="T26" fmla="*/ 108 w 163"/>
                  <a:gd name="T27" fmla="*/ 6 h 147"/>
                  <a:gd name="T28" fmla="*/ 163 w 163"/>
                  <a:gd name="T29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3" h="147">
                    <a:moveTo>
                      <a:pt x="163" y="0"/>
                    </a:moveTo>
                    <a:cubicBezTo>
                      <a:pt x="141" y="90"/>
                      <a:pt x="141" y="90"/>
                      <a:pt x="141" y="90"/>
                    </a:cubicBezTo>
                    <a:cubicBezTo>
                      <a:pt x="137" y="105"/>
                      <a:pt x="137" y="117"/>
                      <a:pt x="141" y="132"/>
                    </a:cubicBezTo>
                    <a:cubicBezTo>
                      <a:pt x="91" y="147"/>
                      <a:pt x="91" y="147"/>
                      <a:pt x="91" y="147"/>
                    </a:cubicBezTo>
                    <a:cubicBezTo>
                      <a:pt x="89" y="143"/>
                      <a:pt x="87" y="133"/>
                      <a:pt x="86" y="130"/>
                    </a:cubicBezTo>
                    <a:cubicBezTo>
                      <a:pt x="73" y="139"/>
                      <a:pt x="57" y="145"/>
                      <a:pt x="39" y="145"/>
                    </a:cubicBezTo>
                    <a:cubicBezTo>
                      <a:pt x="19" y="145"/>
                      <a:pt x="0" y="139"/>
                      <a:pt x="0" y="117"/>
                    </a:cubicBezTo>
                    <a:cubicBezTo>
                      <a:pt x="0" y="111"/>
                      <a:pt x="2" y="102"/>
                      <a:pt x="5" y="87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7" y="92"/>
                      <a:pt x="57" y="92"/>
                      <a:pt x="57" y="92"/>
                    </a:cubicBezTo>
                    <a:cubicBezTo>
                      <a:pt x="54" y="103"/>
                      <a:pt x="56" y="107"/>
                      <a:pt x="65" y="107"/>
                    </a:cubicBezTo>
                    <a:cubicBezTo>
                      <a:pt x="73" y="107"/>
                      <a:pt x="80" y="104"/>
                      <a:pt x="87" y="94"/>
                    </a:cubicBezTo>
                    <a:cubicBezTo>
                      <a:pt x="108" y="6"/>
                      <a:pt x="108" y="6"/>
                      <a:pt x="108" y="6"/>
                    </a:cubicBez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6" name="Freeform 17">
                <a:extLst>
                  <a:ext uri="{FF2B5EF4-FFF2-40B4-BE49-F238E27FC236}">
                    <a16:creationId xmlns:a16="http://schemas.microsoft.com/office/drawing/2014/main" id="{F4632BA2-844D-4929-BDB9-E1D4ABB70B9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46" y="2313"/>
                <a:ext cx="385" cy="345"/>
              </a:xfrm>
              <a:custGeom>
                <a:avLst/>
                <a:gdLst>
                  <a:gd name="T0" fmla="*/ 0 w 162"/>
                  <a:gd name="T1" fmla="*/ 127 h 145"/>
                  <a:gd name="T2" fmla="*/ 25 w 162"/>
                  <a:gd name="T3" fmla="*/ 97 h 145"/>
                  <a:gd name="T4" fmla="*/ 73 w 162"/>
                  <a:gd name="T5" fmla="*/ 111 h 145"/>
                  <a:gd name="T6" fmla="*/ 92 w 162"/>
                  <a:gd name="T7" fmla="*/ 99 h 145"/>
                  <a:gd name="T8" fmla="*/ 71 w 162"/>
                  <a:gd name="T9" fmla="*/ 88 h 145"/>
                  <a:gd name="T10" fmla="*/ 58 w 162"/>
                  <a:gd name="T11" fmla="*/ 85 h 145"/>
                  <a:gd name="T12" fmla="*/ 26 w 162"/>
                  <a:gd name="T13" fmla="*/ 51 h 145"/>
                  <a:gd name="T14" fmla="*/ 103 w 162"/>
                  <a:gd name="T15" fmla="*/ 0 h 145"/>
                  <a:gd name="T16" fmla="*/ 162 w 162"/>
                  <a:gd name="T17" fmla="*/ 12 h 145"/>
                  <a:gd name="T18" fmla="*/ 139 w 162"/>
                  <a:gd name="T19" fmla="*/ 41 h 145"/>
                  <a:gd name="T20" fmla="*/ 102 w 162"/>
                  <a:gd name="T21" fmla="*/ 32 h 145"/>
                  <a:gd name="T22" fmla="*/ 86 w 162"/>
                  <a:gd name="T23" fmla="*/ 43 h 145"/>
                  <a:gd name="T24" fmla="*/ 103 w 162"/>
                  <a:gd name="T25" fmla="*/ 52 h 145"/>
                  <a:gd name="T26" fmla="*/ 117 w 162"/>
                  <a:gd name="T27" fmla="*/ 55 h 145"/>
                  <a:gd name="T28" fmla="*/ 149 w 162"/>
                  <a:gd name="T29" fmla="*/ 88 h 145"/>
                  <a:gd name="T30" fmla="*/ 66 w 162"/>
                  <a:gd name="T31" fmla="*/ 145 h 145"/>
                  <a:gd name="T32" fmla="*/ 0 w 162"/>
                  <a:gd name="T33" fmla="*/ 127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2" h="145">
                    <a:moveTo>
                      <a:pt x="0" y="127"/>
                    </a:moveTo>
                    <a:cubicBezTo>
                      <a:pt x="25" y="97"/>
                      <a:pt x="25" y="97"/>
                      <a:pt x="25" y="97"/>
                    </a:cubicBezTo>
                    <a:cubicBezTo>
                      <a:pt x="35" y="103"/>
                      <a:pt x="55" y="111"/>
                      <a:pt x="73" y="111"/>
                    </a:cubicBezTo>
                    <a:cubicBezTo>
                      <a:pt x="82" y="111"/>
                      <a:pt x="92" y="107"/>
                      <a:pt x="92" y="99"/>
                    </a:cubicBezTo>
                    <a:cubicBezTo>
                      <a:pt x="92" y="93"/>
                      <a:pt x="87" y="91"/>
                      <a:pt x="71" y="88"/>
                    </a:cubicBezTo>
                    <a:cubicBezTo>
                      <a:pt x="58" y="85"/>
                      <a:pt x="58" y="85"/>
                      <a:pt x="58" y="85"/>
                    </a:cubicBezTo>
                    <a:cubicBezTo>
                      <a:pt x="37" y="81"/>
                      <a:pt x="26" y="69"/>
                      <a:pt x="26" y="51"/>
                    </a:cubicBezTo>
                    <a:cubicBezTo>
                      <a:pt x="26" y="25"/>
                      <a:pt x="52" y="0"/>
                      <a:pt x="103" y="0"/>
                    </a:cubicBezTo>
                    <a:cubicBezTo>
                      <a:pt x="125" y="0"/>
                      <a:pt x="142" y="4"/>
                      <a:pt x="162" y="12"/>
                    </a:cubicBezTo>
                    <a:cubicBezTo>
                      <a:pt x="139" y="41"/>
                      <a:pt x="139" y="41"/>
                      <a:pt x="139" y="41"/>
                    </a:cubicBezTo>
                    <a:cubicBezTo>
                      <a:pt x="126" y="35"/>
                      <a:pt x="112" y="32"/>
                      <a:pt x="102" y="32"/>
                    </a:cubicBezTo>
                    <a:cubicBezTo>
                      <a:pt x="98" y="32"/>
                      <a:pt x="86" y="33"/>
                      <a:pt x="86" y="43"/>
                    </a:cubicBezTo>
                    <a:cubicBezTo>
                      <a:pt x="86" y="46"/>
                      <a:pt x="90" y="49"/>
                      <a:pt x="103" y="52"/>
                    </a:cubicBezTo>
                    <a:cubicBezTo>
                      <a:pt x="117" y="55"/>
                      <a:pt x="117" y="55"/>
                      <a:pt x="117" y="55"/>
                    </a:cubicBezTo>
                    <a:cubicBezTo>
                      <a:pt x="137" y="60"/>
                      <a:pt x="149" y="68"/>
                      <a:pt x="149" y="88"/>
                    </a:cubicBezTo>
                    <a:cubicBezTo>
                      <a:pt x="149" y="111"/>
                      <a:pt x="122" y="145"/>
                      <a:pt x="66" y="145"/>
                    </a:cubicBezTo>
                    <a:cubicBezTo>
                      <a:pt x="43" y="145"/>
                      <a:pt x="20" y="138"/>
                      <a:pt x="0" y="12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7" name="Freeform 18">
                <a:extLst>
                  <a:ext uri="{FF2B5EF4-FFF2-40B4-BE49-F238E27FC236}">
                    <a16:creationId xmlns:a16="http://schemas.microsoft.com/office/drawing/2014/main" id="{FD105B55-2640-4A90-81BD-BF0547C9C87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5" y="2045"/>
                <a:ext cx="45" cy="33"/>
              </a:xfrm>
              <a:custGeom>
                <a:avLst/>
                <a:gdLst>
                  <a:gd name="T0" fmla="*/ 3 w 19"/>
                  <a:gd name="T1" fmla="*/ 12 h 14"/>
                  <a:gd name="T2" fmla="*/ 9 w 19"/>
                  <a:gd name="T3" fmla="*/ 14 h 14"/>
                  <a:gd name="T4" fmla="*/ 9 w 19"/>
                  <a:gd name="T5" fmla="*/ 14 h 14"/>
                  <a:gd name="T6" fmla="*/ 18 w 19"/>
                  <a:gd name="T7" fmla="*/ 7 h 14"/>
                  <a:gd name="T8" fmla="*/ 9 w 19"/>
                  <a:gd name="T9" fmla="*/ 0 h 14"/>
                  <a:gd name="T10" fmla="*/ 0 w 19"/>
                  <a:gd name="T11" fmla="*/ 7 h 14"/>
                  <a:gd name="T12" fmla="*/ 3 w 19"/>
                  <a:gd name="T1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14">
                    <a:moveTo>
                      <a:pt x="3" y="12"/>
                    </a:moveTo>
                    <a:cubicBezTo>
                      <a:pt x="4" y="13"/>
                      <a:pt x="7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4" y="14"/>
                      <a:pt x="18" y="11"/>
                      <a:pt x="18" y="7"/>
                    </a:cubicBezTo>
                    <a:cubicBezTo>
                      <a:pt x="19" y="3"/>
                      <a:pt x="14" y="0"/>
                      <a:pt x="9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9"/>
                      <a:pt x="1" y="10"/>
                      <a:pt x="3" y="12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8" name="Freeform 19">
                <a:extLst>
                  <a:ext uri="{FF2B5EF4-FFF2-40B4-BE49-F238E27FC236}">
                    <a16:creationId xmlns:a16="http://schemas.microsoft.com/office/drawing/2014/main" id="{BD228AB7-3671-438B-917F-2C92974DFF8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0" y="2230"/>
                <a:ext cx="232" cy="41"/>
              </a:xfrm>
              <a:custGeom>
                <a:avLst/>
                <a:gdLst>
                  <a:gd name="T0" fmla="*/ 95 w 98"/>
                  <a:gd name="T1" fmla="*/ 0 h 17"/>
                  <a:gd name="T2" fmla="*/ 4 w 98"/>
                  <a:gd name="T3" fmla="*/ 0 h 17"/>
                  <a:gd name="T4" fmla="*/ 0 w 98"/>
                  <a:gd name="T5" fmla="*/ 3 h 17"/>
                  <a:gd name="T6" fmla="*/ 0 w 98"/>
                  <a:gd name="T7" fmla="*/ 13 h 17"/>
                  <a:gd name="T8" fmla="*/ 4 w 98"/>
                  <a:gd name="T9" fmla="*/ 17 h 17"/>
                  <a:gd name="T10" fmla="*/ 95 w 98"/>
                  <a:gd name="T11" fmla="*/ 17 h 17"/>
                  <a:gd name="T12" fmla="*/ 98 w 98"/>
                  <a:gd name="T13" fmla="*/ 13 h 17"/>
                  <a:gd name="T14" fmla="*/ 98 w 98"/>
                  <a:gd name="T15" fmla="*/ 3 h 17"/>
                  <a:gd name="T16" fmla="*/ 95 w 98"/>
                  <a:gd name="T1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17">
                    <a:moveTo>
                      <a:pt x="95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5"/>
                      <a:pt x="2" y="17"/>
                      <a:pt x="4" y="17"/>
                    </a:cubicBezTo>
                    <a:cubicBezTo>
                      <a:pt x="95" y="17"/>
                      <a:pt x="95" y="17"/>
                      <a:pt x="95" y="17"/>
                    </a:cubicBezTo>
                    <a:cubicBezTo>
                      <a:pt x="97" y="17"/>
                      <a:pt x="98" y="15"/>
                      <a:pt x="98" y="13"/>
                    </a:cubicBezTo>
                    <a:cubicBezTo>
                      <a:pt x="98" y="3"/>
                      <a:pt x="98" y="3"/>
                      <a:pt x="98" y="3"/>
                    </a:cubicBezTo>
                    <a:cubicBezTo>
                      <a:pt x="98" y="1"/>
                      <a:pt x="97" y="0"/>
                      <a:pt x="95" y="0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9" name="Freeform 20">
                <a:extLst>
                  <a:ext uri="{FF2B5EF4-FFF2-40B4-BE49-F238E27FC236}">
                    <a16:creationId xmlns:a16="http://schemas.microsoft.com/office/drawing/2014/main" id="{2E0A8B5E-D8B8-4DA7-9F9C-00C43F09A31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76" y="2083"/>
                <a:ext cx="400" cy="140"/>
              </a:xfrm>
              <a:custGeom>
                <a:avLst/>
                <a:gdLst>
                  <a:gd name="T0" fmla="*/ 164 w 168"/>
                  <a:gd name="T1" fmla="*/ 18 h 59"/>
                  <a:gd name="T2" fmla="*/ 109 w 168"/>
                  <a:gd name="T3" fmla="*/ 0 h 59"/>
                  <a:gd name="T4" fmla="*/ 109 w 168"/>
                  <a:gd name="T5" fmla="*/ 0 h 59"/>
                  <a:gd name="T6" fmla="*/ 89 w 168"/>
                  <a:gd name="T7" fmla="*/ 0 h 59"/>
                  <a:gd name="T8" fmla="*/ 89 w 168"/>
                  <a:gd name="T9" fmla="*/ 0 h 59"/>
                  <a:gd name="T10" fmla="*/ 86 w 168"/>
                  <a:gd name="T11" fmla="*/ 0 h 59"/>
                  <a:gd name="T12" fmla="*/ 86 w 168"/>
                  <a:gd name="T13" fmla="*/ 0 h 59"/>
                  <a:gd name="T14" fmla="*/ 82 w 168"/>
                  <a:gd name="T15" fmla="*/ 0 h 59"/>
                  <a:gd name="T16" fmla="*/ 82 w 168"/>
                  <a:gd name="T17" fmla="*/ 0 h 59"/>
                  <a:gd name="T18" fmla="*/ 81 w 168"/>
                  <a:gd name="T19" fmla="*/ 0 h 59"/>
                  <a:gd name="T20" fmla="*/ 80 w 168"/>
                  <a:gd name="T21" fmla="*/ 0 h 59"/>
                  <a:gd name="T22" fmla="*/ 80 w 168"/>
                  <a:gd name="T23" fmla="*/ 0 h 59"/>
                  <a:gd name="T24" fmla="*/ 79 w 168"/>
                  <a:gd name="T25" fmla="*/ 0 h 59"/>
                  <a:gd name="T26" fmla="*/ 79 w 168"/>
                  <a:gd name="T27" fmla="*/ 0 h 59"/>
                  <a:gd name="T28" fmla="*/ 59 w 168"/>
                  <a:gd name="T29" fmla="*/ 0 h 59"/>
                  <a:gd name="T30" fmla="*/ 59 w 168"/>
                  <a:gd name="T31" fmla="*/ 0 h 59"/>
                  <a:gd name="T32" fmla="*/ 4 w 168"/>
                  <a:gd name="T33" fmla="*/ 18 h 59"/>
                  <a:gd name="T34" fmla="*/ 33 w 168"/>
                  <a:gd name="T35" fmla="*/ 59 h 59"/>
                  <a:gd name="T36" fmla="*/ 34 w 168"/>
                  <a:gd name="T37" fmla="*/ 59 h 59"/>
                  <a:gd name="T38" fmla="*/ 34 w 168"/>
                  <a:gd name="T39" fmla="*/ 59 h 59"/>
                  <a:gd name="T40" fmla="*/ 35 w 168"/>
                  <a:gd name="T41" fmla="*/ 58 h 59"/>
                  <a:gd name="T42" fmla="*/ 34 w 168"/>
                  <a:gd name="T43" fmla="*/ 57 h 59"/>
                  <a:gd name="T44" fmla="*/ 20 w 168"/>
                  <a:gd name="T45" fmla="*/ 20 h 59"/>
                  <a:gd name="T46" fmla="*/ 48 w 168"/>
                  <a:gd name="T47" fmla="*/ 3 h 59"/>
                  <a:gd name="T48" fmla="*/ 29 w 168"/>
                  <a:gd name="T49" fmla="*/ 17 h 59"/>
                  <a:gd name="T50" fmla="*/ 56 w 168"/>
                  <a:gd name="T51" fmla="*/ 59 h 59"/>
                  <a:gd name="T52" fmla="*/ 56 w 168"/>
                  <a:gd name="T53" fmla="*/ 59 h 59"/>
                  <a:gd name="T54" fmla="*/ 56 w 168"/>
                  <a:gd name="T55" fmla="*/ 59 h 59"/>
                  <a:gd name="T56" fmla="*/ 57 w 168"/>
                  <a:gd name="T57" fmla="*/ 58 h 59"/>
                  <a:gd name="T58" fmla="*/ 57 w 168"/>
                  <a:gd name="T59" fmla="*/ 57 h 59"/>
                  <a:gd name="T60" fmla="*/ 49 w 168"/>
                  <a:gd name="T61" fmla="*/ 23 h 59"/>
                  <a:gd name="T62" fmla="*/ 80 w 168"/>
                  <a:gd name="T63" fmla="*/ 2 h 59"/>
                  <a:gd name="T64" fmla="*/ 81 w 168"/>
                  <a:gd name="T65" fmla="*/ 2 h 59"/>
                  <a:gd name="T66" fmla="*/ 82 w 168"/>
                  <a:gd name="T67" fmla="*/ 2 h 59"/>
                  <a:gd name="T68" fmla="*/ 82 w 168"/>
                  <a:gd name="T69" fmla="*/ 2 h 59"/>
                  <a:gd name="T70" fmla="*/ 83 w 168"/>
                  <a:gd name="T71" fmla="*/ 2 h 59"/>
                  <a:gd name="T72" fmla="*/ 83 w 168"/>
                  <a:gd name="T73" fmla="*/ 58 h 59"/>
                  <a:gd name="T74" fmla="*/ 84 w 168"/>
                  <a:gd name="T75" fmla="*/ 59 h 59"/>
                  <a:gd name="T76" fmla="*/ 84 w 168"/>
                  <a:gd name="T77" fmla="*/ 59 h 59"/>
                  <a:gd name="T78" fmla="*/ 85 w 168"/>
                  <a:gd name="T79" fmla="*/ 58 h 59"/>
                  <a:gd name="T80" fmla="*/ 85 w 168"/>
                  <a:gd name="T81" fmla="*/ 2 h 59"/>
                  <a:gd name="T82" fmla="*/ 86 w 168"/>
                  <a:gd name="T83" fmla="*/ 2 h 59"/>
                  <a:gd name="T84" fmla="*/ 119 w 168"/>
                  <a:gd name="T85" fmla="*/ 23 h 59"/>
                  <a:gd name="T86" fmla="*/ 111 w 168"/>
                  <a:gd name="T87" fmla="*/ 57 h 59"/>
                  <a:gd name="T88" fmla="*/ 111 w 168"/>
                  <a:gd name="T89" fmla="*/ 58 h 59"/>
                  <a:gd name="T90" fmla="*/ 112 w 168"/>
                  <a:gd name="T91" fmla="*/ 59 h 59"/>
                  <a:gd name="T92" fmla="*/ 112 w 168"/>
                  <a:gd name="T93" fmla="*/ 59 h 59"/>
                  <a:gd name="T94" fmla="*/ 112 w 168"/>
                  <a:gd name="T95" fmla="*/ 59 h 59"/>
                  <a:gd name="T96" fmla="*/ 140 w 168"/>
                  <a:gd name="T97" fmla="*/ 17 h 59"/>
                  <a:gd name="T98" fmla="*/ 120 w 168"/>
                  <a:gd name="T99" fmla="*/ 3 h 59"/>
                  <a:gd name="T100" fmla="*/ 148 w 168"/>
                  <a:gd name="T101" fmla="*/ 20 h 59"/>
                  <a:gd name="T102" fmla="*/ 134 w 168"/>
                  <a:gd name="T103" fmla="*/ 57 h 59"/>
                  <a:gd name="T104" fmla="*/ 134 w 168"/>
                  <a:gd name="T105" fmla="*/ 58 h 59"/>
                  <a:gd name="T106" fmla="*/ 135 w 168"/>
                  <a:gd name="T107" fmla="*/ 59 h 59"/>
                  <a:gd name="T108" fmla="*/ 135 w 168"/>
                  <a:gd name="T109" fmla="*/ 59 h 59"/>
                  <a:gd name="T110" fmla="*/ 135 w 168"/>
                  <a:gd name="T111" fmla="*/ 59 h 59"/>
                  <a:gd name="T112" fmla="*/ 164 w 168"/>
                  <a:gd name="T113" fmla="*/ 1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8" h="59">
                    <a:moveTo>
                      <a:pt x="164" y="18"/>
                    </a:moveTo>
                    <a:cubicBezTo>
                      <a:pt x="161" y="6"/>
                      <a:pt x="143" y="0"/>
                      <a:pt x="109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8" y="0"/>
                      <a:pt x="87" y="0"/>
                      <a:pt x="86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1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79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26" y="0"/>
                      <a:pt x="7" y="6"/>
                      <a:pt x="4" y="18"/>
                    </a:cubicBezTo>
                    <a:cubicBezTo>
                      <a:pt x="0" y="35"/>
                      <a:pt x="32" y="58"/>
                      <a:pt x="33" y="59"/>
                    </a:cubicBezTo>
                    <a:cubicBezTo>
                      <a:pt x="33" y="59"/>
                      <a:pt x="34" y="59"/>
                      <a:pt x="34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9"/>
                      <a:pt x="35" y="59"/>
                      <a:pt x="35" y="58"/>
                    </a:cubicBezTo>
                    <a:cubicBezTo>
                      <a:pt x="35" y="58"/>
                      <a:pt x="35" y="57"/>
                      <a:pt x="34" y="57"/>
                    </a:cubicBezTo>
                    <a:cubicBezTo>
                      <a:pt x="21" y="42"/>
                      <a:pt x="17" y="29"/>
                      <a:pt x="20" y="20"/>
                    </a:cubicBezTo>
                    <a:cubicBezTo>
                      <a:pt x="24" y="9"/>
                      <a:pt x="38" y="5"/>
                      <a:pt x="48" y="3"/>
                    </a:cubicBezTo>
                    <a:cubicBezTo>
                      <a:pt x="37" y="6"/>
                      <a:pt x="30" y="10"/>
                      <a:pt x="29" y="17"/>
                    </a:cubicBezTo>
                    <a:cubicBezTo>
                      <a:pt x="24" y="34"/>
                      <a:pt x="55" y="58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7" y="59"/>
                      <a:pt x="57" y="59"/>
                      <a:pt x="57" y="58"/>
                    </a:cubicBezTo>
                    <a:cubicBezTo>
                      <a:pt x="57" y="58"/>
                      <a:pt x="57" y="58"/>
                      <a:pt x="57" y="57"/>
                    </a:cubicBezTo>
                    <a:cubicBezTo>
                      <a:pt x="48" y="44"/>
                      <a:pt x="46" y="33"/>
                      <a:pt x="49" y="23"/>
                    </a:cubicBezTo>
                    <a:cubicBezTo>
                      <a:pt x="55" y="9"/>
                      <a:pt x="73" y="4"/>
                      <a:pt x="80" y="2"/>
                    </a:cubicBezTo>
                    <a:cubicBezTo>
                      <a:pt x="80" y="2"/>
                      <a:pt x="80" y="2"/>
                      <a:pt x="81" y="2"/>
                    </a:cubicBezTo>
                    <a:cubicBezTo>
                      <a:pt x="81" y="2"/>
                      <a:pt x="81" y="2"/>
                      <a:pt x="82" y="2"/>
                    </a:cubicBezTo>
                    <a:cubicBezTo>
                      <a:pt x="82" y="2"/>
                      <a:pt x="82" y="2"/>
                      <a:pt x="82" y="2"/>
                    </a:cubicBezTo>
                    <a:cubicBezTo>
                      <a:pt x="82" y="2"/>
                      <a:pt x="83" y="2"/>
                      <a:pt x="83" y="2"/>
                    </a:cubicBezTo>
                    <a:cubicBezTo>
                      <a:pt x="82" y="4"/>
                      <a:pt x="68" y="26"/>
                      <a:pt x="83" y="58"/>
                    </a:cubicBezTo>
                    <a:cubicBezTo>
                      <a:pt x="83" y="59"/>
                      <a:pt x="84" y="59"/>
                      <a:pt x="84" y="59"/>
                    </a:cubicBezTo>
                    <a:cubicBezTo>
                      <a:pt x="84" y="59"/>
                      <a:pt x="84" y="59"/>
                      <a:pt x="84" y="59"/>
                    </a:cubicBezTo>
                    <a:cubicBezTo>
                      <a:pt x="84" y="59"/>
                      <a:pt x="85" y="59"/>
                      <a:pt x="85" y="58"/>
                    </a:cubicBezTo>
                    <a:cubicBezTo>
                      <a:pt x="100" y="27"/>
                      <a:pt x="87" y="4"/>
                      <a:pt x="85" y="2"/>
                    </a:cubicBezTo>
                    <a:cubicBezTo>
                      <a:pt x="85" y="2"/>
                      <a:pt x="86" y="2"/>
                      <a:pt x="86" y="2"/>
                    </a:cubicBezTo>
                    <a:cubicBezTo>
                      <a:pt x="89" y="2"/>
                      <a:pt x="113" y="7"/>
                      <a:pt x="119" y="23"/>
                    </a:cubicBezTo>
                    <a:cubicBezTo>
                      <a:pt x="123" y="33"/>
                      <a:pt x="120" y="44"/>
                      <a:pt x="111" y="57"/>
                    </a:cubicBezTo>
                    <a:cubicBezTo>
                      <a:pt x="111" y="58"/>
                      <a:pt x="111" y="58"/>
                      <a:pt x="111" y="58"/>
                    </a:cubicBezTo>
                    <a:cubicBezTo>
                      <a:pt x="111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4" y="58"/>
                      <a:pt x="145" y="34"/>
                      <a:pt x="140" y="17"/>
                    </a:cubicBezTo>
                    <a:cubicBezTo>
                      <a:pt x="138" y="10"/>
                      <a:pt x="131" y="6"/>
                      <a:pt x="120" y="3"/>
                    </a:cubicBezTo>
                    <a:cubicBezTo>
                      <a:pt x="130" y="5"/>
                      <a:pt x="144" y="9"/>
                      <a:pt x="148" y="20"/>
                    </a:cubicBezTo>
                    <a:cubicBezTo>
                      <a:pt x="152" y="29"/>
                      <a:pt x="147" y="42"/>
                      <a:pt x="134" y="57"/>
                    </a:cubicBezTo>
                    <a:cubicBezTo>
                      <a:pt x="134" y="57"/>
                      <a:pt x="134" y="58"/>
                      <a:pt x="134" y="58"/>
                    </a:cubicBezTo>
                    <a:cubicBezTo>
                      <a:pt x="134" y="59"/>
                      <a:pt x="134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6" y="58"/>
                      <a:pt x="168" y="35"/>
                      <a:pt x="164" y="18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0" name="Freeform 21">
                <a:extLst>
                  <a:ext uri="{FF2B5EF4-FFF2-40B4-BE49-F238E27FC236}">
                    <a16:creationId xmlns:a16="http://schemas.microsoft.com/office/drawing/2014/main" id="{F668089E-4361-401D-A031-5EDB5E2438C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124" y="3411"/>
                <a:ext cx="3432" cy="363"/>
              </a:xfrm>
              <a:custGeom>
                <a:avLst/>
                <a:gdLst>
                  <a:gd name="T0" fmla="*/ 1412 w 1445"/>
                  <a:gd name="T1" fmla="*/ 48 h 153"/>
                  <a:gd name="T2" fmla="*/ 1402 w 1445"/>
                  <a:gd name="T3" fmla="*/ 84 h 153"/>
                  <a:gd name="T4" fmla="*/ 1396 w 1445"/>
                  <a:gd name="T5" fmla="*/ 121 h 153"/>
                  <a:gd name="T6" fmla="*/ 1330 w 1445"/>
                  <a:gd name="T7" fmla="*/ 48 h 153"/>
                  <a:gd name="T8" fmla="*/ 1320 w 1445"/>
                  <a:gd name="T9" fmla="*/ 84 h 153"/>
                  <a:gd name="T10" fmla="*/ 1314 w 1445"/>
                  <a:gd name="T11" fmla="*/ 121 h 153"/>
                  <a:gd name="T12" fmla="*/ 1257 w 1445"/>
                  <a:gd name="T13" fmla="*/ 69 h 153"/>
                  <a:gd name="T14" fmla="*/ 1233 w 1445"/>
                  <a:gd name="T15" fmla="*/ 105 h 153"/>
                  <a:gd name="T16" fmla="*/ 1249 w 1445"/>
                  <a:gd name="T17" fmla="*/ 33 h 153"/>
                  <a:gd name="T18" fmla="*/ 1143 w 1445"/>
                  <a:gd name="T19" fmla="*/ 119 h 153"/>
                  <a:gd name="T20" fmla="*/ 1194 w 1445"/>
                  <a:gd name="T21" fmla="*/ 33 h 153"/>
                  <a:gd name="T22" fmla="*/ 1123 w 1445"/>
                  <a:gd name="T23" fmla="*/ 119 h 153"/>
                  <a:gd name="T24" fmla="*/ 1097 w 1445"/>
                  <a:gd name="T25" fmla="*/ 63 h 153"/>
                  <a:gd name="T26" fmla="*/ 1124 w 1445"/>
                  <a:gd name="T27" fmla="*/ 34 h 153"/>
                  <a:gd name="T28" fmla="*/ 1038 w 1445"/>
                  <a:gd name="T29" fmla="*/ 65 h 153"/>
                  <a:gd name="T30" fmla="*/ 1086 w 1445"/>
                  <a:gd name="T31" fmla="*/ 107 h 153"/>
                  <a:gd name="T32" fmla="*/ 1053 w 1445"/>
                  <a:gd name="T33" fmla="*/ 153 h 153"/>
                  <a:gd name="T34" fmla="*/ 986 w 1445"/>
                  <a:gd name="T35" fmla="*/ 50 h 153"/>
                  <a:gd name="T36" fmla="*/ 969 w 1445"/>
                  <a:gd name="T37" fmla="*/ 121 h 153"/>
                  <a:gd name="T38" fmla="*/ 942 w 1445"/>
                  <a:gd name="T39" fmla="*/ 68 h 153"/>
                  <a:gd name="T40" fmla="*/ 885 w 1445"/>
                  <a:gd name="T41" fmla="*/ 119 h 153"/>
                  <a:gd name="T42" fmla="*/ 935 w 1445"/>
                  <a:gd name="T43" fmla="*/ 33 h 153"/>
                  <a:gd name="T44" fmla="*/ 865 w 1445"/>
                  <a:gd name="T45" fmla="*/ 119 h 153"/>
                  <a:gd name="T46" fmla="*/ 826 w 1445"/>
                  <a:gd name="T47" fmla="*/ 49 h 153"/>
                  <a:gd name="T48" fmla="*/ 761 w 1445"/>
                  <a:gd name="T49" fmla="*/ 152 h 153"/>
                  <a:gd name="T50" fmla="*/ 856 w 1445"/>
                  <a:gd name="T51" fmla="*/ 87 h 153"/>
                  <a:gd name="T52" fmla="*/ 808 w 1445"/>
                  <a:gd name="T53" fmla="*/ 44 h 153"/>
                  <a:gd name="T54" fmla="*/ 661 w 1445"/>
                  <a:gd name="T55" fmla="*/ 89 h 153"/>
                  <a:gd name="T56" fmla="*/ 676 w 1445"/>
                  <a:gd name="T57" fmla="*/ 102 h 153"/>
                  <a:gd name="T58" fmla="*/ 709 w 1445"/>
                  <a:gd name="T59" fmla="*/ 44 h 153"/>
                  <a:gd name="T60" fmla="*/ 639 w 1445"/>
                  <a:gd name="T61" fmla="*/ 93 h 153"/>
                  <a:gd name="T62" fmla="*/ 666 w 1445"/>
                  <a:gd name="T63" fmla="*/ 137 h 153"/>
                  <a:gd name="T64" fmla="*/ 558 w 1445"/>
                  <a:gd name="T65" fmla="*/ 119 h 153"/>
                  <a:gd name="T66" fmla="*/ 592 w 1445"/>
                  <a:gd name="T67" fmla="*/ 119 h 153"/>
                  <a:gd name="T68" fmla="*/ 577 w 1445"/>
                  <a:gd name="T69" fmla="*/ 45 h 153"/>
                  <a:gd name="T70" fmla="*/ 518 w 1445"/>
                  <a:gd name="T71" fmla="*/ 21 h 153"/>
                  <a:gd name="T72" fmla="*/ 493 w 1445"/>
                  <a:gd name="T73" fmla="*/ 119 h 153"/>
                  <a:gd name="T74" fmla="*/ 424 w 1445"/>
                  <a:gd name="T75" fmla="*/ 119 h 153"/>
                  <a:gd name="T76" fmla="*/ 501 w 1445"/>
                  <a:gd name="T77" fmla="*/ 33 h 153"/>
                  <a:gd name="T78" fmla="*/ 445 w 1445"/>
                  <a:gd name="T79" fmla="*/ 34 h 153"/>
                  <a:gd name="T80" fmla="*/ 397 w 1445"/>
                  <a:gd name="T81" fmla="*/ 62 h 153"/>
                  <a:gd name="T82" fmla="*/ 401 w 1445"/>
                  <a:gd name="T83" fmla="*/ 97 h 153"/>
                  <a:gd name="T84" fmla="*/ 418 w 1445"/>
                  <a:gd name="T85" fmla="*/ 59 h 153"/>
                  <a:gd name="T86" fmla="*/ 217 w 1445"/>
                  <a:gd name="T87" fmla="*/ 119 h 153"/>
                  <a:gd name="T88" fmla="*/ 291 w 1445"/>
                  <a:gd name="T89" fmla="*/ 119 h 153"/>
                  <a:gd name="T90" fmla="*/ 284 w 1445"/>
                  <a:gd name="T91" fmla="*/ 34 h 153"/>
                  <a:gd name="T92" fmla="*/ 211 w 1445"/>
                  <a:gd name="T93" fmla="*/ 34 h 153"/>
                  <a:gd name="T94" fmla="*/ 137 w 1445"/>
                  <a:gd name="T95" fmla="*/ 67 h 153"/>
                  <a:gd name="T96" fmla="*/ 147 w 1445"/>
                  <a:gd name="T97" fmla="*/ 105 h 153"/>
                  <a:gd name="T98" fmla="*/ 164 w 1445"/>
                  <a:gd name="T99" fmla="*/ 33 h 153"/>
                  <a:gd name="T100" fmla="*/ 52 w 1445"/>
                  <a:gd name="T101" fmla="*/ 105 h 153"/>
                  <a:gd name="T102" fmla="*/ 81 w 1445"/>
                  <a:gd name="T103" fmla="*/ 63 h 153"/>
                  <a:gd name="T104" fmla="*/ 21 w 1445"/>
                  <a:gd name="T105" fmla="*/ 152 h 153"/>
                  <a:gd name="T106" fmla="*/ 101 w 1445"/>
                  <a:gd name="T107" fmla="*/ 66 h 153"/>
                  <a:gd name="T108" fmla="*/ 50 w 1445"/>
                  <a:gd name="T109" fmla="*/ 34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45" h="153">
                    <a:moveTo>
                      <a:pt x="1396" y="121"/>
                    </a:moveTo>
                    <a:cubicBezTo>
                      <a:pt x="1415" y="121"/>
                      <a:pt x="1436" y="114"/>
                      <a:pt x="1437" y="91"/>
                    </a:cubicBezTo>
                    <a:cubicBezTo>
                      <a:pt x="1438" y="74"/>
                      <a:pt x="1414" y="70"/>
                      <a:pt x="1402" y="65"/>
                    </a:cubicBezTo>
                    <a:cubicBezTo>
                      <a:pt x="1397" y="63"/>
                      <a:pt x="1395" y="62"/>
                      <a:pt x="1395" y="58"/>
                    </a:cubicBezTo>
                    <a:cubicBezTo>
                      <a:pt x="1396" y="50"/>
                      <a:pt x="1405" y="48"/>
                      <a:pt x="1412" y="48"/>
                    </a:cubicBezTo>
                    <a:cubicBezTo>
                      <a:pt x="1420" y="48"/>
                      <a:pt x="1428" y="51"/>
                      <a:pt x="1432" y="55"/>
                    </a:cubicBezTo>
                    <a:cubicBezTo>
                      <a:pt x="1445" y="43"/>
                      <a:pt x="1445" y="43"/>
                      <a:pt x="1445" y="43"/>
                    </a:cubicBezTo>
                    <a:cubicBezTo>
                      <a:pt x="1437" y="35"/>
                      <a:pt x="1427" y="32"/>
                      <a:pt x="1415" y="32"/>
                    </a:cubicBezTo>
                    <a:cubicBezTo>
                      <a:pt x="1395" y="32"/>
                      <a:pt x="1378" y="42"/>
                      <a:pt x="1376" y="60"/>
                    </a:cubicBezTo>
                    <a:cubicBezTo>
                      <a:pt x="1375" y="77"/>
                      <a:pt x="1390" y="80"/>
                      <a:pt x="1402" y="84"/>
                    </a:cubicBezTo>
                    <a:cubicBezTo>
                      <a:pt x="1410" y="86"/>
                      <a:pt x="1418" y="88"/>
                      <a:pt x="1417" y="95"/>
                    </a:cubicBezTo>
                    <a:cubicBezTo>
                      <a:pt x="1416" y="105"/>
                      <a:pt x="1405" y="105"/>
                      <a:pt x="1398" y="105"/>
                    </a:cubicBezTo>
                    <a:cubicBezTo>
                      <a:pt x="1389" y="105"/>
                      <a:pt x="1380" y="101"/>
                      <a:pt x="1375" y="95"/>
                    </a:cubicBezTo>
                    <a:cubicBezTo>
                      <a:pt x="1361" y="107"/>
                      <a:pt x="1361" y="107"/>
                      <a:pt x="1361" y="107"/>
                    </a:cubicBezTo>
                    <a:cubicBezTo>
                      <a:pt x="1368" y="117"/>
                      <a:pt x="1382" y="121"/>
                      <a:pt x="1396" y="121"/>
                    </a:cubicBezTo>
                    <a:moveTo>
                      <a:pt x="1314" y="121"/>
                    </a:moveTo>
                    <a:cubicBezTo>
                      <a:pt x="1333" y="121"/>
                      <a:pt x="1354" y="114"/>
                      <a:pt x="1355" y="91"/>
                    </a:cubicBezTo>
                    <a:cubicBezTo>
                      <a:pt x="1356" y="74"/>
                      <a:pt x="1332" y="70"/>
                      <a:pt x="1320" y="65"/>
                    </a:cubicBezTo>
                    <a:cubicBezTo>
                      <a:pt x="1316" y="63"/>
                      <a:pt x="1313" y="62"/>
                      <a:pt x="1313" y="58"/>
                    </a:cubicBezTo>
                    <a:cubicBezTo>
                      <a:pt x="1314" y="50"/>
                      <a:pt x="1323" y="48"/>
                      <a:pt x="1330" y="48"/>
                    </a:cubicBezTo>
                    <a:cubicBezTo>
                      <a:pt x="1338" y="48"/>
                      <a:pt x="1346" y="51"/>
                      <a:pt x="1350" y="55"/>
                    </a:cubicBezTo>
                    <a:cubicBezTo>
                      <a:pt x="1364" y="43"/>
                      <a:pt x="1364" y="43"/>
                      <a:pt x="1364" y="43"/>
                    </a:cubicBezTo>
                    <a:cubicBezTo>
                      <a:pt x="1355" y="35"/>
                      <a:pt x="1345" y="32"/>
                      <a:pt x="1333" y="32"/>
                    </a:cubicBezTo>
                    <a:cubicBezTo>
                      <a:pt x="1314" y="32"/>
                      <a:pt x="1296" y="42"/>
                      <a:pt x="1294" y="60"/>
                    </a:cubicBezTo>
                    <a:cubicBezTo>
                      <a:pt x="1293" y="77"/>
                      <a:pt x="1308" y="80"/>
                      <a:pt x="1320" y="84"/>
                    </a:cubicBezTo>
                    <a:cubicBezTo>
                      <a:pt x="1328" y="86"/>
                      <a:pt x="1336" y="88"/>
                      <a:pt x="1335" y="95"/>
                    </a:cubicBezTo>
                    <a:cubicBezTo>
                      <a:pt x="1335" y="105"/>
                      <a:pt x="1323" y="105"/>
                      <a:pt x="1316" y="105"/>
                    </a:cubicBezTo>
                    <a:cubicBezTo>
                      <a:pt x="1307" y="105"/>
                      <a:pt x="1298" y="101"/>
                      <a:pt x="1293" y="95"/>
                    </a:cubicBezTo>
                    <a:cubicBezTo>
                      <a:pt x="1280" y="107"/>
                      <a:pt x="1280" y="107"/>
                      <a:pt x="1280" y="107"/>
                    </a:cubicBezTo>
                    <a:cubicBezTo>
                      <a:pt x="1287" y="117"/>
                      <a:pt x="1300" y="121"/>
                      <a:pt x="1314" y="121"/>
                    </a:cubicBezTo>
                    <a:moveTo>
                      <a:pt x="1222" y="69"/>
                    </a:moveTo>
                    <a:cubicBezTo>
                      <a:pt x="1222" y="67"/>
                      <a:pt x="1223" y="66"/>
                      <a:pt x="1223" y="64"/>
                    </a:cubicBezTo>
                    <a:cubicBezTo>
                      <a:pt x="1227" y="55"/>
                      <a:pt x="1234" y="49"/>
                      <a:pt x="1245" y="49"/>
                    </a:cubicBezTo>
                    <a:cubicBezTo>
                      <a:pt x="1253" y="49"/>
                      <a:pt x="1259" y="54"/>
                      <a:pt x="1259" y="62"/>
                    </a:cubicBezTo>
                    <a:cubicBezTo>
                      <a:pt x="1259" y="64"/>
                      <a:pt x="1258" y="66"/>
                      <a:pt x="1257" y="69"/>
                    </a:cubicBezTo>
                    <a:lnTo>
                      <a:pt x="1222" y="69"/>
                    </a:lnTo>
                    <a:close/>
                    <a:moveTo>
                      <a:pt x="1228" y="121"/>
                    </a:moveTo>
                    <a:cubicBezTo>
                      <a:pt x="1244" y="121"/>
                      <a:pt x="1260" y="117"/>
                      <a:pt x="1268" y="110"/>
                    </a:cubicBezTo>
                    <a:cubicBezTo>
                      <a:pt x="1263" y="97"/>
                      <a:pt x="1263" y="97"/>
                      <a:pt x="1263" y="97"/>
                    </a:cubicBezTo>
                    <a:cubicBezTo>
                      <a:pt x="1257" y="99"/>
                      <a:pt x="1246" y="105"/>
                      <a:pt x="1233" y="105"/>
                    </a:cubicBezTo>
                    <a:cubicBezTo>
                      <a:pt x="1224" y="105"/>
                      <a:pt x="1216" y="100"/>
                      <a:pt x="1217" y="91"/>
                    </a:cubicBezTo>
                    <a:cubicBezTo>
                      <a:pt x="1217" y="88"/>
                      <a:pt x="1218" y="85"/>
                      <a:pt x="1218" y="82"/>
                    </a:cubicBezTo>
                    <a:cubicBezTo>
                      <a:pt x="1274" y="82"/>
                      <a:pt x="1274" y="82"/>
                      <a:pt x="1274" y="82"/>
                    </a:cubicBezTo>
                    <a:cubicBezTo>
                      <a:pt x="1276" y="76"/>
                      <a:pt x="1279" y="66"/>
                      <a:pt x="1279" y="59"/>
                    </a:cubicBezTo>
                    <a:cubicBezTo>
                      <a:pt x="1280" y="41"/>
                      <a:pt x="1266" y="33"/>
                      <a:pt x="1249" y="33"/>
                    </a:cubicBezTo>
                    <a:cubicBezTo>
                      <a:pt x="1226" y="33"/>
                      <a:pt x="1206" y="47"/>
                      <a:pt x="1200" y="70"/>
                    </a:cubicBezTo>
                    <a:cubicBezTo>
                      <a:pt x="1199" y="77"/>
                      <a:pt x="1196" y="87"/>
                      <a:pt x="1195" y="93"/>
                    </a:cubicBezTo>
                    <a:cubicBezTo>
                      <a:pt x="1194" y="113"/>
                      <a:pt x="1210" y="121"/>
                      <a:pt x="1228" y="121"/>
                    </a:cubicBezTo>
                    <a:moveTo>
                      <a:pt x="1123" y="119"/>
                    </a:moveTo>
                    <a:cubicBezTo>
                      <a:pt x="1143" y="119"/>
                      <a:pt x="1143" y="119"/>
                      <a:pt x="1143" y="119"/>
                    </a:cubicBezTo>
                    <a:cubicBezTo>
                      <a:pt x="1154" y="76"/>
                      <a:pt x="1154" y="76"/>
                      <a:pt x="1154" y="76"/>
                    </a:cubicBezTo>
                    <a:cubicBezTo>
                      <a:pt x="1158" y="60"/>
                      <a:pt x="1170" y="51"/>
                      <a:pt x="1186" y="51"/>
                    </a:cubicBezTo>
                    <a:cubicBezTo>
                      <a:pt x="1189" y="51"/>
                      <a:pt x="1193" y="51"/>
                      <a:pt x="1195" y="51"/>
                    </a:cubicBezTo>
                    <a:cubicBezTo>
                      <a:pt x="1200" y="33"/>
                      <a:pt x="1200" y="33"/>
                      <a:pt x="1200" y="33"/>
                    </a:cubicBezTo>
                    <a:cubicBezTo>
                      <a:pt x="1198" y="33"/>
                      <a:pt x="1196" y="33"/>
                      <a:pt x="1194" y="33"/>
                    </a:cubicBezTo>
                    <a:cubicBezTo>
                      <a:pt x="1183" y="33"/>
                      <a:pt x="1169" y="39"/>
                      <a:pt x="1161" y="48"/>
                    </a:cubicBezTo>
                    <a:cubicBezTo>
                      <a:pt x="1161" y="48"/>
                      <a:pt x="1161" y="48"/>
                      <a:pt x="1161" y="48"/>
                    </a:cubicBezTo>
                    <a:cubicBezTo>
                      <a:pt x="1164" y="34"/>
                      <a:pt x="1164" y="34"/>
                      <a:pt x="1164" y="34"/>
                    </a:cubicBezTo>
                    <a:cubicBezTo>
                      <a:pt x="1144" y="34"/>
                      <a:pt x="1144" y="34"/>
                      <a:pt x="1144" y="34"/>
                    </a:cubicBezTo>
                    <a:lnTo>
                      <a:pt x="1123" y="119"/>
                    </a:lnTo>
                    <a:close/>
                    <a:moveTo>
                      <a:pt x="1069" y="102"/>
                    </a:moveTo>
                    <a:cubicBezTo>
                      <a:pt x="1060" y="102"/>
                      <a:pt x="1053" y="98"/>
                      <a:pt x="1054" y="89"/>
                    </a:cubicBezTo>
                    <a:cubicBezTo>
                      <a:pt x="1054" y="88"/>
                      <a:pt x="1054" y="87"/>
                      <a:pt x="1059" y="67"/>
                    </a:cubicBezTo>
                    <a:cubicBezTo>
                      <a:pt x="1062" y="55"/>
                      <a:pt x="1069" y="49"/>
                      <a:pt x="1080" y="49"/>
                    </a:cubicBezTo>
                    <a:cubicBezTo>
                      <a:pt x="1091" y="49"/>
                      <a:pt x="1098" y="54"/>
                      <a:pt x="1097" y="63"/>
                    </a:cubicBezTo>
                    <a:cubicBezTo>
                      <a:pt x="1097" y="64"/>
                      <a:pt x="1097" y="65"/>
                      <a:pt x="1092" y="85"/>
                    </a:cubicBezTo>
                    <a:cubicBezTo>
                      <a:pt x="1089" y="96"/>
                      <a:pt x="1080" y="102"/>
                      <a:pt x="1069" y="102"/>
                    </a:cubicBezTo>
                    <a:moveTo>
                      <a:pt x="1053" y="153"/>
                    </a:moveTo>
                    <a:cubicBezTo>
                      <a:pt x="1078" y="153"/>
                      <a:pt x="1097" y="140"/>
                      <a:pt x="1104" y="116"/>
                    </a:cubicBezTo>
                    <a:cubicBezTo>
                      <a:pt x="1124" y="34"/>
                      <a:pt x="1124" y="34"/>
                      <a:pt x="1124" y="34"/>
                    </a:cubicBezTo>
                    <a:cubicBezTo>
                      <a:pt x="1104" y="34"/>
                      <a:pt x="1104" y="34"/>
                      <a:pt x="1104" y="34"/>
                    </a:cubicBezTo>
                    <a:cubicBezTo>
                      <a:pt x="1102" y="44"/>
                      <a:pt x="1102" y="44"/>
                      <a:pt x="1102" y="44"/>
                    </a:cubicBezTo>
                    <a:cubicBezTo>
                      <a:pt x="1101" y="44"/>
                      <a:pt x="1101" y="44"/>
                      <a:pt x="1101" y="44"/>
                    </a:cubicBezTo>
                    <a:cubicBezTo>
                      <a:pt x="1098" y="36"/>
                      <a:pt x="1087" y="33"/>
                      <a:pt x="1079" y="33"/>
                    </a:cubicBezTo>
                    <a:cubicBezTo>
                      <a:pt x="1057" y="33"/>
                      <a:pt x="1044" y="45"/>
                      <a:pt x="1038" y="65"/>
                    </a:cubicBezTo>
                    <a:cubicBezTo>
                      <a:pt x="1037" y="70"/>
                      <a:pt x="1035" y="77"/>
                      <a:pt x="1034" y="84"/>
                    </a:cubicBezTo>
                    <a:cubicBezTo>
                      <a:pt x="1033" y="87"/>
                      <a:pt x="1032" y="90"/>
                      <a:pt x="1032" y="93"/>
                    </a:cubicBezTo>
                    <a:cubicBezTo>
                      <a:pt x="1031" y="111"/>
                      <a:pt x="1043" y="118"/>
                      <a:pt x="1060" y="118"/>
                    </a:cubicBezTo>
                    <a:cubicBezTo>
                      <a:pt x="1069" y="118"/>
                      <a:pt x="1079" y="114"/>
                      <a:pt x="1085" y="107"/>
                    </a:cubicBezTo>
                    <a:cubicBezTo>
                      <a:pt x="1086" y="107"/>
                      <a:pt x="1086" y="107"/>
                      <a:pt x="1086" y="107"/>
                    </a:cubicBezTo>
                    <a:cubicBezTo>
                      <a:pt x="1085" y="110"/>
                      <a:pt x="1084" y="114"/>
                      <a:pt x="1084" y="117"/>
                    </a:cubicBezTo>
                    <a:cubicBezTo>
                      <a:pt x="1080" y="129"/>
                      <a:pt x="1072" y="137"/>
                      <a:pt x="1059" y="137"/>
                    </a:cubicBezTo>
                    <a:cubicBezTo>
                      <a:pt x="1051" y="137"/>
                      <a:pt x="1044" y="135"/>
                      <a:pt x="1039" y="129"/>
                    </a:cubicBezTo>
                    <a:cubicBezTo>
                      <a:pt x="1024" y="139"/>
                      <a:pt x="1024" y="139"/>
                      <a:pt x="1024" y="139"/>
                    </a:cubicBezTo>
                    <a:cubicBezTo>
                      <a:pt x="1028" y="148"/>
                      <a:pt x="1040" y="153"/>
                      <a:pt x="1053" y="153"/>
                    </a:cubicBezTo>
                    <a:moveTo>
                      <a:pt x="973" y="105"/>
                    </a:moveTo>
                    <a:cubicBezTo>
                      <a:pt x="964" y="105"/>
                      <a:pt x="957" y="100"/>
                      <a:pt x="958" y="91"/>
                    </a:cubicBezTo>
                    <a:cubicBezTo>
                      <a:pt x="958" y="90"/>
                      <a:pt x="958" y="89"/>
                      <a:pt x="958" y="88"/>
                    </a:cubicBezTo>
                    <a:cubicBezTo>
                      <a:pt x="963" y="67"/>
                      <a:pt x="963" y="67"/>
                      <a:pt x="963" y="67"/>
                    </a:cubicBezTo>
                    <a:cubicBezTo>
                      <a:pt x="966" y="56"/>
                      <a:pt x="975" y="50"/>
                      <a:pt x="986" y="50"/>
                    </a:cubicBezTo>
                    <a:cubicBezTo>
                      <a:pt x="995" y="50"/>
                      <a:pt x="1002" y="54"/>
                      <a:pt x="1002" y="63"/>
                    </a:cubicBezTo>
                    <a:cubicBezTo>
                      <a:pt x="1001" y="64"/>
                      <a:pt x="1001" y="65"/>
                      <a:pt x="1001" y="66"/>
                    </a:cubicBezTo>
                    <a:cubicBezTo>
                      <a:pt x="996" y="87"/>
                      <a:pt x="996" y="87"/>
                      <a:pt x="996" y="87"/>
                    </a:cubicBezTo>
                    <a:cubicBezTo>
                      <a:pt x="993" y="98"/>
                      <a:pt x="984" y="105"/>
                      <a:pt x="973" y="105"/>
                    </a:cubicBezTo>
                    <a:moveTo>
                      <a:pt x="969" y="121"/>
                    </a:moveTo>
                    <a:cubicBezTo>
                      <a:pt x="990" y="121"/>
                      <a:pt x="1011" y="107"/>
                      <a:pt x="1017" y="86"/>
                    </a:cubicBezTo>
                    <a:cubicBezTo>
                      <a:pt x="1018" y="80"/>
                      <a:pt x="1020" y="74"/>
                      <a:pt x="1021" y="68"/>
                    </a:cubicBezTo>
                    <a:cubicBezTo>
                      <a:pt x="1022" y="66"/>
                      <a:pt x="1022" y="64"/>
                      <a:pt x="1022" y="62"/>
                    </a:cubicBezTo>
                    <a:cubicBezTo>
                      <a:pt x="1023" y="43"/>
                      <a:pt x="1008" y="33"/>
                      <a:pt x="990" y="33"/>
                    </a:cubicBezTo>
                    <a:cubicBezTo>
                      <a:pt x="969" y="33"/>
                      <a:pt x="948" y="47"/>
                      <a:pt x="942" y="68"/>
                    </a:cubicBezTo>
                    <a:cubicBezTo>
                      <a:pt x="941" y="75"/>
                      <a:pt x="939" y="81"/>
                      <a:pt x="937" y="88"/>
                    </a:cubicBezTo>
                    <a:cubicBezTo>
                      <a:pt x="937" y="90"/>
                      <a:pt x="937" y="92"/>
                      <a:pt x="937" y="94"/>
                    </a:cubicBezTo>
                    <a:cubicBezTo>
                      <a:pt x="935" y="113"/>
                      <a:pt x="952" y="121"/>
                      <a:pt x="969" y="121"/>
                    </a:cubicBezTo>
                    <a:moveTo>
                      <a:pt x="865" y="119"/>
                    </a:moveTo>
                    <a:cubicBezTo>
                      <a:pt x="885" y="119"/>
                      <a:pt x="885" y="119"/>
                      <a:pt x="885" y="119"/>
                    </a:cubicBezTo>
                    <a:cubicBezTo>
                      <a:pt x="896" y="76"/>
                      <a:pt x="896" y="76"/>
                      <a:pt x="896" y="76"/>
                    </a:cubicBezTo>
                    <a:cubicBezTo>
                      <a:pt x="899" y="60"/>
                      <a:pt x="911" y="51"/>
                      <a:pt x="928" y="51"/>
                    </a:cubicBezTo>
                    <a:cubicBezTo>
                      <a:pt x="930" y="51"/>
                      <a:pt x="934" y="51"/>
                      <a:pt x="937" y="51"/>
                    </a:cubicBezTo>
                    <a:cubicBezTo>
                      <a:pt x="942" y="33"/>
                      <a:pt x="942" y="33"/>
                      <a:pt x="942" y="33"/>
                    </a:cubicBezTo>
                    <a:cubicBezTo>
                      <a:pt x="940" y="33"/>
                      <a:pt x="937" y="33"/>
                      <a:pt x="935" y="33"/>
                    </a:cubicBezTo>
                    <a:cubicBezTo>
                      <a:pt x="925" y="33"/>
                      <a:pt x="910" y="39"/>
                      <a:pt x="903" y="48"/>
                    </a:cubicBezTo>
                    <a:cubicBezTo>
                      <a:pt x="902" y="48"/>
                      <a:pt x="902" y="48"/>
                      <a:pt x="902" y="48"/>
                    </a:cubicBezTo>
                    <a:cubicBezTo>
                      <a:pt x="906" y="34"/>
                      <a:pt x="906" y="34"/>
                      <a:pt x="906" y="34"/>
                    </a:cubicBezTo>
                    <a:cubicBezTo>
                      <a:pt x="886" y="34"/>
                      <a:pt x="886" y="34"/>
                      <a:pt x="886" y="34"/>
                    </a:cubicBezTo>
                    <a:lnTo>
                      <a:pt x="865" y="119"/>
                    </a:lnTo>
                    <a:close/>
                    <a:moveTo>
                      <a:pt x="813" y="105"/>
                    </a:moveTo>
                    <a:cubicBezTo>
                      <a:pt x="804" y="105"/>
                      <a:pt x="796" y="100"/>
                      <a:pt x="797" y="91"/>
                    </a:cubicBezTo>
                    <a:cubicBezTo>
                      <a:pt x="797" y="90"/>
                      <a:pt x="797" y="89"/>
                      <a:pt x="797" y="88"/>
                    </a:cubicBezTo>
                    <a:cubicBezTo>
                      <a:pt x="802" y="68"/>
                      <a:pt x="802" y="68"/>
                      <a:pt x="802" y="68"/>
                    </a:cubicBezTo>
                    <a:cubicBezTo>
                      <a:pt x="805" y="57"/>
                      <a:pt x="815" y="49"/>
                      <a:pt x="826" y="49"/>
                    </a:cubicBezTo>
                    <a:cubicBezTo>
                      <a:pt x="834" y="49"/>
                      <a:pt x="842" y="54"/>
                      <a:pt x="841" y="63"/>
                    </a:cubicBezTo>
                    <a:cubicBezTo>
                      <a:pt x="841" y="64"/>
                      <a:pt x="841" y="65"/>
                      <a:pt x="841" y="66"/>
                    </a:cubicBezTo>
                    <a:cubicBezTo>
                      <a:pt x="835" y="87"/>
                      <a:pt x="835" y="87"/>
                      <a:pt x="835" y="87"/>
                    </a:cubicBezTo>
                    <a:cubicBezTo>
                      <a:pt x="832" y="98"/>
                      <a:pt x="824" y="105"/>
                      <a:pt x="813" y="105"/>
                    </a:cubicBezTo>
                    <a:moveTo>
                      <a:pt x="761" y="152"/>
                    </a:moveTo>
                    <a:cubicBezTo>
                      <a:pt x="781" y="152"/>
                      <a:pt x="781" y="152"/>
                      <a:pt x="781" y="152"/>
                    </a:cubicBezTo>
                    <a:cubicBezTo>
                      <a:pt x="792" y="111"/>
                      <a:pt x="792" y="111"/>
                      <a:pt x="792" y="111"/>
                    </a:cubicBezTo>
                    <a:cubicBezTo>
                      <a:pt x="793" y="111"/>
                      <a:pt x="793" y="111"/>
                      <a:pt x="793" y="111"/>
                    </a:cubicBezTo>
                    <a:cubicBezTo>
                      <a:pt x="796" y="118"/>
                      <a:pt x="804" y="121"/>
                      <a:pt x="812" y="121"/>
                    </a:cubicBezTo>
                    <a:cubicBezTo>
                      <a:pt x="834" y="121"/>
                      <a:pt x="851" y="108"/>
                      <a:pt x="856" y="87"/>
                    </a:cubicBezTo>
                    <a:cubicBezTo>
                      <a:pt x="858" y="80"/>
                      <a:pt x="860" y="73"/>
                      <a:pt x="861" y="66"/>
                    </a:cubicBezTo>
                    <a:cubicBezTo>
                      <a:pt x="862" y="63"/>
                      <a:pt x="862" y="61"/>
                      <a:pt x="862" y="59"/>
                    </a:cubicBezTo>
                    <a:cubicBezTo>
                      <a:pt x="864" y="42"/>
                      <a:pt x="852" y="33"/>
                      <a:pt x="836" y="33"/>
                    </a:cubicBezTo>
                    <a:cubicBezTo>
                      <a:pt x="826" y="33"/>
                      <a:pt x="816" y="37"/>
                      <a:pt x="808" y="44"/>
                    </a:cubicBezTo>
                    <a:cubicBezTo>
                      <a:pt x="808" y="44"/>
                      <a:pt x="808" y="44"/>
                      <a:pt x="808" y="44"/>
                    </a:cubicBezTo>
                    <a:cubicBezTo>
                      <a:pt x="810" y="34"/>
                      <a:pt x="810" y="34"/>
                      <a:pt x="810" y="34"/>
                    </a:cubicBezTo>
                    <a:cubicBezTo>
                      <a:pt x="791" y="34"/>
                      <a:pt x="791" y="34"/>
                      <a:pt x="791" y="34"/>
                    </a:cubicBezTo>
                    <a:lnTo>
                      <a:pt x="761" y="152"/>
                    </a:lnTo>
                    <a:close/>
                    <a:moveTo>
                      <a:pt x="676" y="102"/>
                    </a:moveTo>
                    <a:cubicBezTo>
                      <a:pt x="667" y="102"/>
                      <a:pt x="660" y="98"/>
                      <a:pt x="661" y="89"/>
                    </a:cubicBezTo>
                    <a:cubicBezTo>
                      <a:pt x="661" y="88"/>
                      <a:pt x="661" y="87"/>
                      <a:pt x="666" y="67"/>
                    </a:cubicBezTo>
                    <a:cubicBezTo>
                      <a:pt x="668" y="55"/>
                      <a:pt x="676" y="49"/>
                      <a:pt x="687" y="49"/>
                    </a:cubicBezTo>
                    <a:cubicBezTo>
                      <a:pt x="698" y="49"/>
                      <a:pt x="704" y="54"/>
                      <a:pt x="704" y="63"/>
                    </a:cubicBezTo>
                    <a:cubicBezTo>
                      <a:pt x="704" y="64"/>
                      <a:pt x="703" y="65"/>
                      <a:pt x="698" y="85"/>
                    </a:cubicBezTo>
                    <a:cubicBezTo>
                      <a:pt x="696" y="96"/>
                      <a:pt x="687" y="102"/>
                      <a:pt x="676" y="102"/>
                    </a:cubicBezTo>
                    <a:moveTo>
                      <a:pt x="660" y="153"/>
                    </a:moveTo>
                    <a:cubicBezTo>
                      <a:pt x="685" y="153"/>
                      <a:pt x="704" y="140"/>
                      <a:pt x="710" y="116"/>
                    </a:cubicBezTo>
                    <a:cubicBezTo>
                      <a:pt x="731" y="34"/>
                      <a:pt x="731" y="34"/>
                      <a:pt x="731" y="34"/>
                    </a:cubicBezTo>
                    <a:cubicBezTo>
                      <a:pt x="711" y="34"/>
                      <a:pt x="711" y="34"/>
                      <a:pt x="711" y="34"/>
                    </a:cubicBezTo>
                    <a:cubicBezTo>
                      <a:pt x="709" y="44"/>
                      <a:pt x="709" y="44"/>
                      <a:pt x="709" y="44"/>
                    </a:cubicBezTo>
                    <a:cubicBezTo>
                      <a:pt x="708" y="44"/>
                      <a:pt x="708" y="44"/>
                      <a:pt x="708" y="44"/>
                    </a:cubicBezTo>
                    <a:cubicBezTo>
                      <a:pt x="705" y="36"/>
                      <a:pt x="694" y="33"/>
                      <a:pt x="686" y="33"/>
                    </a:cubicBezTo>
                    <a:cubicBezTo>
                      <a:pt x="664" y="33"/>
                      <a:pt x="650" y="45"/>
                      <a:pt x="645" y="65"/>
                    </a:cubicBezTo>
                    <a:cubicBezTo>
                      <a:pt x="644" y="70"/>
                      <a:pt x="642" y="77"/>
                      <a:pt x="641" y="84"/>
                    </a:cubicBezTo>
                    <a:cubicBezTo>
                      <a:pt x="640" y="87"/>
                      <a:pt x="639" y="90"/>
                      <a:pt x="639" y="93"/>
                    </a:cubicBezTo>
                    <a:cubicBezTo>
                      <a:pt x="638" y="111"/>
                      <a:pt x="650" y="118"/>
                      <a:pt x="666" y="118"/>
                    </a:cubicBezTo>
                    <a:cubicBezTo>
                      <a:pt x="676" y="118"/>
                      <a:pt x="685" y="114"/>
                      <a:pt x="692" y="107"/>
                    </a:cubicBezTo>
                    <a:cubicBezTo>
                      <a:pt x="693" y="107"/>
                      <a:pt x="693" y="107"/>
                      <a:pt x="693" y="107"/>
                    </a:cubicBezTo>
                    <a:cubicBezTo>
                      <a:pt x="692" y="110"/>
                      <a:pt x="691" y="114"/>
                      <a:pt x="690" y="117"/>
                    </a:cubicBezTo>
                    <a:cubicBezTo>
                      <a:pt x="687" y="129"/>
                      <a:pt x="678" y="137"/>
                      <a:pt x="666" y="137"/>
                    </a:cubicBezTo>
                    <a:cubicBezTo>
                      <a:pt x="658" y="137"/>
                      <a:pt x="651" y="135"/>
                      <a:pt x="646" y="129"/>
                    </a:cubicBezTo>
                    <a:cubicBezTo>
                      <a:pt x="631" y="139"/>
                      <a:pt x="631" y="139"/>
                      <a:pt x="631" y="139"/>
                    </a:cubicBezTo>
                    <a:cubicBezTo>
                      <a:pt x="635" y="148"/>
                      <a:pt x="647" y="153"/>
                      <a:pt x="660" y="153"/>
                    </a:cubicBezTo>
                    <a:moveTo>
                      <a:pt x="538" y="119"/>
                    </a:moveTo>
                    <a:cubicBezTo>
                      <a:pt x="558" y="119"/>
                      <a:pt x="558" y="119"/>
                      <a:pt x="558" y="119"/>
                    </a:cubicBezTo>
                    <a:cubicBezTo>
                      <a:pt x="570" y="72"/>
                      <a:pt x="570" y="72"/>
                      <a:pt x="570" y="72"/>
                    </a:cubicBezTo>
                    <a:cubicBezTo>
                      <a:pt x="573" y="59"/>
                      <a:pt x="580" y="50"/>
                      <a:pt x="593" y="50"/>
                    </a:cubicBezTo>
                    <a:cubicBezTo>
                      <a:pt x="602" y="50"/>
                      <a:pt x="607" y="55"/>
                      <a:pt x="606" y="62"/>
                    </a:cubicBezTo>
                    <a:cubicBezTo>
                      <a:pt x="606" y="64"/>
                      <a:pt x="605" y="68"/>
                      <a:pt x="605" y="70"/>
                    </a:cubicBezTo>
                    <a:cubicBezTo>
                      <a:pt x="592" y="119"/>
                      <a:pt x="592" y="119"/>
                      <a:pt x="592" y="119"/>
                    </a:cubicBezTo>
                    <a:cubicBezTo>
                      <a:pt x="613" y="119"/>
                      <a:pt x="613" y="119"/>
                      <a:pt x="613" y="119"/>
                    </a:cubicBezTo>
                    <a:cubicBezTo>
                      <a:pt x="626" y="65"/>
                      <a:pt x="626" y="65"/>
                      <a:pt x="626" y="65"/>
                    </a:cubicBezTo>
                    <a:cubicBezTo>
                      <a:pt x="627" y="62"/>
                      <a:pt x="628" y="57"/>
                      <a:pt x="628" y="55"/>
                    </a:cubicBezTo>
                    <a:cubicBezTo>
                      <a:pt x="629" y="43"/>
                      <a:pt x="620" y="33"/>
                      <a:pt x="604" y="33"/>
                    </a:cubicBezTo>
                    <a:cubicBezTo>
                      <a:pt x="594" y="33"/>
                      <a:pt x="584" y="37"/>
                      <a:pt x="577" y="45"/>
                    </a:cubicBezTo>
                    <a:cubicBezTo>
                      <a:pt x="576" y="45"/>
                      <a:pt x="576" y="45"/>
                      <a:pt x="576" y="45"/>
                    </a:cubicBezTo>
                    <a:cubicBezTo>
                      <a:pt x="578" y="34"/>
                      <a:pt x="578" y="34"/>
                      <a:pt x="578" y="34"/>
                    </a:cubicBezTo>
                    <a:cubicBezTo>
                      <a:pt x="559" y="34"/>
                      <a:pt x="559" y="34"/>
                      <a:pt x="559" y="34"/>
                    </a:cubicBezTo>
                    <a:lnTo>
                      <a:pt x="538" y="119"/>
                    </a:lnTo>
                    <a:close/>
                    <a:moveTo>
                      <a:pt x="518" y="21"/>
                    </a:moveTo>
                    <a:cubicBezTo>
                      <a:pt x="538" y="21"/>
                      <a:pt x="538" y="21"/>
                      <a:pt x="538" y="21"/>
                    </a:cubicBezTo>
                    <a:cubicBezTo>
                      <a:pt x="544" y="0"/>
                      <a:pt x="544" y="0"/>
                      <a:pt x="544" y="0"/>
                    </a:cubicBezTo>
                    <a:cubicBezTo>
                      <a:pt x="523" y="0"/>
                      <a:pt x="523" y="0"/>
                      <a:pt x="523" y="0"/>
                    </a:cubicBezTo>
                    <a:lnTo>
                      <a:pt x="518" y="21"/>
                    </a:lnTo>
                    <a:close/>
                    <a:moveTo>
                      <a:pt x="493" y="119"/>
                    </a:moveTo>
                    <a:cubicBezTo>
                      <a:pt x="514" y="119"/>
                      <a:pt x="514" y="119"/>
                      <a:pt x="514" y="119"/>
                    </a:cubicBezTo>
                    <a:cubicBezTo>
                      <a:pt x="535" y="34"/>
                      <a:pt x="535" y="34"/>
                      <a:pt x="535" y="34"/>
                    </a:cubicBezTo>
                    <a:cubicBezTo>
                      <a:pt x="515" y="34"/>
                      <a:pt x="515" y="34"/>
                      <a:pt x="515" y="34"/>
                    </a:cubicBezTo>
                    <a:lnTo>
                      <a:pt x="493" y="119"/>
                    </a:lnTo>
                    <a:close/>
                    <a:moveTo>
                      <a:pt x="424" y="119"/>
                    </a:moveTo>
                    <a:cubicBezTo>
                      <a:pt x="444" y="119"/>
                      <a:pt x="444" y="119"/>
                      <a:pt x="444" y="119"/>
                    </a:cubicBezTo>
                    <a:cubicBezTo>
                      <a:pt x="455" y="76"/>
                      <a:pt x="455" y="76"/>
                      <a:pt x="455" y="76"/>
                    </a:cubicBezTo>
                    <a:cubicBezTo>
                      <a:pt x="459" y="60"/>
                      <a:pt x="471" y="51"/>
                      <a:pt x="487" y="51"/>
                    </a:cubicBezTo>
                    <a:cubicBezTo>
                      <a:pt x="490" y="51"/>
                      <a:pt x="494" y="51"/>
                      <a:pt x="497" y="51"/>
                    </a:cubicBezTo>
                    <a:cubicBezTo>
                      <a:pt x="501" y="33"/>
                      <a:pt x="501" y="33"/>
                      <a:pt x="501" y="33"/>
                    </a:cubicBezTo>
                    <a:cubicBezTo>
                      <a:pt x="499" y="33"/>
                      <a:pt x="497" y="33"/>
                      <a:pt x="495" y="33"/>
                    </a:cubicBezTo>
                    <a:cubicBezTo>
                      <a:pt x="484" y="33"/>
                      <a:pt x="470" y="39"/>
                      <a:pt x="463" y="48"/>
                    </a:cubicBezTo>
                    <a:cubicBezTo>
                      <a:pt x="462" y="48"/>
                      <a:pt x="462" y="48"/>
                      <a:pt x="462" y="48"/>
                    </a:cubicBezTo>
                    <a:cubicBezTo>
                      <a:pt x="465" y="34"/>
                      <a:pt x="465" y="34"/>
                      <a:pt x="465" y="34"/>
                    </a:cubicBezTo>
                    <a:cubicBezTo>
                      <a:pt x="445" y="34"/>
                      <a:pt x="445" y="34"/>
                      <a:pt x="445" y="34"/>
                    </a:cubicBezTo>
                    <a:lnTo>
                      <a:pt x="424" y="119"/>
                    </a:lnTo>
                    <a:close/>
                    <a:moveTo>
                      <a:pt x="360" y="69"/>
                    </a:moveTo>
                    <a:cubicBezTo>
                      <a:pt x="361" y="67"/>
                      <a:pt x="361" y="66"/>
                      <a:pt x="362" y="64"/>
                    </a:cubicBezTo>
                    <a:cubicBezTo>
                      <a:pt x="365" y="55"/>
                      <a:pt x="373" y="49"/>
                      <a:pt x="384" y="49"/>
                    </a:cubicBezTo>
                    <a:cubicBezTo>
                      <a:pt x="392" y="49"/>
                      <a:pt x="398" y="54"/>
                      <a:pt x="397" y="62"/>
                    </a:cubicBezTo>
                    <a:cubicBezTo>
                      <a:pt x="397" y="64"/>
                      <a:pt x="397" y="66"/>
                      <a:pt x="396" y="69"/>
                    </a:cubicBezTo>
                    <a:lnTo>
                      <a:pt x="360" y="69"/>
                    </a:lnTo>
                    <a:close/>
                    <a:moveTo>
                      <a:pt x="366" y="121"/>
                    </a:moveTo>
                    <a:cubicBezTo>
                      <a:pt x="383" y="121"/>
                      <a:pt x="399" y="117"/>
                      <a:pt x="407" y="110"/>
                    </a:cubicBezTo>
                    <a:cubicBezTo>
                      <a:pt x="401" y="97"/>
                      <a:pt x="401" y="97"/>
                      <a:pt x="401" y="97"/>
                    </a:cubicBezTo>
                    <a:cubicBezTo>
                      <a:pt x="396" y="99"/>
                      <a:pt x="384" y="105"/>
                      <a:pt x="372" y="105"/>
                    </a:cubicBezTo>
                    <a:cubicBezTo>
                      <a:pt x="363" y="105"/>
                      <a:pt x="355" y="100"/>
                      <a:pt x="355" y="91"/>
                    </a:cubicBezTo>
                    <a:cubicBezTo>
                      <a:pt x="355" y="88"/>
                      <a:pt x="356" y="85"/>
                      <a:pt x="357" y="82"/>
                    </a:cubicBezTo>
                    <a:cubicBezTo>
                      <a:pt x="413" y="82"/>
                      <a:pt x="413" y="82"/>
                      <a:pt x="413" y="82"/>
                    </a:cubicBezTo>
                    <a:cubicBezTo>
                      <a:pt x="414" y="76"/>
                      <a:pt x="417" y="66"/>
                      <a:pt x="418" y="59"/>
                    </a:cubicBezTo>
                    <a:cubicBezTo>
                      <a:pt x="419" y="41"/>
                      <a:pt x="405" y="33"/>
                      <a:pt x="388" y="33"/>
                    </a:cubicBezTo>
                    <a:cubicBezTo>
                      <a:pt x="365" y="33"/>
                      <a:pt x="345" y="47"/>
                      <a:pt x="339" y="70"/>
                    </a:cubicBezTo>
                    <a:cubicBezTo>
                      <a:pt x="337" y="77"/>
                      <a:pt x="334" y="87"/>
                      <a:pt x="334" y="93"/>
                    </a:cubicBezTo>
                    <a:cubicBezTo>
                      <a:pt x="332" y="113"/>
                      <a:pt x="349" y="121"/>
                      <a:pt x="366" y="121"/>
                    </a:cubicBezTo>
                    <a:moveTo>
                      <a:pt x="217" y="119"/>
                    </a:moveTo>
                    <a:cubicBezTo>
                      <a:pt x="237" y="119"/>
                      <a:pt x="237" y="119"/>
                      <a:pt x="237" y="119"/>
                    </a:cubicBezTo>
                    <a:cubicBezTo>
                      <a:pt x="268" y="61"/>
                      <a:pt x="268" y="61"/>
                      <a:pt x="268" y="61"/>
                    </a:cubicBezTo>
                    <a:cubicBezTo>
                      <a:pt x="269" y="61"/>
                      <a:pt x="269" y="61"/>
                      <a:pt x="269" y="61"/>
                    </a:cubicBezTo>
                    <a:cubicBezTo>
                      <a:pt x="271" y="119"/>
                      <a:pt x="271" y="119"/>
                      <a:pt x="271" y="119"/>
                    </a:cubicBezTo>
                    <a:cubicBezTo>
                      <a:pt x="291" y="119"/>
                      <a:pt x="291" y="119"/>
                      <a:pt x="291" y="119"/>
                    </a:cubicBezTo>
                    <a:cubicBezTo>
                      <a:pt x="339" y="34"/>
                      <a:pt x="339" y="34"/>
                      <a:pt x="339" y="34"/>
                    </a:cubicBezTo>
                    <a:cubicBezTo>
                      <a:pt x="318" y="34"/>
                      <a:pt x="318" y="34"/>
                      <a:pt x="318" y="34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4" y="34"/>
                      <a:pt x="284" y="34"/>
                      <a:pt x="284" y="34"/>
                    </a:cubicBezTo>
                    <a:cubicBezTo>
                      <a:pt x="267" y="34"/>
                      <a:pt x="267" y="34"/>
                      <a:pt x="267" y="34"/>
                    </a:cubicBezTo>
                    <a:cubicBezTo>
                      <a:pt x="235" y="93"/>
                      <a:pt x="235" y="93"/>
                      <a:pt x="235" y="93"/>
                    </a:cubicBezTo>
                    <a:cubicBezTo>
                      <a:pt x="234" y="93"/>
                      <a:pt x="234" y="93"/>
                      <a:pt x="234" y="93"/>
                    </a:cubicBezTo>
                    <a:cubicBezTo>
                      <a:pt x="232" y="34"/>
                      <a:pt x="232" y="34"/>
                      <a:pt x="232" y="34"/>
                    </a:cubicBezTo>
                    <a:cubicBezTo>
                      <a:pt x="211" y="34"/>
                      <a:pt x="211" y="34"/>
                      <a:pt x="211" y="34"/>
                    </a:cubicBezTo>
                    <a:lnTo>
                      <a:pt x="217" y="119"/>
                    </a:lnTo>
                    <a:close/>
                    <a:moveTo>
                      <a:pt x="147" y="105"/>
                    </a:moveTo>
                    <a:cubicBezTo>
                      <a:pt x="138" y="105"/>
                      <a:pt x="131" y="100"/>
                      <a:pt x="131" y="91"/>
                    </a:cubicBezTo>
                    <a:cubicBezTo>
                      <a:pt x="132" y="90"/>
                      <a:pt x="132" y="89"/>
                      <a:pt x="132" y="88"/>
                    </a:cubicBezTo>
                    <a:cubicBezTo>
                      <a:pt x="137" y="67"/>
                      <a:pt x="137" y="67"/>
                      <a:pt x="137" y="67"/>
                    </a:cubicBezTo>
                    <a:cubicBezTo>
                      <a:pt x="140" y="56"/>
                      <a:pt x="149" y="50"/>
                      <a:pt x="160" y="50"/>
                    </a:cubicBezTo>
                    <a:cubicBezTo>
                      <a:pt x="168" y="50"/>
                      <a:pt x="176" y="54"/>
                      <a:pt x="175" y="63"/>
                    </a:cubicBezTo>
                    <a:cubicBezTo>
                      <a:pt x="175" y="64"/>
                      <a:pt x="175" y="65"/>
                      <a:pt x="175" y="66"/>
                    </a:cubicBezTo>
                    <a:cubicBezTo>
                      <a:pt x="170" y="87"/>
                      <a:pt x="170" y="87"/>
                      <a:pt x="170" y="87"/>
                    </a:cubicBezTo>
                    <a:cubicBezTo>
                      <a:pt x="167" y="98"/>
                      <a:pt x="158" y="105"/>
                      <a:pt x="147" y="105"/>
                    </a:cubicBezTo>
                    <a:moveTo>
                      <a:pt x="143" y="121"/>
                    </a:moveTo>
                    <a:cubicBezTo>
                      <a:pt x="164" y="121"/>
                      <a:pt x="185" y="107"/>
                      <a:pt x="191" y="86"/>
                    </a:cubicBezTo>
                    <a:cubicBezTo>
                      <a:pt x="192" y="80"/>
                      <a:pt x="193" y="74"/>
                      <a:pt x="195" y="68"/>
                    </a:cubicBezTo>
                    <a:cubicBezTo>
                      <a:pt x="195" y="66"/>
                      <a:pt x="196" y="64"/>
                      <a:pt x="196" y="62"/>
                    </a:cubicBezTo>
                    <a:cubicBezTo>
                      <a:pt x="197" y="43"/>
                      <a:pt x="182" y="33"/>
                      <a:pt x="164" y="33"/>
                    </a:cubicBezTo>
                    <a:cubicBezTo>
                      <a:pt x="143" y="33"/>
                      <a:pt x="122" y="47"/>
                      <a:pt x="116" y="68"/>
                    </a:cubicBezTo>
                    <a:cubicBezTo>
                      <a:pt x="115" y="75"/>
                      <a:pt x="113" y="81"/>
                      <a:pt x="111" y="88"/>
                    </a:cubicBezTo>
                    <a:cubicBezTo>
                      <a:pt x="111" y="90"/>
                      <a:pt x="110" y="92"/>
                      <a:pt x="110" y="94"/>
                    </a:cubicBezTo>
                    <a:cubicBezTo>
                      <a:pt x="109" y="113"/>
                      <a:pt x="125" y="121"/>
                      <a:pt x="143" y="121"/>
                    </a:cubicBezTo>
                    <a:moveTo>
                      <a:pt x="52" y="105"/>
                    </a:moveTo>
                    <a:cubicBezTo>
                      <a:pt x="43" y="105"/>
                      <a:pt x="35" y="100"/>
                      <a:pt x="36" y="91"/>
                    </a:cubicBezTo>
                    <a:cubicBezTo>
                      <a:pt x="36" y="90"/>
                      <a:pt x="36" y="89"/>
                      <a:pt x="37" y="88"/>
                    </a:cubicBezTo>
                    <a:cubicBezTo>
                      <a:pt x="42" y="68"/>
                      <a:pt x="42" y="68"/>
                      <a:pt x="42" y="68"/>
                    </a:cubicBezTo>
                    <a:cubicBezTo>
                      <a:pt x="44" y="57"/>
                      <a:pt x="54" y="49"/>
                      <a:pt x="65" y="49"/>
                    </a:cubicBezTo>
                    <a:cubicBezTo>
                      <a:pt x="74" y="49"/>
                      <a:pt x="81" y="54"/>
                      <a:pt x="81" y="63"/>
                    </a:cubicBezTo>
                    <a:cubicBezTo>
                      <a:pt x="80" y="64"/>
                      <a:pt x="80" y="65"/>
                      <a:pt x="80" y="66"/>
                    </a:cubicBezTo>
                    <a:cubicBezTo>
                      <a:pt x="75" y="87"/>
                      <a:pt x="75" y="87"/>
                      <a:pt x="75" y="87"/>
                    </a:cubicBezTo>
                    <a:cubicBezTo>
                      <a:pt x="72" y="98"/>
                      <a:pt x="63" y="105"/>
                      <a:pt x="52" y="105"/>
                    </a:cubicBezTo>
                    <a:moveTo>
                      <a:pt x="0" y="152"/>
                    </a:moveTo>
                    <a:cubicBezTo>
                      <a:pt x="21" y="152"/>
                      <a:pt x="21" y="152"/>
                      <a:pt x="21" y="152"/>
                    </a:cubicBezTo>
                    <a:cubicBezTo>
                      <a:pt x="31" y="111"/>
                      <a:pt x="31" y="111"/>
                      <a:pt x="31" y="111"/>
                    </a:cubicBezTo>
                    <a:cubicBezTo>
                      <a:pt x="32" y="111"/>
                      <a:pt x="32" y="111"/>
                      <a:pt x="32" y="111"/>
                    </a:cubicBezTo>
                    <a:cubicBezTo>
                      <a:pt x="35" y="118"/>
                      <a:pt x="43" y="121"/>
                      <a:pt x="51" y="121"/>
                    </a:cubicBezTo>
                    <a:cubicBezTo>
                      <a:pt x="73" y="121"/>
                      <a:pt x="90" y="108"/>
                      <a:pt x="95" y="87"/>
                    </a:cubicBezTo>
                    <a:cubicBezTo>
                      <a:pt x="97" y="80"/>
                      <a:pt x="99" y="73"/>
                      <a:pt x="101" y="66"/>
                    </a:cubicBezTo>
                    <a:cubicBezTo>
                      <a:pt x="101" y="63"/>
                      <a:pt x="102" y="61"/>
                      <a:pt x="102" y="59"/>
                    </a:cubicBezTo>
                    <a:cubicBezTo>
                      <a:pt x="103" y="42"/>
                      <a:pt x="91" y="33"/>
                      <a:pt x="75" y="33"/>
                    </a:cubicBezTo>
                    <a:cubicBezTo>
                      <a:pt x="65" y="33"/>
                      <a:pt x="55" y="37"/>
                      <a:pt x="48" y="44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50" y="34"/>
                      <a:pt x="50" y="34"/>
                      <a:pt x="50" y="34"/>
                    </a:cubicBezTo>
                    <a:cubicBezTo>
                      <a:pt x="30" y="34"/>
                      <a:pt x="30" y="34"/>
                      <a:pt x="30" y="34"/>
                    </a:cubicBez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00223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797" r:id="rId5"/>
    <p:sldLayoutId id="2147483798" r:id="rId6"/>
    <p:sldLayoutId id="2147483806" r:id="rId7"/>
    <p:sldLayoutId id="2147483722" r:id="rId8"/>
    <p:sldLayoutId id="2147483836" r:id="rId9"/>
    <p:sldLayoutId id="2147483835" r:id="rId10"/>
    <p:sldLayoutId id="2147483841" r:id="rId11"/>
    <p:sldLayoutId id="2147483832" r:id="rId12"/>
    <p:sldLayoutId id="2147483842" r:id="rId13"/>
    <p:sldLayoutId id="2147483723" r:id="rId14"/>
    <p:sldLayoutId id="2147483824" r:id="rId15"/>
    <p:sldLayoutId id="2147483840" r:id="rId16"/>
    <p:sldLayoutId id="2147483825" r:id="rId17"/>
    <p:sldLayoutId id="2147483817" r:id="rId18"/>
    <p:sldLayoutId id="2147483818" r:id="rId19"/>
    <p:sldLayoutId id="2147483819" r:id="rId20"/>
    <p:sldLayoutId id="2147483820" r:id="rId21"/>
    <p:sldLayoutId id="2147483830" r:id="rId22"/>
    <p:sldLayoutId id="2147483821" r:id="rId23"/>
    <p:sldLayoutId id="2147483815" r:id="rId24"/>
    <p:sldLayoutId id="2147483838" r:id="rId25"/>
    <p:sldLayoutId id="2147483724" r:id="rId26"/>
    <p:sldLayoutId id="2147483725" r:id="rId27"/>
    <p:sldLayoutId id="2147483837" r:id="rId28"/>
    <p:sldLayoutId id="2147483831" r:id="rId29"/>
    <p:sldLayoutId id="2147483834" r:id="rId30"/>
    <p:sldLayoutId id="2147483828" r:id="rId31"/>
    <p:sldLayoutId id="2147483827" r:id="rId32"/>
    <p:sldLayoutId id="2147483689" r:id="rId33"/>
    <p:sldLayoutId id="2147483719" r:id="rId34"/>
    <p:sldLayoutId id="2147483704" r:id="rId35"/>
    <p:sldLayoutId id="2147483805" r:id="rId36"/>
    <p:sldLayoutId id="2147483852" r:id="rId37"/>
    <p:sldLayoutId id="2147483856" r:id="rId38"/>
    <p:sldLayoutId id="2147483857" r:id="rId3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" grpId="0"/>
    </p:bld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lang="nl-NL" sz="2000" b="1" i="0" kern="1200" dirty="0">
          <a:solidFill>
            <a:schemeClr val="bg1"/>
          </a:solidFill>
          <a:latin typeface="Helvetica" panose="020B0604020202020204" pitchFamily="34" charset="0"/>
          <a:ea typeface="+mj-ea"/>
          <a:cs typeface="Helvetica" panose="020B0604020202020204" pitchFamily="34" charset="0"/>
        </a:defRPr>
      </a:lvl1pPr>
    </p:titleStyle>
    <p:bodyStyle>
      <a:lvl1pPr marL="225425" indent="-225425" algn="l" defTabSz="914400" rtl="0" eaLnBrk="1" latinLnBrk="0" hangingPunct="1">
        <a:spcBef>
          <a:spcPct val="20000"/>
        </a:spcBef>
        <a:buClr>
          <a:srgbClr val="97BE0D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1pPr>
      <a:lvl2pPr marL="450850" indent="-184150" algn="l" defTabSz="914400" rtl="0" eaLnBrk="1" latinLnBrk="0" hangingPunct="1">
        <a:spcBef>
          <a:spcPct val="20000"/>
        </a:spcBef>
        <a:buClr>
          <a:srgbClr val="97BE0D"/>
        </a:buClr>
        <a:buFont typeface="Wingdings" panose="05000000000000000000" pitchFamily="2" charset="2"/>
        <a:buChar char="§"/>
        <a:tabLst>
          <a:tab pos="450850" algn="l"/>
        </a:tabLst>
        <a:defRPr sz="16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2pPr>
      <a:lvl3pPr marL="627063" indent="-176213" algn="l" defTabSz="914400" rtl="0" eaLnBrk="1" latinLnBrk="0" hangingPunct="1">
        <a:spcBef>
          <a:spcPct val="20000"/>
        </a:spcBef>
        <a:buClr>
          <a:srgbClr val="97BE0D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97BE0D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97BE0D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ep 11">
            <a:extLst>
              <a:ext uri="{FF2B5EF4-FFF2-40B4-BE49-F238E27FC236}">
                <a16:creationId xmlns:a16="http://schemas.microsoft.com/office/drawing/2014/main" id="{ADDAEED0-54FB-40F1-844F-B3BF79A844DC}"/>
              </a:ext>
            </a:extLst>
          </p:cNvPr>
          <p:cNvGrpSpPr/>
          <p:nvPr/>
        </p:nvGrpSpPr>
        <p:grpSpPr>
          <a:xfrm>
            <a:off x="8029170" y="0"/>
            <a:ext cx="1114830" cy="5143500"/>
            <a:chOff x="10705560" y="0"/>
            <a:chExt cx="1486440" cy="6858000"/>
          </a:xfrm>
        </p:grpSpPr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4C530211-D7A4-4B53-8519-E3F7B8EC5938}"/>
                </a:ext>
              </a:extLst>
            </p:cNvPr>
            <p:cNvSpPr/>
            <p:nvPr/>
          </p:nvSpPr>
          <p:spPr>
            <a:xfrm>
              <a:off x="10705560" y="0"/>
              <a:ext cx="148644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en-GB" sz="1200" dirty="0" err="1">
                <a:latin typeface="Helvetica Light" panose="020B0403020202020204" pitchFamily="34" charset="0"/>
              </a:endParaRPr>
            </a:p>
          </p:txBody>
        </p:sp>
        <p:grpSp>
          <p:nvGrpSpPr>
            <p:cNvPr id="14" name="Group 4">
              <a:extLst>
                <a:ext uri="{FF2B5EF4-FFF2-40B4-BE49-F238E27FC236}">
                  <a16:creationId xmlns:a16="http://schemas.microsoft.com/office/drawing/2014/main" id="{D6D9F2AC-00E5-425C-91B2-A0128BB023A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010145" y="5694300"/>
              <a:ext cx="925810" cy="871795"/>
              <a:chOff x="2126" y="546"/>
              <a:chExt cx="3428" cy="3228"/>
            </a:xfrm>
          </p:grpSpPr>
          <p:sp>
            <p:nvSpPr>
              <p:cNvPr id="15" name="AutoShape 3">
                <a:extLst>
                  <a:ext uri="{FF2B5EF4-FFF2-40B4-BE49-F238E27FC236}">
                    <a16:creationId xmlns:a16="http://schemas.microsoft.com/office/drawing/2014/main" id="{CF25614F-6DF6-4DB5-AF32-111020C33714}"/>
                  </a:ext>
                </a:extLst>
              </p:cNvPr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2126" y="546"/>
                <a:ext cx="3428" cy="3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350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6" name="Freeform 5">
                <a:extLst>
                  <a:ext uri="{FF2B5EF4-FFF2-40B4-BE49-F238E27FC236}">
                    <a16:creationId xmlns:a16="http://schemas.microsoft.com/office/drawing/2014/main" id="{AA5A2882-FD50-4CB4-A078-1F4DD3B65B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4" y="670"/>
                <a:ext cx="1100" cy="940"/>
              </a:xfrm>
              <a:custGeom>
                <a:avLst/>
                <a:gdLst>
                  <a:gd name="T0" fmla="*/ 133 w 463"/>
                  <a:gd name="T1" fmla="*/ 162 h 396"/>
                  <a:gd name="T2" fmla="*/ 165 w 463"/>
                  <a:gd name="T3" fmla="*/ 144 h 396"/>
                  <a:gd name="T4" fmla="*/ 230 w 463"/>
                  <a:gd name="T5" fmla="*/ 205 h 396"/>
                  <a:gd name="T6" fmla="*/ 199 w 463"/>
                  <a:gd name="T7" fmla="*/ 225 h 396"/>
                  <a:gd name="T8" fmla="*/ 206 w 463"/>
                  <a:gd name="T9" fmla="*/ 232 h 396"/>
                  <a:gd name="T10" fmla="*/ 235 w 463"/>
                  <a:gd name="T11" fmla="*/ 259 h 396"/>
                  <a:gd name="T12" fmla="*/ 254 w 463"/>
                  <a:gd name="T13" fmla="*/ 278 h 396"/>
                  <a:gd name="T14" fmla="*/ 266 w 463"/>
                  <a:gd name="T15" fmla="*/ 289 h 396"/>
                  <a:gd name="T16" fmla="*/ 272 w 463"/>
                  <a:gd name="T17" fmla="*/ 296 h 396"/>
                  <a:gd name="T18" fmla="*/ 300 w 463"/>
                  <a:gd name="T19" fmla="*/ 322 h 396"/>
                  <a:gd name="T20" fmla="*/ 307 w 463"/>
                  <a:gd name="T21" fmla="*/ 329 h 396"/>
                  <a:gd name="T22" fmla="*/ 337 w 463"/>
                  <a:gd name="T23" fmla="*/ 358 h 396"/>
                  <a:gd name="T24" fmla="*/ 376 w 463"/>
                  <a:gd name="T25" fmla="*/ 396 h 396"/>
                  <a:gd name="T26" fmla="*/ 424 w 463"/>
                  <a:gd name="T27" fmla="*/ 346 h 396"/>
                  <a:gd name="T28" fmla="*/ 452 w 463"/>
                  <a:gd name="T29" fmla="*/ 293 h 396"/>
                  <a:gd name="T30" fmla="*/ 462 w 463"/>
                  <a:gd name="T31" fmla="*/ 241 h 396"/>
                  <a:gd name="T32" fmla="*/ 457 w 463"/>
                  <a:gd name="T33" fmla="*/ 192 h 396"/>
                  <a:gd name="T34" fmla="*/ 440 w 463"/>
                  <a:gd name="T35" fmla="*/ 148 h 396"/>
                  <a:gd name="T36" fmla="*/ 414 w 463"/>
                  <a:gd name="T37" fmla="*/ 109 h 396"/>
                  <a:gd name="T38" fmla="*/ 381 w 463"/>
                  <a:gd name="T39" fmla="*/ 76 h 396"/>
                  <a:gd name="T40" fmla="*/ 341 w 463"/>
                  <a:gd name="T41" fmla="*/ 48 h 396"/>
                  <a:gd name="T42" fmla="*/ 298 w 463"/>
                  <a:gd name="T43" fmla="*/ 28 h 396"/>
                  <a:gd name="T44" fmla="*/ 254 w 463"/>
                  <a:gd name="T45" fmla="*/ 14 h 396"/>
                  <a:gd name="T46" fmla="*/ 166 w 463"/>
                  <a:gd name="T47" fmla="*/ 1 h 396"/>
                  <a:gd name="T48" fmla="*/ 0 w 463"/>
                  <a:gd name="T49" fmla="*/ 33 h 396"/>
                  <a:gd name="T50" fmla="*/ 11 w 463"/>
                  <a:gd name="T51" fmla="*/ 43 h 396"/>
                  <a:gd name="T52" fmla="*/ 24 w 463"/>
                  <a:gd name="T53" fmla="*/ 56 h 396"/>
                  <a:gd name="T54" fmla="*/ 56 w 463"/>
                  <a:gd name="T55" fmla="*/ 87 h 396"/>
                  <a:gd name="T56" fmla="*/ 91 w 463"/>
                  <a:gd name="T57" fmla="*/ 121 h 396"/>
                  <a:gd name="T58" fmla="*/ 132 w 463"/>
                  <a:gd name="T59" fmla="*/ 161 h 396"/>
                  <a:gd name="T60" fmla="*/ 133 w 463"/>
                  <a:gd name="T61" fmla="*/ 162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3" h="396">
                    <a:moveTo>
                      <a:pt x="133" y="162"/>
                    </a:moveTo>
                    <a:cubicBezTo>
                      <a:pt x="165" y="144"/>
                      <a:pt x="165" y="144"/>
                      <a:pt x="165" y="144"/>
                    </a:cubicBezTo>
                    <a:cubicBezTo>
                      <a:pt x="230" y="205"/>
                      <a:pt x="230" y="205"/>
                      <a:pt x="230" y="205"/>
                    </a:cubicBezTo>
                    <a:cubicBezTo>
                      <a:pt x="199" y="225"/>
                      <a:pt x="199" y="225"/>
                      <a:pt x="199" y="225"/>
                    </a:cubicBezTo>
                    <a:cubicBezTo>
                      <a:pt x="206" y="232"/>
                      <a:pt x="206" y="232"/>
                      <a:pt x="206" y="232"/>
                    </a:cubicBezTo>
                    <a:cubicBezTo>
                      <a:pt x="235" y="259"/>
                      <a:pt x="235" y="259"/>
                      <a:pt x="235" y="259"/>
                    </a:cubicBezTo>
                    <a:cubicBezTo>
                      <a:pt x="254" y="278"/>
                      <a:pt x="254" y="278"/>
                      <a:pt x="254" y="278"/>
                    </a:cubicBezTo>
                    <a:cubicBezTo>
                      <a:pt x="266" y="289"/>
                      <a:pt x="266" y="289"/>
                      <a:pt x="266" y="289"/>
                    </a:cubicBezTo>
                    <a:cubicBezTo>
                      <a:pt x="272" y="296"/>
                      <a:pt x="272" y="296"/>
                      <a:pt x="272" y="296"/>
                    </a:cubicBezTo>
                    <a:cubicBezTo>
                      <a:pt x="300" y="322"/>
                      <a:pt x="300" y="322"/>
                      <a:pt x="300" y="322"/>
                    </a:cubicBezTo>
                    <a:cubicBezTo>
                      <a:pt x="307" y="329"/>
                      <a:pt x="307" y="329"/>
                      <a:pt x="307" y="329"/>
                    </a:cubicBezTo>
                    <a:cubicBezTo>
                      <a:pt x="337" y="358"/>
                      <a:pt x="337" y="358"/>
                      <a:pt x="337" y="358"/>
                    </a:cubicBezTo>
                    <a:cubicBezTo>
                      <a:pt x="376" y="396"/>
                      <a:pt x="376" y="396"/>
                      <a:pt x="376" y="396"/>
                    </a:cubicBezTo>
                    <a:cubicBezTo>
                      <a:pt x="395" y="381"/>
                      <a:pt x="411" y="364"/>
                      <a:pt x="424" y="346"/>
                    </a:cubicBezTo>
                    <a:cubicBezTo>
                      <a:pt x="436" y="329"/>
                      <a:pt x="446" y="312"/>
                      <a:pt x="452" y="293"/>
                    </a:cubicBezTo>
                    <a:cubicBezTo>
                      <a:pt x="458" y="276"/>
                      <a:pt x="461" y="259"/>
                      <a:pt x="462" y="241"/>
                    </a:cubicBezTo>
                    <a:cubicBezTo>
                      <a:pt x="463" y="225"/>
                      <a:pt x="461" y="208"/>
                      <a:pt x="457" y="192"/>
                    </a:cubicBezTo>
                    <a:cubicBezTo>
                      <a:pt x="454" y="177"/>
                      <a:pt x="448" y="162"/>
                      <a:pt x="440" y="148"/>
                    </a:cubicBezTo>
                    <a:cubicBezTo>
                      <a:pt x="433" y="134"/>
                      <a:pt x="425" y="121"/>
                      <a:pt x="414" y="109"/>
                    </a:cubicBezTo>
                    <a:cubicBezTo>
                      <a:pt x="404" y="97"/>
                      <a:pt x="393" y="86"/>
                      <a:pt x="381" y="76"/>
                    </a:cubicBezTo>
                    <a:cubicBezTo>
                      <a:pt x="368" y="66"/>
                      <a:pt x="355" y="57"/>
                      <a:pt x="341" y="48"/>
                    </a:cubicBezTo>
                    <a:cubicBezTo>
                      <a:pt x="327" y="41"/>
                      <a:pt x="313" y="34"/>
                      <a:pt x="298" y="28"/>
                    </a:cubicBezTo>
                    <a:cubicBezTo>
                      <a:pt x="284" y="22"/>
                      <a:pt x="269" y="17"/>
                      <a:pt x="254" y="14"/>
                    </a:cubicBezTo>
                    <a:cubicBezTo>
                      <a:pt x="226" y="6"/>
                      <a:pt x="196" y="2"/>
                      <a:pt x="166" y="1"/>
                    </a:cubicBezTo>
                    <a:cubicBezTo>
                      <a:pt x="108" y="0"/>
                      <a:pt x="50" y="11"/>
                      <a:pt x="0" y="33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24" y="56"/>
                      <a:pt x="24" y="56"/>
                      <a:pt x="24" y="56"/>
                    </a:cubicBezTo>
                    <a:cubicBezTo>
                      <a:pt x="56" y="87"/>
                      <a:pt x="56" y="87"/>
                      <a:pt x="56" y="87"/>
                    </a:cubicBezTo>
                    <a:cubicBezTo>
                      <a:pt x="91" y="121"/>
                      <a:pt x="91" y="121"/>
                      <a:pt x="91" y="121"/>
                    </a:cubicBezTo>
                    <a:cubicBezTo>
                      <a:pt x="132" y="161"/>
                      <a:pt x="132" y="161"/>
                      <a:pt x="132" y="161"/>
                    </a:cubicBezTo>
                    <a:lnTo>
                      <a:pt x="133" y="16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350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7" name="Freeform 6">
                <a:extLst>
                  <a:ext uri="{FF2B5EF4-FFF2-40B4-BE49-F238E27FC236}">
                    <a16:creationId xmlns:a16="http://schemas.microsoft.com/office/drawing/2014/main" id="{A85493A9-DB37-49D1-8EEC-5F1EDDAD698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964" y="653"/>
                <a:ext cx="1400" cy="1226"/>
              </a:xfrm>
              <a:custGeom>
                <a:avLst/>
                <a:gdLst>
                  <a:gd name="T0" fmla="*/ 409 w 589"/>
                  <a:gd name="T1" fmla="*/ 241 h 516"/>
                  <a:gd name="T2" fmla="*/ 362 w 589"/>
                  <a:gd name="T3" fmla="*/ 271 h 516"/>
                  <a:gd name="T4" fmla="*/ 296 w 589"/>
                  <a:gd name="T5" fmla="*/ 204 h 516"/>
                  <a:gd name="T6" fmla="*/ 343 w 589"/>
                  <a:gd name="T7" fmla="*/ 177 h 516"/>
                  <a:gd name="T8" fmla="*/ 333 w 589"/>
                  <a:gd name="T9" fmla="*/ 168 h 516"/>
                  <a:gd name="T10" fmla="*/ 308 w 589"/>
                  <a:gd name="T11" fmla="*/ 143 h 516"/>
                  <a:gd name="T12" fmla="*/ 263 w 589"/>
                  <a:gd name="T13" fmla="*/ 100 h 516"/>
                  <a:gd name="T14" fmla="*/ 224 w 589"/>
                  <a:gd name="T15" fmla="*/ 62 h 516"/>
                  <a:gd name="T16" fmla="*/ 190 w 589"/>
                  <a:gd name="T17" fmla="*/ 29 h 516"/>
                  <a:gd name="T18" fmla="*/ 160 w 589"/>
                  <a:gd name="T19" fmla="*/ 0 h 516"/>
                  <a:gd name="T20" fmla="*/ 120 w 589"/>
                  <a:gd name="T21" fmla="*/ 25 h 516"/>
                  <a:gd name="T22" fmla="*/ 84 w 589"/>
                  <a:gd name="T23" fmla="*/ 55 h 516"/>
                  <a:gd name="T24" fmla="*/ 54 w 589"/>
                  <a:gd name="T25" fmla="*/ 89 h 516"/>
                  <a:gd name="T26" fmla="*/ 29 w 589"/>
                  <a:gd name="T27" fmla="*/ 129 h 516"/>
                  <a:gd name="T28" fmla="*/ 11 w 589"/>
                  <a:gd name="T29" fmla="*/ 173 h 516"/>
                  <a:gd name="T30" fmla="*/ 1 w 589"/>
                  <a:gd name="T31" fmla="*/ 223 h 516"/>
                  <a:gd name="T32" fmla="*/ 3 w 589"/>
                  <a:gd name="T33" fmla="*/ 277 h 516"/>
                  <a:gd name="T34" fmla="*/ 20 w 589"/>
                  <a:gd name="T35" fmla="*/ 335 h 516"/>
                  <a:gd name="T36" fmla="*/ 54 w 589"/>
                  <a:gd name="T37" fmla="*/ 392 h 516"/>
                  <a:gd name="T38" fmla="*/ 105 w 589"/>
                  <a:gd name="T39" fmla="*/ 442 h 516"/>
                  <a:gd name="T40" fmla="*/ 172 w 589"/>
                  <a:gd name="T41" fmla="*/ 482 h 516"/>
                  <a:gd name="T42" fmla="*/ 253 w 589"/>
                  <a:gd name="T43" fmla="*/ 507 h 516"/>
                  <a:gd name="T44" fmla="*/ 342 w 589"/>
                  <a:gd name="T45" fmla="*/ 515 h 516"/>
                  <a:gd name="T46" fmla="*/ 433 w 589"/>
                  <a:gd name="T47" fmla="*/ 501 h 516"/>
                  <a:gd name="T48" fmla="*/ 518 w 589"/>
                  <a:gd name="T49" fmla="*/ 467 h 516"/>
                  <a:gd name="T50" fmla="*/ 589 w 589"/>
                  <a:gd name="T51" fmla="*/ 415 h 516"/>
                  <a:gd name="T52" fmla="*/ 409 w 589"/>
                  <a:gd name="T53" fmla="*/ 241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89" h="516">
                    <a:moveTo>
                      <a:pt x="409" y="241"/>
                    </a:moveTo>
                    <a:cubicBezTo>
                      <a:pt x="362" y="271"/>
                      <a:pt x="362" y="271"/>
                      <a:pt x="362" y="271"/>
                    </a:cubicBezTo>
                    <a:cubicBezTo>
                      <a:pt x="296" y="204"/>
                      <a:pt x="296" y="204"/>
                      <a:pt x="296" y="204"/>
                    </a:cubicBezTo>
                    <a:cubicBezTo>
                      <a:pt x="343" y="177"/>
                      <a:pt x="343" y="177"/>
                      <a:pt x="343" y="177"/>
                    </a:cubicBezTo>
                    <a:cubicBezTo>
                      <a:pt x="333" y="168"/>
                      <a:pt x="333" y="168"/>
                      <a:pt x="333" y="168"/>
                    </a:cubicBezTo>
                    <a:cubicBezTo>
                      <a:pt x="325" y="159"/>
                      <a:pt x="316" y="151"/>
                      <a:pt x="308" y="143"/>
                    </a:cubicBezTo>
                    <a:cubicBezTo>
                      <a:pt x="292" y="128"/>
                      <a:pt x="277" y="114"/>
                      <a:pt x="263" y="100"/>
                    </a:cubicBezTo>
                    <a:cubicBezTo>
                      <a:pt x="249" y="87"/>
                      <a:pt x="236" y="74"/>
                      <a:pt x="224" y="62"/>
                    </a:cubicBezTo>
                    <a:cubicBezTo>
                      <a:pt x="212" y="51"/>
                      <a:pt x="201" y="40"/>
                      <a:pt x="190" y="29"/>
                    </a:cubicBezTo>
                    <a:cubicBezTo>
                      <a:pt x="179" y="19"/>
                      <a:pt x="169" y="9"/>
                      <a:pt x="160" y="0"/>
                    </a:cubicBezTo>
                    <a:cubicBezTo>
                      <a:pt x="145" y="8"/>
                      <a:pt x="132" y="16"/>
                      <a:pt x="120" y="25"/>
                    </a:cubicBezTo>
                    <a:cubicBezTo>
                      <a:pt x="107" y="35"/>
                      <a:pt x="95" y="44"/>
                      <a:pt x="84" y="55"/>
                    </a:cubicBezTo>
                    <a:cubicBezTo>
                      <a:pt x="73" y="66"/>
                      <a:pt x="63" y="77"/>
                      <a:pt x="54" y="89"/>
                    </a:cubicBezTo>
                    <a:cubicBezTo>
                      <a:pt x="44" y="102"/>
                      <a:pt x="36" y="115"/>
                      <a:pt x="29" y="129"/>
                    </a:cubicBezTo>
                    <a:cubicBezTo>
                      <a:pt x="21" y="143"/>
                      <a:pt x="15" y="158"/>
                      <a:pt x="11" y="173"/>
                    </a:cubicBezTo>
                    <a:cubicBezTo>
                      <a:pt x="6" y="189"/>
                      <a:pt x="3" y="206"/>
                      <a:pt x="1" y="223"/>
                    </a:cubicBezTo>
                    <a:cubicBezTo>
                      <a:pt x="0" y="240"/>
                      <a:pt x="0" y="258"/>
                      <a:pt x="3" y="277"/>
                    </a:cubicBezTo>
                    <a:cubicBezTo>
                      <a:pt x="6" y="296"/>
                      <a:pt x="12" y="315"/>
                      <a:pt x="20" y="335"/>
                    </a:cubicBezTo>
                    <a:cubicBezTo>
                      <a:pt x="28" y="355"/>
                      <a:pt x="40" y="374"/>
                      <a:pt x="54" y="392"/>
                    </a:cubicBezTo>
                    <a:cubicBezTo>
                      <a:pt x="68" y="410"/>
                      <a:pt x="85" y="427"/>
                      <a:pt x="105" y="442"/>
                    </a:cubicBezTo>
                    <a:cubicBezTo>
                      <a:pt x="125" y="458"/>
                      <a:pt x="147" y="471"/>
                      <a:pt x="172" y="482"/>
                    </a:cubicBezTo>
                    <a:cubicBezTo>
                      <a:pt x="197" y="493"/>
                      <a:pt x="224" y="502"/>
                      <a:pt x="253" y="507"/>
                    </a:cubicBezTo>
                    <a:cubicBezTo>
                      <a:pt x="282" y="513"/>
                      <a:pt x="312" y="516"/>
                      <a:pt x="342" y="515"/>
                    </a:cubicBezTo>
                    <a:cubicBezTo>
                      <a:pt x="373" y="514"/>
                      <a:pt x="403" y="509"/>
                      <a:pt x="433" y="501"/>
                    </a:cubicBezTo>
                    <a:cubicBezTo>
                      <a:pt x="463" y="493"/>
                      <a:pt x="491" y="482"/>
                      <a:pt x="518" y="467"/>
                    </a:cubicBezTo>
                    <a:cubicBezTo>
                      <a:pt x="544" y="452"/>
                      <a:pt x="568" y="435"/>
                      <a:pt x="589" y="415"/>
                    </a:cubicBezTo>
                    <a:lnTo>
                      <a:pt x="409" y="241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350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9" name="Freeform 7">
                <a:extLst>
                  <a:ext uri="{FF2B5EF4-FFF2-40B4-BE49-F238E27FC236}">
                    <a16:creationId xmlns:a16="http://schemas.microsoft.com/office/drawing/2014/main" id="{33E315D9-92BA-47FB-A34C-74F91E60261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934" y="435"/>
                <a:ext cx="1078" cy="833"/>
              </a:xfrm>
              <a:custGeom>
                <a:avLst/>
                <a:gdLst>
                  <a:gd name="T0" fmla="*/ 0 w 454"/>
                  <a:gd name="T1" fmla="*/ 83 h 351"/>
                  <a:gd name="T2" fmla="*/ 298 w 454"/>
                  <a:gd name="T3" fmla="*/ 351 h 351"/>
                  <a:gd name="T4" fmla="*/ 0 w 454"/>
                  <a:gd name="T5" fmla="*/ 83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4" h="351">
                    <a:moveTo>
                      <a:pt x="0" y="83"/>
                    </a:moveTo>
                    <a:cubicBezTo>
                      <a:pt x="0" y="83"/>
                      <a:pt x="454" y="0"/>
                      <a:pt x="298" y="351"/>
                    </a:cubicBezTo>
                    <a:cubicBezTo>
                      <a:pt x="298" y="351"/>
                      <a:pt x="332" y="125"/>
                      <a:pt x="0" y="8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350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0" name="Freeform 8">
                <a:extLst>
                  <a:ext uri="{FF2B5EF4-FFF2-40B4-BE49-F238E27FC236}">
                    <a16:creationId xmlns:a16="http://schemas.microsoft.com/office/drawing/2014/main" id="{98C4F98B-0F1E-4894-8224-2C900E294E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74" y="1598"/>
                <a:ext cx="1287" cy="371"/>
              </a:xfrm>
              <a:custGeom>
                <a:avLst/>
                <a:gdLst>
                  <a:gd name="T0" fmla="*/ 474 w 542"/>
                  <a:gd name="T1" fmla="*/ 87 h 156"/>
                  <a:gd name="T2" fmla="*/ 389 w 542"/>
                  <a:gd name="T3" fmla="*/ 120 h 156"/>
                  <a:gd name="T4" fmla="*/ 298 w 542"/>
                  <a:gd name="T5" fmla="*/ 132 h 156"/>
                  <a:gd name="T6" fmla="*/ 208 w 542"/>
                  <a:gd name="T7" fmla="*/ 125 h 156"/>
                  <a:gd name="T8" fmla="*/ 127 w 542"/>
                  <a:gd name="T9" fmla="*/ 100 h 156"/>
                  <a:gd name="T10" fmla="*/ 59 w 542"/>
                  <a:gd name="T11" fmla="*/ 60 h 156"/>
                  <a:gd name="T12" fmla="*/ 7 w 542"/>
                  <a:gd name="T13" fmla="*/ 9 h 156"/>
                  <a:gd name="T14" fmla="*/ 0 w 542"/>
                  <a:gd name="T15" fmla="*/ 0 h 156"/>
                  <a:gd name="T16" fmla="*/ 7 w 542"/>
                  <a:gd name="T17" fmla="*/ 9 h 156"/>
                  <a:gd name="T18" fmla="*/ 54 w 542"/>
                  <a:gd name="T19" fmla="*/ 63 h 156"/>
                  <a:gd name="T20" fmla="*/ 119 w 542"/>
                  <a:gd name="T21" fmla="*/ 108 h 156"/>
                  <a:gd name="T22" fmla="*/ 198 w 542"/>
                  <a:gd name="T23" fmla="*/ 140 h 156"/>
                  <a:gd name="T24" fmla="*/ 287 w 542"/>
                  <a:gd name="T25" fmla="*/ 154 h 156"/>
                  <a:gd name="T26" fmla="*/ 379 w 542"/>
                  <a:gd name="T27" fmla="*/ 148 h 156"/>
                  <a:gd name="T28" fmla="*/ 466 w 542"/>
                  <a:gd name="T29" fmla="*/ 122 h 156"/>
                  <a:gd name="T30" fmla="*/ 540 w 542"/>
                  <a:gd name="T31" fmla="*/ 77 h 156"/>
                  <a:gd name="T32" fmla="*/ 542 w 542"/>
                  <a:gd name="T33" fmla="*/ 39 h 156"/>
                  <a:gd name="T34" fmla="*/ 474 w 542"/>
                  <a:gd name="T35" fmla="*/ 87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42" h="156">
                    <a:moveTo>
                      <a:pt x="474" y="87"/>
                    </a:moveTo>
                    <a:cubicBezTo>
                      <a:pt x="448" y="102"/>
                      <a:pt x="419" y="111"/>
                      <a:pt x="389" y="120"/>
                    </a:cubicBezTo>
                    <a:cubicBezTo>
                      <a:pt x="359" y="128"/>
                      <a:pt x="329" y="131"/>
                      <a:pt x="298" y="132"/>
                    </a:cubicBezTo>
                    <a:cubicBezTo>
                      <a:pt x="267" y="133"/>
                      <a:pt x="237" y="131"/>
                      <a:pt x="208" y="125"/>
                    </a:cubicBezTo>
                    <a:cubicBezTo>
                      <a:pt x="179" y="120"/>
                      <a:pt x="152" y="111"/>
                      <a:pt x="127" y="100"/>
                    </a:cubicBezTo>
                    <a:cubicBezTo>
                      <a:pt x="102" y="89"/>
                      <a:pt x="79" y="76"/>
                      <a:pt x="59" y="60"/>
                    </a:cubicBezTo>
                    <a:cubicBezTo>
                      <a:pt x="39" y="45"/>
                      <a:pt x="22" y="28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  <a:cubicBezTo>
                      <a:pt x="2" y="3"/>
                      <a:pt x="4" y="6"/>
                      <a:pt x="7" y="9"/>
                    </a:cubicBezTo>
                    <a:cubicBezTo>
                      <a:pt x="20" y="29"/>
                      <a:pt x="36" y="47"/>
                      <a:pt x="54" y="63"/>
                    </a:cubicBezTo>
                    <a:cubicBezTo>
                      <a:pt x="73" y="80"/>
                      <a:pt x="95" y="95"/>
                      <a:pt x="119" y="108"/>
                    </a:cubicBezTo>
                    <a:cubicBezTo>
                      <a:pt x="143" y="121"/>
                      <a:pt x="170" y="132"/>
                      <a:pt x="198" y="140"/>
                    </a:cubicBezTo>
                    <a:cubicBezTo>
                      <a:pt x="227" y="148"/>
                      <a:pt x="256" y="153"/>
                      <a:pt x="287" y="154"/>
                    </a:cubicBezTo>
                    <a:cubicBezTo>
                      <a:pt x="318" y="156"/>
                      <a:pt x="349" y="154"/>
                      <a:pt x="379" y="148"/>
                    </a:cubicBezTo>
                    <a:cubicBezTo>
                      <a:pt x="409" y="143"/>
                      <a:pt x="438" y="134"/>
                      <a:pt x="466" y="122"/>
                    </a:cubicBezTo>
                    <a:cubicBezTo>
                      <a:pt x="493" y="110"/>
                      <a:pt x="518" y="95"/>
                      <a:pt x="540" y="77"/>
                    </a:cubicBezTo>
                    <a:cubicBezTo>
                      <a:pt x="542" y="39"/>
                      <a:pt x="542" y="39"/>
                      <a:pt x="542" y="39"/>
                    </a:cubicBezTo>
                    <a:cubicBezTo>
                      <a:pt x="522" y="58"/>
                      <a:pt x="499" y="73"/>
                      <a:pt x="474" y="8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350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1" name="Freeform 9">
                <a:extLst>
                  <a:ext uri="{FF2B5EF4-FFF2-40B4-BE49-F238E27FC236}">
                    <a16:creationId xmlns:a16="http://schemas.microsoft.com/office/drawing/2014/main" id="{212B8DC1-3A13-4FB6-81DA-BD1792BF0F5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751" y="1100"/>
                <a:ext cx="207" cy="154"/>
              </a:xfrm>
              <a:custGeom>
                <a:avLst/>
                <a:gdLst>
                  <a:gd name="T0" fmla="*/ 0 w 207"/>
                  <a:gd name="T1" fmla="*/ 76 h 154"/>
                  <a:gd name="T2" fmla="*/ 128 w 207"/>
                  <a:gd name="T3" fmla="*/ 0 h 154"/>
                  <a:gd name="T4" fmla="*/ 207 w 207"/>
                  <a:gd name="T5" fmla="*/ 73 h 154"/>
                  <a:gd name="T6" fmla="*/ 78 w 207"/>
                  <a:gd name="T7" fmla="*/ 154 h 154"/>
                  <a:gd name="T8" fmla="*/ 0 w 207"/>
                  <a:gd name="T9" fmla="*/ 76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154">
                    <a:moveTo>
                      <a:pt x="0" y="76"/>
                    </a:moveTo>
                    <a:lnTo>
                      <a:pt x="128" y="0"/>
                    </a:lnTo>
                    <a:lnTo>
                      <a:pt x="207" y="73"/>
                    </a:lnTo>
                    <a:lnTo>
                      <a:pt x="78" y="15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350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2" name="Freeform 10">
                <a:extLst>
                  <a:ext uri="{FF2B5EF4-FFF2-40B4-BE49-F238E27FC236}">
                    <a16:creationId xmlns:a16="http://schemas.microsoft.com/office/drawing/2014/main" id="{64D64899-8484-4AB6-B6CE-C396107627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233" y="394"/>
                <a:ext cx="829" cy="665"/>
              </a:xfrm>
              <a:custGeom>
                <a:avLst/>
                <a:gdLst>
                  <a:gd name="T0" fmla="*/ 0 w 349"/>
                  <a:gd name="T1" fmla="*/ 71 h 280"/>
                  <a:gd name="T2" fmla="*/ 224 w 349"/>
                  <a:gd name="T3" fmla="*/ 280 h 280"/>
                  <a:gd name="T4" fmla="*/ 0 w 349"/>
                  <a:gd name="T5" fmla="*/ 71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9" h="280">
                    <a:moveTo>
                      <a:pt x="0" y="71"/>
                    </a:moveTo>
                    <a:cubicBezTo>
                      <a:pt x="0" y="71"/>
                      <a:pt x="349" y="0"/>
                      <a:pt x="224" y="280"/>
                    </a:cubicBezTo>
                    <a:cubicBezTo>
                      <a:pt x="224" y="280"/>
                      <a:pt x="301" y="82"/>
                      <a:pt x="0" y="71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350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3" name="Freeform 11">
                <a:extLst>
                  <a:ext uri="{FF2B5EF4-FFF2-40B4-BE49-F238E27FC236}">
                    <a16:creationId xmlns:a16="http://schemas.microsoft.com/office/drawing/2014/main" id="{7A3750FE-8592-4E63-9B4C-DDFF5905DFA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138" y="2864"/>
                <a:ext cx="1264" cy="383"/>
              </a:xfrm>
              <a:custGeom>
                <a:avLst/>
                <a:gdLst>
                  <a:gd name="T0" fmla="*/ 61 w 532"/>
                  <a:gd name="T1" fmla="*/ 113 h 161"/>
                  <a:gd name="T2" fmla="*/ 138 w 532"/>
                  <a:gd name="T3" fmla="*/ 69 h 161"/>
                  <a:gd name="T4" fmla="*/ 223 w 532"/>
                  <a:gd name="T5" fmla="*/ 36 h 161"/>
                  <a:gd name="T6" fmla="*/ 311 w 532"/>
                  <a:gd name="T7" fmla="*/ 15 h 161"/>
                  <a:gd name="T8" fmla="*/ 393 w 532"/>
                  <a:gd name="T9" fmla="*/ 9 h 161"/>
                  <a:gd name="T10" fmla="*/ 466 w 532"/>
                  <a:gd name="T11" fmla="*/ 14 h 161"/>
                  <a:gd name="T12" fmla="*/ 524 w 532"/>
                  <a:gd name="T13" fmla="*/ 32 h 161"/>
                  <a:gd name="T14" fmla="*/ 532 w 532"/>
                  <a:gd name="T15" fmla="*/ 35 h 161"/>
                  <a:gd name="T16" fmla="*/ 525 w 532"/>
                  <a:gd name="T17" fmla="*/ 31 h 161"/>
                  <a:gd name="T18" fmla="*/ 470 w 532"/>
                  <a:gd name="T19" fmla="*/ 11 h 161"/>
                  <a:gd name="T20" fmla="*/ 400 w 532"/>
                  <a:gd name="T21" fmla="*/ 1 h 161"/>
                  <a:gd name="T22" fmla="*/ 318 w 532"/>
                  <a:gd name="T23" fmla="*/ 4 h 161"/>
                  <a:gd name="T24" fmla="*/ 230 w 532"/>
                  <a:gd name="T25" fmla="*/ 19 h 161"/>
                  <a:gd name="T26" fmla="*/ 143 w 532"/>
                  <a:gd name="T27" fmla="*/ 48 h 161"/>
                  <a:gd name="T28" fmla="*/ 64 w 532"/>
                  <a:gd name="T29" fmla="*/ 89 h 161"/>
                  <a:gd name="T30" fmla="*/ 0 w 532"/>
                  <a:gd name="T31" fmla="*/ 137 h 161"/>
                  <a:gd name="T32" fmla="*/ 5 w 532"/>
                  <a:gd name="T33" fmla="*/ 161 h 161"/>
                  <a:gd name="T34" fmla="*/ 61 w 532"/>
                  <a:gd name="T35" fmla="*/ 11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2" h="161">
                    <a:moveTo>
                      <a:pt x="61" y="113"/>
                    </a:moveTo>
                    <a:cubicBezTo>
                      <a:pt x="84" y="97"/>
                      <a:pt x="110" y="83"/>
                      <a:pt x="138" y="69"/>
                    </a:cubicBezTo>
                    <a:cubicBezTo>
                      <a:pt x="165" y="56"/>
                      <a:pt x="194" y="45"/>
                      <a:pt x="223" y="36"/>
                    </a:cubicBezTo>
                    <a:cubicBezTo>
                      <a:pt x="252" y="27"/>
                      <a:pt x="282" y="20"/>
                      <a:pt x="311" y="15"/>
                    </a:cubicBezTo>
                    <a:cubicBezTo>
                      <a:pt x="339" y="11"/>
                      <a:pt x="367" y="9"/>
                      <a:pt x="393" y="9"/>
                    </a:cubicBezTo>
                    <a:cubicBezTo>
                      <a:pt x="419" y="8"/>
                      <a:pt x="443" y="10"/>
                      <a:pt x="466" y="14"/>
                    </a:cubicBezTo>
                    <a:cubicBezTo>
                      <a:pt x="487" y="18"/>
                      <a:pt x="507" y="24"/>
                      <a:pt x="524" y="32"/>
                    </a:cubicBezTo>
                    <a:cubicBezTo>
                      <a:pt x="527" y="33"/>
                      <a:pt x="530" y="34"/>
                      <a:pt x="532" y="35"/>
                    </a:cubicBezTo>
                    <a:cubicBezTo>
                      <a:pt x="530" y="34"/>
                      <a:pt x="527" y="33"/>
                      <a:pt x="525" y="31"/>
                    </a:cubicBezTo>
                    <a:cubicBezTo>
                      <a:pt x="509" y="23"/>
                      <a:pt x="490" y="16"/>
                      <a:pt x="470" y="11"/>
                    </a:cubicBezTo>
                    <a:cubicBezTo>
                      <a:pt x="448" y="6"/>
                      <a:pt x="425" y="3"/>
                      <a:pt x="400" y="1"/>
                    </a:cubicBezTo>
                    <a:cubicBezTo>
                      <a:pt x="374" y="0"/>
                      <a:pt x="346" y="1"/>
                      <a:pt x="318" y="4"/>
                    </a:cubicBezTo>
                    <a:cubicBezTo>
                      <a:pt x="289" y="7"/>
                      <a:pt x="259" y="12"/>
                      <a:pt x="230" y="19"/>
                    </a:cubicBezTo>
                    <a:cubicBezTo>
                      <a:pt x="200" y="27"/>
                      <a:pt x="171" y="37"/>
                      <a:pt x="143" y="48"/>
                    </a:cubicBezTo>
                    <a:cubicBezTo>
                      <a:pt x="114" y="60"/>
                      <a:pt x="88" y="74"/>
                      <a:pt x="64" y="89"/>
                    </a:cubicBezTo>
                    <a:cubicBezTo>
                      <a:pt x="40" y="104"/>
                      <a:pt x="18" y="120"/>
                      <a:pt x="0" y="137"/>
                    </a:cubicBezTo>
                    <a:cubicBezTo>
                      <a:pt x="5" y="161"/>
                      <a:pt x="5" y="161"/>
                      <a:pt x="5" y="161"/>
                    </a:cubicBezTo>
                    <a:cubicBezTo>
                      <a:pt x="21" y="144"/>
                      <a:pt x="40" y="128"/>
                      <a:pt x="61" y="11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350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4" name="Freeform 12">
                <a:extLst>
                  <a:ext uri="{FF2B5EF4-FFF2-40B4-BE49-F238E27FC236}">
                    <a16:creationId xmlns:a16="http://schemas.microsoft.com/office/drawing/2014/main" id="{CAB8F52C-74BE-4BFA-A241-CDC7237A0EA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3" y="2178"/>
                <a:ext cx="411" cy="480"/>
              </a:xfrm>
              <a:custGeom>
                <a:avLst/>
                <a:gdLst>
                  <a:gd name="T0" fmla="*/ 83 w 173"/>
                  <a:gd name="T1" fmla="*/ 158 h 202"/>
                  <a:gd name="T2" fmla="*/ 67 w 173"/>
                  <a:gd name="T3" fmla="*/ 167 h 202"/>
                  <a:gd name="T4" fmla="*/ 56 w 173"/>
                  <a:gd name="T5" fmla="*/ 153 h 202"/>
                  <a:gd name="T6" fmla="*/ 87 w 173"/>
                  <a:gd name="T7" fmla="*/ 92 h 202"/>
                  <a:gd name="T8" fmla="*/ 97 w 173"/>
                  <a:gd name="T9" fmla="*/ 98 h 202"/>
                  <a:gd name="T10" fmla="*/ 83 w 173"/>
                  <a:gd name="T11" fmla="*/ 158 h 202"/>
                  <a:gd name="T12" fmla="*/ 168 w 173"/>
                  <a:gd name="T13" fmla="*/ 33 h 202"/>
                  <a:gd name="T14" fmla="*/ 173 w 173"/>
                  <a:gd name="T15" fmla="*/ 0 h 202"/>
                  <a:gd name="T16" fmla="*/ 118 w 173"/>
                  <a:gd name="T17" fmla="*/ 8 h 202"/>
                  <a:gd name="T18" fmla="*/ 109 w 173"/>
                  <a:gd name="T19" fmla="*/ 61 h 202"/>
                  <a:gd name="T20" fmla="*/ 90 w 173"/>
                  <a:gd name="T21" fmla="*/ 57 h 202"/>
                  <a:gd name="T22" fmla="*/ 1 w 173"/>
                  <a:gd name="T23" fmla="*/ 157 h 202"/>
                  <a:gd name="T24" fmla="*/ 48 w 173"/>
                  <a:gd name="T25" fmla="*/ 202 h 202"/>
                  <a:gd name="T26" fmla="*/ 85 w 173"/>
                  <a:gd name="T27" fmla="*/ 188 h 202"/>
                  <a:gd name="T28" fmla="*/ 86 w 173"/>
                  <a:gd name="T29" fmla="*/ 198 h 202"/>
                  <a:gd name="T30" fmla="*/ 132 w 173"/>
                  <a:gd name="T31" fmla="*/ 198 h 202"/>
                  <a:gd name="T32" fmla="*/ 139 w 173"/>
                  <a:gd name="T33" fmla="*/ 143 h 202"/>
                  <a:gd name="T34" fmla="*/ 168 w 173"/>
                  <a:gd name="T35" fmla="*/ 33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3" h="202">
                    <a:moveTo>
                      <a:pt x="83" y="158"/>
                    </a:moveTo>
                    <a:cubicBezTo>
                      <a:pt x="80" y="162"/>
                      <a:pt x="73" y="167"/>
                      <a:pt x="67" y="167"/>
                    </a:cubicBezTo>
                    <a:cubicBezTo>
                      <a:pt x="59" y="167"/>
                      <a:pt x="56" y="162"/>
                      <a:pt x="56" y="153"/>
                    </a:cubicBezTo>
                    <a:cubicBezTo>
                      <a:pt x="56" y="144"/>
                      <a:pt x="63" y="92"/>
                      <a:pt x="87" y="92"/>
                    </a:cubicBezTo>
                    <a:cubicBezTo>
                      <a:pt x="92" y="92"/>
                      <a:pt x="96" y="95"/>
                      <a:pt x="97" y="98"/>
                    </a:cubicBezTo>
                    <a:lnTo>
                      <a:pt x="83" y="158"/>
                    </a:lnTo>
                    <a:close/>
                    <a:moveTo>
                      <a:pt x="168" y="33"/>
                    </a:moveTo>
                    <a:cubicBezTo>
                      <a:pt x="171" y="22"/>
                      <a:pt x="173" y="7"/>
                      <a:pt x="173" y="0"/>
                    </a:cubicBezTo>
                    <a:cubicBezTo>
                      <a:pt x="118" y="8"/>
                      <a:pt x="118" y="8"/>
                      <a:pt x="118" y="8"/>
                    </a:cubicBezTo>
                    <a:cubicBezTo>
                      <a:pt x="118" y="16"/>
                      <a:pt x="117" y="29"/>
                      <a:pt x="109" y="61"/>
                    </a:cubicBezTo>
                    <a:cubicBezTo>
                      <a:pt x="104" y="60"/>
                      <a:pt x="97" y="57"/>
                      <a:pt x="90" y="57"/>
                    </a:cubicBezTo>
                    <a:cubicBezTo>
                      <a:pt x="20" y="57"/>
                      <a:pt x="0" y="122"/>
                      <a:pt x="1" y="157"/>
                    </a:cubicBezTo>
                    <a:cubicBezTo>
                      <a:pt x="2" y="185"/>
                      <a:pt x="18" y="202"/>
                      <a:pt x="48" y="202"/>
                    </a:cubicBezTo>
                    <a:cubicBezTo>
                      <a:pt x="65" y="202"/>
                      <a:pt x="78" y="196"/>
                      <a:pt x="85" y="188"/>
                    </a:cubicBezTo>
                    <a:cubicBezTo>
                      <a:pt x="85" y="191"/>
                      <a:pt x="85" y="196"/>
                      <a:pt x="86" y="198"/>
                    </a:cubicBezTo>
                    <a:cubicBezTo>
                      <a:pt x="132" y="198"/>
                      <a:pt x="132" y="198"/>
                      <a:pt x="132" y="198"/>
                    </a:cubicBezTo>
                    <a:cubicBezTo>
                      <a:pt x="130" y="188"/>
                      <a:pt x="131" y="178"/>
                      <a:pt x="139" y="143"/>
                    </a:cubicBezTo>
                    <a:lnTo>
                      <a:pt x="168" y="33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350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5" name="Freeform 13">
                <a:extLst>
                  <a:ext uri="{FF2B5EF4-FFF2-40B4-BE49-F238E27FC236}">
                    <a16:creationId xmlns:a16="http://schemas.microsoft.com/office/drawing/2014/main" id="{5C8AA911-9C8A-4768-A289-4B8E85D5B58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938" y="2311"/>
                <a:ext cx="361" cy="347"/>
              </a:xfrm>
              <a:custGeom>
                <a:avLst/>
                <a:gdLst>
                  <a:gd name="T0" fmla="*/ 63 w 152"/>
                  <a:gd name="T1" fmla="*/ 56 h 146"/>
                  <a:gd name="T2" fmla="*/ 87 w 152"/>
                  <a:gd name="T3" fmla="*/ 33 h 146"/>
                  <a:gd name="T4" fmla="*/ 99 w 152"/>
                  <a:gd name="T5" fmla="*/ 43 h 146"/>
                  <a:gd name="T6" fmla="*/ 74 w 152"/>
                  <a:gd name="T7" fmla="*/ 58 h 146"/>
                  <a:gd name="T8" fmla="*/ 63 w 152"/>
                  <a:gd name="T9" fmla="*/ 56 h 146"/>
                  <a:gd name="T10" fmla="*/ 55 w 152"/>
                  <a:gd name="T11" fmla="*/ 88 h 146"/>
                  <a:gd name="T12" fmla="*/ 73 w 152"/>
                  <a:gd name="T13" fmla="*/ 89 h 146"/>
                  <a:gd name="T14" fmla="*/ 152 w 152"/>
                  <a:gd name="T15" fmla="*/ 40 h 146"/>
                  <a:gd name="T16" fmla="*/ 93 w 152"/>
                  <a:gd name="T17" fmla="*/ 0 h 146"/>
                  <a:gd name="T18" fmla="*/ 0 w 152"/>
                  <a:gd name="T19" fmla="*/ 95 h 146"/>
                  <a:gd name="T20" fmla="*/ 66 w 152"/>
                  <a:gd name="T21" fmla="*/ 146 h 146"/>
                  <a:gd name="T22" fmla="*/ 130 w 152"/>
                  <a:gd name="T23" fmla="*/ 128 h 146"/>
                  <a:gd name="T24" fmla="*/ 120 w 152"/>
                  <a:gd name="T25" fmla="*/ 99 h 146"/>
                  <a:gd name="T26" fmla="*/ 76 w 152"/>
                  <a:gd name="T27" fmla="*/ 113 h 146"/>
                  <a:gd name="T28" fmla="*/ 54 w 152"/>
                  <a:gd name="T29" fmla="*/ 96 h 146"/>
                  <a:gd name="T30" fmla="*/ 55 w 152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2" h="146">
                    <a:moveTo>
                      <a:pt x="63" y="56"/>
                    </a:moveTo>
                    <a:cubicBezTo>
                      <a:pt x="67" y="42"/>
                      <a:pt x="74" y="33"/>
                      <a:pt x="87" y="33"/>
                    </a:cubicBezTo>
                    <a:cubicBezTo>
                      <a:pt x="95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9" y="58"/>
                      <a:pt x="65" y="57"/>
                      <a:pt x="63" y="56"/>
                    </a:cubicBezTo>
                    <a:close/>
                    <a:moveTo>
                      <a:pt x="55" y="88"/>
                    </a:moveTo>
                    <a:cubicBezTo>
                      <a:pt x="57" y="88"/>
                      <a:pt x="65" y="89"/>
                      <a:pt x="73" y="89"/>
                    </a:cubicBezTo>
                    <a:cubicBezTo>
                      <a:pt x="125" y="89"/>
                      <a:pt x="152" y="65"/>
                      <a:pt x="152" y="40"/>
                    </a:cubicBezTo>
                    <a:cubicBezTo>
                      <a:pt x="152" y="11"/>
                      <a:pt x="126" y="0"/>
                      <a:pt x="93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1" y="146"/>
                      <a:pt x="66" y="146"/>
                    </a:cubicBezTo>
                    <a:cubicBezTo>
                      <a:pt x="82" y="146"/>
                      <a:pt x="105" y="141"/>
                      <a:pt x="130" y="128"/>
                    </a:cubicBezTo>
                    <a:cubicBezTo>
                      <a:pt x="120" y="99"/>
                      <a:pt x="120" y="99"/>
                      <a:pt x="120" y="99"/>
                    </a:cubicBezTo>
                    <a:cubicBezTo>
                      <a:pt x="107" y="107"/>
                      <a:pt x="89" y="113"/>
                      <a:pt x="76" y="113"/>
                    </a:cubicBezTo>
                    <a:cubicBezTo>
                      <a:pt x="60" y="113"/>
                      <a:pt x="54" y="109"/>
                      <a:pt x="54" y="96"/>
                    </a:cubicBezTo>
                    <a:cubicBezTo>
                      <a:pt x="54" y="95"/>
                      <a:pt x="54" y="90"/>
                      <a:pt x="55" y="8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350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6" name="Freeform 14">
                <a:extLst>
                  <a:ext uri="{FF2B5EF4-FFF2-40B4-BE49-F238E27FC236}">
                    <a16:creationId xmlns:a16="http://schemas.microsoft.com/office/drawing/2014/main" id="{112DF539-B025-4252-ACBA-6593F16D1B6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2" y="2183"/>
                <a:ext cx="387" cy="465"/>
              </a:xfrm>
              <a:custGeom>
                <a:avLst/>
                <a:gdLst>
                  <a:gd name="T0" fmla="*/ 41 w 163"/>
                  <a:gd name="T1" fmla="*/ 8 h 196"/>
                  <a:gd name="T2" fmla="*/ 97 w 163"/>
                  <a:gd name="T3" fmla="*/ 0 h 196"/>
                  <a:gd name="T4" fmla="*/ 92 w 163"/>
                  <a:gd name="T5" fmla="*/ 33 h 196"/>
                  <a:gd name="T6" fmla="*/ 87 w 163"/>
                  <a:gd name="T7" fmla="*/ 54 h 196"/>
                  <a:gd name="T8" fmla="*/ 84 w 163"/>
                  <a:gd name="T9" fmla="*/ 65 h 196"/>
                  <a:gd name="T10" fmla="*/ 123 w 163"/>
                  <a:gd name="T11" fmla="*/ 55 h 196"/>
                  <a:gd name="T12" fmla="*/ 163 w 163"/>
                  <a:gd name="T13" fmla="*/ 81 h 196"/>
                  <a:gd name="T14" fmla="*/ 161 w 163"/>
                  <a:gd name="T15" fmla="*/ 95 h 196"/>
                  <a:gd name="T16" fmla="*/ 136 w 163"/>
                  <a:gd name="T17" fmla="*/ 196 h 196"/>
                  <a:gd name="T18" fmla="*/ 83 w 163"/>
                  <a:gd name="T19" fmla="*/ 196 h 196"/>
                  <a:gd name="T20" fmla="*/ 105 w 163"/>
                  <a:gd name="T21" fmla="*/ 105 h 196"/>
                  <a:gd name="T22" fmla="*/ 107 w 163"/>
                  <a:gd name="T23" fmla="*/ 96 h 196"/>
                  <a:gd name="T24" fmla="*/ 97 w 163"/>
                  <a:gd name="T25" fmla="*/ 91 h 196"/>
                  <a:gd name="T26" fmla="*/ 76 w 163"/>
                  <a:gd name="T27" fmla="*/ 99 h 196"/>
                  <a:gd name="T28" fmla="*/ 53 w 163"/>
                  <a:gd name="T29" fmla="*/ 196 h 196"/>
                  <a:gd name="T30" fmla="*/ 0 w 163"/>
                  <a:gd name="T31" fmla="*/ 196 h 196"/>
                  <a:gd name="T32" fmla="*/ 33 w 163"/>
                  <a:gd name="T33" fmla="*/ 58 h 196"/>
                  <a:gd name="T34" fmla="*/ 41 w 163"/>
                  <a:gd name="T35" fmla="*/ 8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3" h="196">
                    <a:moveTo>
                      <a:pt x="41" y="8"/>
                    </a:moveTo>
                    <a:cubicBezTo>
                      <a:pt x="97" y="0"/>
                      <a:pt x="97" y="0"/>
                      <a:pt x="97" y="0"/>
                    </a:cubicBezTo>
                    <a:cubicBezTo>
                      <a:pt x="97" y="7"/>
                      <a:pt x="95" y="22"/>
                      <a:pt x="92" y="33"/>
                    </a:cubicBezTo>
                    <a:cubicBezTo>
                      <a:pt x="87" y="54"/>
                      <a:pt x="87" y="54"/>
                      <a:pt x="87" y="54"/>
                    </a:cubicBezTo>
                    <a:cubicBezTo>
                      <a:pt x="86" y="57"/>
                      <a:pt x="85" y="62"/>
                      <a:pt x="84" y="65"/>
                    </a:cubicBezTo>
                    <a:cubicBezTo>
                      <a:pt x="93" y="59"/>
                      <a:pt x="106" y="55"/>
                      <a:pt x="123" y="55"/>
                    </a:cubicBezTo>
                    <a:cubicBezTo>
                      <a:pt x="144" y="55"/>
                      <a:pt x="162" y="60"/>
                      <a:pt x="163" y="81"/>
                    </a:cubicBezTo>
                    <a:cubicBezTo>
                      <a:pt x="163" y="85"/>
                      <a:pt x="162" y="90"/>
                      <a:pt x="161" y="95"/>
                    </a:cubicBezTo>
                    <a:cubicBezTo>
                      <a:pt x="136" y="196"/>
                      <a:pt x="136" y="196"/>
                      <a:pt x="136" y="196"/>
                    </a:cubicBezTo>
                    <a:cubicBezTo>
                      <a:pt x="83" y="196"/>
                      <a:pt x="83" y="196"/>
                      <a:pt x="83" y="196"/>
                    </a:cubicBezTo>
                    <a:cubicBezTo>
                      <a:pt x="105" y="105"/>
                      <a:pt x="105" y="105"/>
                      <a:pt x="105" y="105"/>
                    </a:cubicBezTo>
                    <a:cubicBezTo>
                      <a:pt x="106" y="102"/>
                      <a:pt x="107" y="99"/>
                      <a:pt x="107" y="96"/>
                    </a:cubicBezTo>
                    <a:cubicBezTo>
                      <a:pt x="107" y="92"/>
                      <a:pt x="104" y="91"/>
                      <a:pt x="97" y="91"/>
                    </a:cubicBezTo>
                    <a:cubicBezTo>
                      <a:pt x="90" y="91"/>
                      <a:pt x="81" y="95"/>
                      <a:pt x="76" y="99"/>
                    </a:cubicBezTo>
                    <a:cubicBezTo>
                      <a:pt x="53" y="196"/>
                      <a:pt x="53" y="196"/>
                      <a:pt x="53" y="196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33" y="58"/>
                      <a:pt x="33" y="58"/>
                      <a:pt x="33" y="58"/>
                    </a:cubicBezTo>
                    <a:cubicBezTo>
                      <a:pt x="41" y="26"/>
                      <a:pt x="42" y="16"/>
                      <a:pt x="41" y="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350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7" name="Freeform 15">
                <a:extLst>
                  <a:ext uri="{FF2B5EF4-FFF2-40B4-BE49-F238E27FC236}">
                    <a16:creationId xmlns:a16="http://schemas.microsoft.com/office/drawing/2014/main" id="{0463D820-6184-4834-B5F6-140764AF066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939" y="2311"/>
                <a:ext cx="358" cy="347"/>
              </a:xfrm>
              <a:custGeom>
                <a:avLst/>
                <a:gdLst>
                  <a:gd name="T0" fmla="*/ 63 w 151"/>
                  <a:gd name="T1" fmla="*/ 56 h 146"/>
                  <a:gd name="T2" fmla="*/ 87 w 151"/>
                  <a:gd name="T3" fmla="*/ 33 h 146"/>
                  <a:gd name="T4" fmla="*/ 99 w 151"/>
                  <a:gd name="T5" fmla="*/ 43 h 146"/>
                  <a:gd name="T6" fmla="*/ 74 w 151"/>
                  <a:gd name="T7" fmla="*/ 58 h 146"/>
                  <a:gd name="T8" fmla="*/ 63 w 151"/>
                  <a:gd name="T9" fmla="*/ 56 h 146"/>
                  <a:gd name="T10" fmla="*/ 54 w 151"/>
                  <a:gd name="T11" fmla="*/ 88 h 146"/>
                  <a:gd name="T12" fmla="*/ 73 w 151"/>
                  <a:gd name="T13" fmla="*/ 89 h 146"/>
                  <a:gd name="T14" fmla="*/ 151 w 151"/>
                  <a:gd name="T15" fmla="*/ 40 h 146"/>
                  <a:gd name="T16" fmla="*/ 92 w 151"/>
                  <a:gd name="T17" fmla="*/ 0 h 146"/>
                  <a:gd name="T18" fmla="*/ 0 w 151"/>
                  <a:gd name="T19" fmla="*/ 95 h 146"/>
                  <a:gd name="T20" fmla="*/ 65 w 151"/>
                  <a:gd name="T21" fmla="*/ 146 h 146"/>
                  <a:gd name="T22" fmla="*/ 130 w 151"/>
                  <a:gd name="T23" fmla="*/ 128 h 146"/>
                  <a:gd name="T24" fmla="*/ 119 w 151"/>
                  <a:gd name="T25" fmla="*/ 99 h 146"/>
                  <a:gd name="T26" fmla="*/ 75 w 151"/>
                  <a:gd name="T27" fmla="*/ 113 h 146"/>
                  <a:gd name="T28" fmla="*/ 53 w 151"/>
                  <a:gd name="T29" fmla="*/ 96 h 146"/>
                  <a:gd name="T30" fmla="*/ 54 w 151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1" h="146">
                    <a:moveTo>
                      <a:pt x="63" y="56"/>
                    </a:moveTo>
                    <a:cubicBezTo>
                      <a:pt x="66" y="42"/>
                      <a:pt x="73" y="33"/>
                      <a:pt x="87" y="33"/>
                    </a:cubicBezTo>
                    <a:cubicBezTo>
                      <a:pt x="94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8" y="58"/>
                      <a:pt x="64" y="57"/>
                      <a:pt x="63" y="56"/>
                    </a:cubicBezTo>
                    <a:close/>
                    <a:moveTo>
                      <a:pt x="54" y="88"/>
                    </a:moveTo>
                    <a:cubicBezTo>
                      <a:pt x="57" y="88"/>
                      <a:pt x="64" y="89"/>
                      <a:pt x="73" y="89"/>
                    </a:cubicBezTo>
                    <a:cubicBezTo>
                      <a:pt x="124" y="89"/>
                      <a:pt x="151" y="65"/>
                      <a:pt x="151" y="40"/>
                    </a:cubicBezTo>
                    <a:cubicBezTo>
                      <a:pt x="151" y="11"/>
                      <a:pt x="125" y="0"/>
                      <a:pt x="92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0" y="146"/>
                      <a:pt x="65" y="146"/>
                    </a:cubicBezTo>
                    <a:cubicBezTo>
                      <a:pt x="81" y="146"/>
                      <a:pt x="105" y="141"/>
                      <a:pt x="130" y="128"/>
                    </a:cubicBezTo>
                    <a:cubicBezTo>
                      <a:pt x="119" y="99"/>
                      <a:pt x="119" y="99"/>
                      <a:pt x="119" y="99"/>
                    </a:cubicBezTo>
                    <a:cubicBezTo>
                      <a:pt x="106" y="107"/>
                      <a:pt x="89" y="113"/>
                      <a:pt x="75" y="113"/>
                    </a:cubicBezTo>
                    <a:cubicBezTo>
                      <a:pt x="59" y="113"/>
                      <a:pt x="53" y="109"/>
                      <a:pt x="53" y="96"/>
                    </a:cubicBezTo>
                    <a:cubicBezTo>
                      <a:pt x="53" y="95"/>
                      <a:pt x="54" y="90"/>
                      <a:pt x="54" y="8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350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5" name="Freeform 16">
                <a:extLst>
                  <a:ext uri="{FF2B5EF4-FFF2-40B4-BE49-F238E27FC236}">
                    <a16:creationId xmlns:a16="http://schemas.microsoft.com/office/drawing/2014/main" id="{C0C86C2F-2AC0-4F41-8347-3934410A0B9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349" y="2313"/>
                <a:ext cx="388" cy="349"/>
              </a:xfrm>
              <a:custGeom>
                <a:avLst/>
                <a:gdLst>
                  <a:gd name="T0" fmla="*/ 163 w 163"/>
                  <a:gd name="T1" fmla="*/ 0 h 147"/>
                  <a:gd name="T2" fmla="*/ 141 w 163"/>
                  <a:gd name="T3" fmla="*/ 90 h 147"/>
                  <a:gd name="T4" fmla="*/ 141 w 163"/>
                  <a:gd name="T5" fmla="*/ 132 h 147"/>
                  <a:gd name="T6" fmla="*/ 91 w 163"/>
                  <a:gd name="T7" fmla="*/ 147 h 147"/>
                  <a:gd name="T8" fmla="*/ 86 w 163"/>
                  <a:gd name="T9" fmla="*/ 130 h 147"/>
                  <a:gd name="T10" fmla="*/ 39 w 163"/>
                  <a:gd name="T11" fmla="*/ 145 h 147"/>
                  <a:gd name="T12" fmla="*/ 0 w 163"/>
                  <a:gd name="T13" fmla="*/ 117 h 147"/>
                  <a:gd name="T14" fmla="*/ 5 w 163"/>
                  <a:gd name="T15" fmla="*/ 87 h 147"/>
                  <a:gd name="T16" fmla="*/ 25 w 163"/>
                  <a:gd name="T17" fmla="*/ 6 h 147"/>
                  <a:gd name="T18" fmla="*/ 79 w 163"/>
                  <a:gd name="T19" fmla="*/ 0 h 147"/>
                  <a:gd name="T20" fmla="*/ 57 w 163"/>
                  <a:gd name="T21" fmla="*/ 92 h 147"/>
                  <a:gd name="T22" fmla="*/ 65 w 163"/>
                  <a:gd name="T23" fmla="*/ 107 h 147"/>
                  <a:gd name="T24" fmla="*/ 87 w 163"/>
                  <a:gd name="T25" fmla="*/ 94 h 147"/>
                  <a:gd name="T26" fmla="*/ 108 w 163"/>
                  <a:gd name="T27" fmla="*/ 6 h 147"/>
                  <a:gd name="T28" fmla="*/ 163 w 163"/>
                  <a:gd name="T29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3" h="147">
                    <a:moveTo>
                      <a:pt x="163" y="0"/>
                    </a:moveTo>
                    <a:cubicBezTo>
                      <a:pt x="141" y="90"/>
                      <a:pt x="141" y="90"/>
                      <a:pt x="141" y="90"/>
                    </a:cubicBezTo>
                    <a:cubicBezTo>
                      <a:pt x="137" y="105"/>
                      <a:pt x="137" y="117"/>
                      <a:pt x="141" y="132"/>
                    </a:cubicBezTo>
                    <a:cubicBezTo>
                      <a:pt x="91" y="147"/>
                      <a:pt x="91" y="147"/>
                      <a:pt x="91" y="147"/>
                    </a:cubicBezTo>
                    <a:cubicBezTo>
                      <a:pt x="89" y="143"/>
                      <a:pt x="87" y="133"/>
                      <a:pt x="86" y="130"/>
                    </a:cubicBezTo>
                    <a:cubicBezTo>
                      <a:pt x="73" y="139"/>
                      <a:pt x="57" y="145"/>
                      <a:pt x="39" y="145"/>
                    </a:cubicBezTo>
                    <a:cubicBezTo>
                      <a:pt x="19" y="145"/>
                      <a:pt x="0" y="139"/>
                      <a:pt x="0" y="117"/>
                    </a:cubicBezTo>
                    <a:cubicBezTo>
                      <a:pt x="0" y="111"/>
                      <a:pt x="2" y="102"/>
                      <a:pt x="5" y="87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7" y="92"/>
                      <a:pt x="57" y="92"/>
                      <a:pt x="57" y="92"/>
                    </a:cubicBezTo>
                    <a:cubicBezTo>
                      <a:pt x="54" y="103"/>
                      <a:pt x="56" y="107"/>
                      <a:pt x="65" y="107"/>
                    </a:cubicBezTo>
                    <a:cubicBezTo>
                      <a:pt x="73" y="107"/>
                      <a:pt x="80" y="104"/>
                      <a:pt x="87" y="94"/>
                    </a:cubicBezTo>
                    <a:cubicBezTo>
                      <a:pt x="108" y="6"/>
                      <a:pt x="108" y="6"/>
                      <a:pt x="108" y="6"/>
                    </a:cubicBez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350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6" name="Freeform 17">
                <a:extLst>
                  <a:ext uri="{FF2B5EF4-FFF2-40B4-BE49-F238E27FC236}">
                    <a16:creationId xmlns:a16="http://schemas.microsoft.com/office/drawing/2014/main" id="{58C4E751-7EAB-4464-95A8-CC0CCDF3110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46" y="2313"/>
                <a:ext cx="385" cy="345"/>
              </a:xfrm>
              <a:custGeom>
                <a:avLst/>
                <a:gdLst>
                  <a:gd name="T0" fmla="*/ 0 w 162"/>
                  <a:gd name="T1" fmla="*/ 127 h 145"/>
                  <a:gd name="T2" fmla="*/ 25 w 162"/>
                  <a:gd name="T3" fmla="*/ 97 h 145"/>
                  <a:gd name="T4" fmla="*/ 73 w 162"/>
                  <a:gd name="T5" fmla="*/ 111 h 145"/>
                  <a:gd name="T6" fmla="*/ 92 w 162"/>
                  <a:gd name="T7" fmla="*/ 99 h 145"/>
                  <a:gd name="T8" fmla="*/ 71 w 162"/>
                  <a:gd name="T9" fmla="*/ 88 h 145"/>
                  <a:gd name="T10" fmla="*/ 58 w 162"/>
                  <a:gd name="T11" fmla="*/ 85 h 145"/>
                  <a:gd name="T12" fmla="*/ 26 w 162"/>
                  <a:gd name="T13" fmla="*/ 51 h 145"/>
                  <a:gd name="T14" fmla="*/ 103 w 162"/>
                  <a:gd name="T15" fmla="*/ 0 h 145"/>
                  <a:gd name="T16" fmla="*/ 162 w 162"/>
                  <a:gd name="T17" fmla="*/ 12 h 145"/>
                  <a:gd name="T18" fmla="*/ 139 w 162"/>
                  <a:gd name="T19" fmla="*/ 41 h 145"/>
                  <a:gd name="T20" fmla="*/ 102 w 162"/>
                  <a:gd name="T21" fmla="*/ 32 h 145"/>
                  <a:gd name="T22" fmla="*/ 86 w 162"/>
                  <a:gd name="T23" fmla="*/ 43 h 145"/>
                  <a:gd name="T24" fmla="*/ 103 w 162"/>
                  <a:gd name="T25" fmla="*/ 52 h 145"/>
                  <a:gd name="T26" fmla="*/ 117 w 162"/>
                  <a:gd name="T27" fmla="*/ 55 h 145"/>
                  <a:gd name="T28" fmla="*/ 149 w 162"/>
                  <a:gd name="T29" fmla="*/ 88 h 145"/>
                  <a:gd name="T30" fmla="*/ 66 w 162"/>
                  <a:gd name="T31" fmla="*/ 145 h 145"/>
                  <a:gd name="T32" fmla="*/ 0 w 162"/>
                  <a:gd name="T33" fmla="*/ 127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2" h="145">
                    <a:moveTo>
                      <a:pt x="0" y="127"/>
                    </a:moveTo>
                    <a:cubicBezTo>
                      <a:pt x="25" y="97"/>
                      <a:pt x="25" y="97"/>
                      <a:pt x="25" y="97"/>
                    </a:cubicBezTo>
                    <a:cubicBezTo>
                      <a:pt x="35" y="103"/>
                      <a:pt x="55" y="111"/>
                      <a:pt x="73" y="111"/>
                    </a:cubicBezTo>
                    <a:cubicBezTo>
                      <a:pt x="82" y="111"/>
                      <a:pt x="92" y="107"/>
                      <a:pt x="92" y="99"/>
                    </a:cubicBezTo>
                    <a:cubicBezTo>
                      <a:pt x="92" y="93"/>
                      <a:pt x="87" y="91"/>
                      <a:pt x="71" y="88"/>
                    </a:cubicBezTo>
                    <a:cubicBezTo>
                      <a:pt x="58" y="85"/>
                      <a:pt x="58" y="85"/>
                      <a:pt x="58" y="85"/>
                    </a:cubicBezTo>
                    <a:cubicBezTo>
                      <a:pt x="37" y="81"/>
                      <a:pt x="26" y="69"/>
                      <a:pt x="26" y="51"/>
                    </a:cubicBezTo>
                    <a:cubicBezTo>
                      <a:pt x="26" y="25"/>
                      <a:pt x="52" y="0"/>
                      <a:pt x="103" y="0"/>
                    </a:cubicBezTo>
                    <a:cubicBezTo>
                      <a:pt x="125" y="0"/>
                      <a:pt x="142" y="4"/>
                      <a:pt x="162" y="12"/>
                    </a:cubicBezTo>
                    <a:cubicBezTo>
                      <a:pt x="139" y="41"/>
                      <a:pt x="139" y="41"/>
                      <a:pt x="139" y="41"/>
                    </a:cubicBezTo>
                    <a:cubicBezTo>
                      <a:pt x="126" y="35"/>
                      <a:pt x="112" y="32"/>
                      <a:pt x="102" y="32"/>
                    </a:cubicBezTo>
                    <a:cubicBezTo>
                      <a:pt x="98" y="32"/>
                      <a:pt x="86" y="33"/>
                      <a:pt x="86" y="43"/>
                    </a:cubicBezTo>
                    <a:cubicBezTo>
                      <a:pt x="86" y="46"/>
                      <a:pt x="90" y="49"/>
                      <a:pt x="103" y="52"/>
                    </a:cubicBezTo>
                    <a:cubicBezTo>
                      <a:pt x="117" y="55"/>
                      <a:pt x="117" y="55"/>
                      <a:pt x="117" y="55"/>
                    </a:cubicBezTo>
                    <a:cubicBezTo>
                      <a:pt x="137" y="60"/>
                      <a:pt x="149" y="68"/>
                      <a:pt x="149" y="88"/>
                    </a:cubicBezTo>
                    <a:cubicBezTo>
                      <a:pt x="149" y="111"/>
                      <a:pt x="122" y="145"/>
                      <a:pt x="66" y="145"/>
                    </a:cubicBezTo>
                    <a:cubicBezTo>
                      <a:pt x="43" y="145"/>
                      <a:pt x="20" y="138"/>
                      <a:pt x="0" y="12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350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7" name="Freeform 18">
                <a:extLst>
                  <a:ext uri="{FF2B5EF4-FFF2-40B4-BE49-F238E27FC236}">
                    <a16:creationId xmlns:a16="http://schemas.microsoft.com/office/drawing/2014/main" id="{E0AAC132-01AB-4058-94EE-CD47C0949AE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5" y="2045"/>
                <a:ext cx="45" cy="33"/>
              </a:xfrm>
              <a:custGeom>
                <a:avLst/>
                <a:gdLst>
                  <a:gd name="T0" fmla="*/ 3 w 19"/>
                  <a:gd name="T1" fmla="*/ 12 h 14"/>
                  <a:gd name="T2" fmla="*/ 9 w 19"/>
                  <a:gd name="T3" fmla="*/ 14 h 14"/>
                  <a:gd name="T4" fmla="*/ 9 w 19"/>
                  <a:gd name="T5" fmla="*/ 14 h 14"/>
                  <a:gd name="T6" fmla="*/ 18 w 19"/>
                  <a:gd name="T7" fmla="*/ 7 h 14"/>
                  <a:gd name="T8" fmla="*/ 9 w 19"/>
                  <a:gd name="T9" fmla="*/ 0 h 14"/>
                  <a:gd name="T10" fmla="*/ 0 w 19"/>
                  <a:gd name="T11" fmla="*/ 7 h 14"/>
                  <a:gd name="T12" fmla="*/ 3 w 19"/>
                  <a:gd name="T1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14">
                    <a:moveTo>
                      <a:pt x="3" y="12"/>
                    </a:moveTo>
                    <a:cubicBezTo>
                      <a:pt x="4" y="13"/>
                      <a:pt x="7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4" y="14"/>
                      <a:pt x="18" y="11"/>
                      <a:pt x="18" y="7"/>
                    </a:cubicBezTo>
                    <a:cubicBezTo>
                      <a:pt x="19" y="3"/>
                      <a:pt x="14" y="0"/>
                      <a:pt x="9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9"/>
                      <a:pt x="1" y="10"/>
                      <a:pt x="3" y="12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350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8" name="Freeform 19">
                <a:extLst>
                  <a:ext uri="{FF2B5EF4-FFF2-40B4-BE49-F238E27FC236}">
                    <a16:creationId xmlns:a16="http://schemas.microsoft.com/office/drawing/2014/main" id="{B56AA6B2-A377-4AA1-810E-72B3C06ACC3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0" y="2230"/>
                <a:ext cx="232" cy="41"/>
              </a:xfrm>
              <a:custGeom>
                <a:avLst/>
                <a:gdLst>
                  <a:gd name="T0" fmla="*/ 95 w 98"/>
                  <a:gd name="T1" fmla="*/ 0 h 17"/>
                  <a:gd name="T2" fmla="*/ 4 w 98"/>
                  <a:gd name="T3" fmla="*/ 0 h 17"/>
                  <a:gd name="T4" fmla="*/ 0 w 98"/>
                  <a:gd name="T5" fmla="*/ 3 h 17"/>
                  <a:gd name="T6" fmla="*/ 0 w 98"/>
                  <a:gd name="T7" fmla="*/ 13 h 17"/>
                  <a:gd name="T8" fmla="*/ 4 w 98"/>
                  <a:gd name="T9" fmla="*/ 17 h 17"/>
                  <a:gd name="T10" fmla="*/ 95 w 98"/>
                  <a:gd name="T11" fmla="*/ 17 h 17"/>
                  <a:gd name="T12" fmla="*/ 98 w 98"/>
                  <a:gd name="T13" fmla="*/ 13 h 17"/>
                  <a:gd name="T14" fmla="*/ 98 w 98"/>
                  <a:gd name="T15" fmla="*/ 3 h 17"/>
                  <a:gd name="T16" fmla="*/ 95 w 98"/>
                  <a:gd name="T1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17">
                    <a:moveTo>
                      <a:pt x="95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5"/>
                      <a:pt x="2" y="17"/>
                      <a:pt x="4" y="17"/>
                    </a:cubicBezTo>
                    <a:cubicBezTo>
                      <a:pt x="95" y="17"/>
                      <a:pt x="95" y="17"/>
                      <a:pt x="95" y="17"/>
                    </a:cubicBezTo>
                    <a:cubicBezTo>
                      <a:pt x="97" y="17"/>
                      <a:pt x="98" y="15"/>
                      <a:pt x="98" y="13"/>
                    </a:cubicBezTo>
                    <a:cubicBezTo>
                      <a:pt x="98" y="3"/>
                      <a:pt x="98" y="3"/>
                      <a:pt x="98" y="3"/>
                    </a:cubicBezTo>
                    <a:cubicBezTo>
                      <a:pt x="98" y="1"/>
                      <a:pt x="97" y="0"/>
                      <a:pt x="95" y="0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350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9" name="Freeform 20">
                <a:extLst>
                  <a:ext uri="{FF2B5EF4-FFF2-40B4-BE49-F238E27FC236}">
                    <a16:creationId xmlns:a16="http://schemas.microsoft.com/office/drawing/2014/main" id="{9315DC78-41B8-4246-9255-34A5B8B9E5C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76" y="2083"/>
                <a:ext cx="400" cy="140"/>
              </a:xfrm>
              <a:custGeom>
                <a:avLst/>
                <a:gdLst>
                  <a:gd name="T0" fmla="*/ 164 w 168"/>
                  <a:gd name="T1" fmla="*/ 18 h 59"/>
                  <a:gd name="T2" fmla="*/ 109 w 168"/>
                  <a:gd name="T3" fmla="*/ 0 h 59"/>
                  <a:gd name="T4" fmla="*/ 109 w 168"/>
                  <a:gd name="T5" fmla="*/ 0 h 59"/>
                  <a:gd name="T6" fmla="*/ 89 w 168"/>
                  <a:gd name="T7" fmla="*/ 0 h 59"/>
                  <a:gd name="T8" fmla="*/ 89 w 168"/>
                  <a:gd name="T9" fmla="*/ 0 h 59"/>
                  <a:gd name="T10" fmla="*/ 86 w 168"/>
                  <a:gd name="T11" fmla="*/ 0 h 59"/>
                  <a:gd name="T12" fmla="*/ 86 w 168"/>
                  <a:gd name="T13" fmla="*/ 0 h 59"/>
                  <a:gd name="T14" fmla="*/ 82 w 168"/>
                  <a:gd name="T15" fmla="*/ 0 h 59"/>
                  <a:gd name="T16" fmla="*/ 82 w 168"/>
                  <a:gd name="T17" fmla="*/ 0 h 59"/>
                  <a:gd name="T18" fmla="*/ 81 w 168"/>
                  <a:gd name="T19" fmla="*/ 0 h 59"/>
                  <a:gd name="T20" fmla="*/ 80 w 168"/>
                  <a:gd name="T21" fmla="*/ 0 h 59"/>
                  <a:gd name="T22" fmla="*/ 80 w 168"/>
                  <a:gd name="T23" fmla="*/ 0 h 59"/>
                  <a:gd name="T24" fmla="*/ 79 w 168"/>
                  <a:gd name="T25" fmla="*/ 0 h 59"/>
                  <a:gd name="T26" fmla="*/ 79 w 168"/>
                  <a:gd name="T27" fmla="*/ 0 h 59"/>
                  <a:gd name="T28" fmla="*/ 59 w 168"/>
                  <a:gd name="T29" fmla="*/ 0 h 59"/>
                  <a:gd name="T30" fmla="*/ 59 w 168"/>
                  <a:gd name="T31" fmla="*/ 0 h 59"/>
                  <a:gd name="T32" fmla="*/ 4 w 168"/>
                  <a:gd name="T33" fmla="*/ 18 h 59"/>
                  <a:gd name="T34" fmla="*/ 33 w 168"/>
                  <a:gd name="T35" fmla="*/ 59 h 59"/>
                  <a:gd name="T36" fmla="*/ 34 w 168"/>
                  <a:gd name="T37" fmla="*/ 59 h 59"/>
                  <a:gd name="T38" fmla="*/ 34 w 168"/>
                  <a:gd name="T39" fmla="*/ 59 h 59"/>
                  <a:gd name="T40" fmla="*/ 35 w 168"/>
                  <a:gd name="T41" fmla="*/ 58 h 59"/>
                  <a:gd name="T42" fmla="*/ 34 w 168"/>
                  <a:gd name="T43" fmla="*/ 57 h 59"/>
                  <a:gd name="T44" fmla="*/ 20 w 168"/>
                  <a:gd name="T45" fmla="*/ 20 h 59"/>
                  <a:gd name="T46" fmla="*/ 48 w 168"/>
                  <a:gd name="T47" fmla="*/ 3 h 59"/>
                  <a:gd name="T48" fmla="*/ 29 w 168"/>
                  <a:gd name="T49" fmla="*/ 17 h 59"/>
                  <a:gd name="T50" fmla="*/ 56 w 168"/>
                  <a:gd name="T51" fmla="*/ 59 h 59"/>
                  <a:gd name="T52" fmla="*/ 56 w 168"/>
                  <a:gd name="T53" fmla="*/ 59 h 59"/>
                  <a:gd name="T54" fmla="*/ 56 w 168"/>
                  <a:gd name="T55" fmla="*/ 59 h 59"/>
                  <a:gd name="T56" fmla="*/ 57 w 168"/>
                  <a:gd name="T57" fmla="*/ 58 h 59"/>
                  <a:gd name="T58" fmla="*/ 57 w 168"/>
                  <a:gd name="T59" fmla="*/ 57 h 59"/>
                  <a:gd name="T60" fmla="*/ 49 w 168"/>
                  <a:gd name="T61" fmla="*/ 23 h 59"/>
                  <a:gd name="T62" fmla="*/ 80 w 168"/>
                  <a:gd name="T63" fmla="*/ 2 h 59"/>
                  <a:gd name="T64" fmla="*/ 81 w 168"/>
                  <a:gd name="T65" fmla="*/ 2 h 59"/>
                  <a:gd name="T66" fmla="*/ 82 w 168"/>
                  <a:gd name="T67" fmla="*/ 2 h 59"/>
                  <a:gd name="T68" fmla="*/ 82 w 168"/>
                  <a:gd name="T69" fmla="*/ 2 h 59"/>
                  <a:gd name="T70" fmla="*/ 83 w 168"/>
                  <a:gd name="T71" fmla="*/ 2 h 59"/>
                  <a:gd name="T72" fmla="*/ 83 w 168"/>
                  <a:gd name="T73" fmla="*/ 58 h 59"/>
                  <a:gd name="T74" fmla="*/ 84 w 168"/>
                  <a:gd name="T75" fmla="*/ 59 h 59"/>
                  <a:gd name="T76" fmla="*/ 84 w 168"/>
                  <a:gd name="T77" fmla="*/ 59 h 59"/>
                  <a:gd name="T78" fmla="*/ 85 w 168"/>
                  <a:gd name="T79" fmla="*/ 58 h 59"/>
                  <a:gd name="T80" fmla="*/ 85 w 168"/>
                  <a:gd name="T81" fmla="*/ 2 h 59"/>
                  <a:gd name="T82" fmla="*/ 86 w 168"/>
                  <a:gd name="T83" fmla="*/ 2 h 59"/>
                  <a:gd name="T84" fmla="*/ 119 w 168"/>
                  <a:gd name="T85" fmla="*/ 23 h 59"/>
                  <a:gd name="T86" fmla="*/ 111 w 168"/>
                  <a:gd name="T87" fmla="*/ 57 h 59"/>
                  <a:gd name="T88" fmla="*/ 111 w 168"/>
                  <a:gd name="T89" fmla="*/ 58 h 59"/>
                  <a:gd name="T90" fmla="*/ 112 w 168"/>
                  <a:gd name="T91" fmla="*/ 59 h 59"/>
                  <a:gd name="T92" fmla="*/ 112 w 168"/>
                  <a:gd name="T93" fmla="*/ 59 h 59"/>
                  <a:gd name="T94" fmla="*/ 112 w 168"/>
                  <a:gd name="T95" fmla="*/ 59 h 59"/>
                  <a:gd name="T96" fmla="*/ 140 w 168"/>
                  <a:gd name="T97" fmla="*/ 17 h 59"/>
                  <a:gd name="T98" fmla="*/ 120 w 168"/>
                  <a:gd name="T99" fmla="*/ 3 h 59"/>
                  <a:gd name="T100" fmla="*/ 148 w 168"/>
                  <a:gd name="T101" fmla="*/ 20 h 59"/>
                  <a:gd name="T102" fmla="*/ 134 w 168"/>
                  <a:gd name="T103" fmla="*/ 57 h 59"/>
                  <a:gd name="T104" fmla="*/ 134 w 168"/>
                  <a:gd name="T105" fmla="*/ 58 h 59"/>
                  <a:gd name="T106" fmla="*/ 135 w 168"/>
                  <a:gd name="T107" fmla="*/ 59 h 59"/>
                  <a:gd name="T108" fmla="*/ 135 w 168"/>
                  <a:gd name="T109" fmla="*/ 59 h 59"/>
                  <a:gd name="T110" fmla="*/ 135 w 168"/>
                  <a:gd name="T111" fmla="*/ 59 h 59"/>
                  <a:gd name="T112" fmla="*/ 164 w 168"/>
                  <a:gd name="T113" fmla="*/ 1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8" h="59">
                    <a:moveTo>
                      <a:pt x="164" y="18"/>
                    </a:moveTo>
                    <a:cubicBezTo>
                      <a:pt x="161" y="6"/>
                      <a:pt x="143" y="0"/>
                      <a:pt x="109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8" y="0"/>
                      <a:pt x="87" y="0"/>
                      <a:pt x="86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1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79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26" y="0"/>
                      <a:pt x="7" y="6"/>
                      <a:pt x="4" y="18"/>
                    </a:cubicBezTo>
                    <a:cubicBezTo>
                      <a:pt x="0" y="35"/>
                      <a:pt x="32" y="58"/>
                      <a:pt x="33" y="59"/>
                    </a:cubicBezTo>
                    <a:cubicBezTo>
                      <a:pt x="33" y="59"/>
                      <a:pt x="34" y="59"/>
                      <a:pt x="34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9"/>
                      <a:pt x="35" y="59"/>
                      <a:pt x="35" y="58"/>
                    </a:cubicBezTo>
                    <a:cubicBezTo>
                      <a:pt x="35" y="58"/>
                      <a:pt x="35" y="57"/>
                      <a:pt x="34" y="57"/>
                    </a:cubicBezTo>
                    <a:cubicBezTo>
                      <a:pt x="21" y="42"/>
                      <a:pt x="17" y="29"/>
                      <a:pt x="20" y="20"/>
                    </a:cubicBezTo>
                    <a:cubicBezTo>
                      <a:pt x="24" y="9"/>
                      <a:pt x="38" y="5"/>
                      <a:pt x="48" y="3"/>
                    </a:cubicBezTo>
                    <a:cubicBezTo>
                      <a:pt x="37" y="6"/>
                      <a:pt x="30" y="10"/>
                      <a:pt x="29" y="17"/>
                    </a:cubicBezTo>
                    <a:cubicBezTo>
                      <a:pt x="24" y="34"/>
                      <a:pt x="55" y="58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7" y="59"/>
                      <a:pt x="57" y="59"/>
                      <a:pt x="57" y="58"/>
                    </a:cubicBezTo>
                    <a:cubicBezTo>
                      <a:pt x="57" y="58"/>
                      <a:pt x="57" y="58"/>
                      <a:pt x="57" y="57"/>
                    </a:cubicBezTo>
                    <a:cubicBezTo>
                      <a:pt x="48" y="44"/>
                      <a:pt x="46" y="33"/>
                      <a:pt x="49" y="23"/>
                    </a:cubicBezTo>
                    <a:cubicBezTo>
                      <a:pt x="55" y="9"/>
                      <a:pt x="73" y="4"/>
                      <a:pt x="80" y="2"/>
                    </a:cubicBezTo>
                    <a:cubicBezTo>
                      <a:pt x="80" y="2"/>
                      <a:pt x="80" y="2"/>
                      <a:pt x="81" y="2"/>
                    </a:cubicBezTo>
                    <a:cubicBezTo>
                      <a:pt x="81" y="2"/>
                      <a:pt x="81" y="2"/>
                      <a:pt x="82" y="2"/>
                    </a:cubicBezTo>
                    <a:cubicBezTo>
                      <a:pt x="82" y="2"/>
                      <a:pt x="82" y="2"/>
                      <a:pt x="82" y="2"/>
                    </a:cubicBezTo>
                    <a:cubicBezTo>
                      <a:pt x="82" y="2"/>
                      <a:pt x="83" y="2"/>
                      <a:pt x="83" y="2"/>
                    </a:cubicBezTo>
                    <a:cubicBezTo>
                      <a:pt x="82" y="4"/>
                      <a:pt x="68" y="26"/>
                      <a:pt x="83" y="58"/>
                    </a:cubicBezTo>
                    <a:cubicBezTo>
                      <a:pt x="83" y="59"/>
                      <a:pt x="84" y="59"/>
                      <a:pt x="84" y="59"/>
                    </a:cubicBezTo>
                    <a:cubicBezTo>
                      <a:pt x="84" y="59"/>
                      <a:pt x="84" y="59"/>
                      <a:pt x="84" y="59"/>
                    </a:cubicBezTo>
                    <a:cubicBezTo>
                      <a:pt x="84" y="59"/>
                      <a:pt x="85" y="59"/>
                      <a:pt x="85" y="58"/>
                    </a:cubicBezTo>
                    <a:cubicBezTo>
                      <a:pt x="100" y="27"/>
                      <a:pt x="87" y="4"/>
                      <a:pt x="85" y="2"/>
                    </a:cubicBezTo>
                    <a:cubicBezTo>
                      <a:pt x="85" y="2"/>
                      <a:pt x="86" y="2"/>
                      <a:pt x="86" y="2"/>
                    </a:cubicBezTo>
                    <a:cubicBezTo>
                      <a:pt x="89" y="2"/>
                      <a:pt x="113" y="7"/>
                      <a:pt x="119" y="23"/>
                    </a:cubicBezTo>
                    <a:cubicBezTo>
                      <a:pt x="123" y="33"/>
                      <a:pt x="120" y="44"/>
                      <a:pt x="111" y="57"/>
                    </a:cubicBezTo>
                    <a:cubicBezTo>
                      <a:pt x="111" y="58"/>
                      <a:pt x="111" y="58"/>
                      <a:pt x="111" y="58"/>
                    </a:cubicBezTo>
                    <a:cubicBezTo>
                      <a:pt x="111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4" y="58"/>
                      <a:pt x="145" y="34"/>
                      <a:pt x="140" y="17"/>
                    </a:cubicBezTo>
                    <a:cubicBezTo>
                      <a:pt x="138" y="10"/>
                      <a:pt x="131" y="6"/>
                      <a:pt x="120" y="3"/>
                    </a:cubicBezTo>
                    <a:cubicBezTo>
                      <a:pt x="130" y="5"/>
                      <a:pt x="144" y="9"/>
                      <a:pt x="148" y="20"/>
                    </a:cubicBezTo>
                    <a:cubicBezTo>
                      <a:pt x="152" y="29"/>
                      <a:pt x="147" y="42"/>
                      <a:pt x="134" y="57"/>
                    </a:cubicBezTo>
                    <a:cubicBezTo>
                      <a:pt x="134" y="57"/>
                      <a:pt x="134" y="58"/>
                      <a:pt x="134" y="58"/>
                    </a:cubicBezTo>
                    <a:cubicBezTo>
                      <a:pt x="134" y="59"/>
                      <a:pt x="134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6" y="58"/>
                      <a:pt x="168" y="35"/>
                      <a:pt x="164" y="18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350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40" name="Freeform 21">
                <a:extLst>
                  <a:ext uri="{FF2B5EF4-FFF2-40B4-BE49-F238E27FC236}">
                    <a16:creationId xmlns:a16="http://schemas.microsoft.com/office/drawing/2014/main" id="{FAD3B7BF-F717-451D-B0A4-6DAA77DCA95B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124" y="3411"/>
                <a:ext cx="3432" cy="363"/>
              </a:xfrm>
              <a:custGeom>
                <a:avLst/>
                <a:gdLst>
                  <a:gd name="T0" fmla="*/ 1412 w 1445"/>
                  <a:gd name="T1" fmla="*/ 48 h 153"/>
                  <a:gd name="T2" fmla="*/ 1402 w 1445"/>
                  <a:gd name="T3" fmla="*/ 84 h 153"/>
                  <a:gd name="T4" fmla="*/ 1396 w 1445"/>
                  <a:gd name="T5" fmla="*/ 121 h 153"/>
                  <a:gd name="T6" fmla="*/ 1330 w 1445"/>
                  <a:gd name="T7" fmla="*/ 48 h 153"/>
                  <a:gd name="T8" fmla="*/ 1320 w 1445"/>
                  <a:gd name="T9" fmla="*/ 84 h 153"/>
                  <a:gd name="T10" fmla="*/ 1314 w 1445"/>
                  <a:gd name="T11" fmla="*/ 121 h 153"/>
                  <a:gd name="T12" fmla="*/ 1257 w 1445"/>
                  <a:gd name="T13" fmla="*/ 69 h 153"/>
                  <a:gd name="T14" fmla="*/ 1233 w 1445"/>
                  <a:gd name="T15" fmla="*/ 105 h 153"/>
                  <a:gd name="T16" fmla="*/ 1249 w 1445"/>
                  <a:gd name="T17" fmla="*/ 33 h 153"/>
                  <a:gd name="T18" fmla="*/ 1143 w 1445"/>
                  <a:gd name="T19" fmla="*/ 119 h 153"/>
                  <a:gd name="T20" fmla="*/ 1194 w 1445"/>
                  <a:gd name="T21" fmla="*/ 33 h 153"/>
                  <a:gd name="T22" fmla="*/ 1123 w 1445"/>
                  <a:gd name="T23" fmla="*/ 119 h 153"/>
                  <a:gd name="T24" fmla="*/ 1097 w 1445"/>
                  <a:gd name="T25" fmla="*/ 63 h 153"/>
                  <a:gd name="T26" fmla="*/ 1124 w 1445"/>
                  <a:gd name="T27" fmla="*/ 34 h 153"/>
                  <a:gd name="T28" fmla="*/ 1038 w 1445"/>
                  <a:gd name="T29" fmla="*/ 65 h 153"/>
                  <a:gd name="T30" fmla="*/ 1086 w 1445"/>
                  <a:gd name="T31" fmla="*/ 107 h 153"/>
                  <a:gd name="T32" fmla="*/ 1053 w 1445"/>
                  <a:gd name="T33" fmla="*/ 153 h 153"/>
                  <a:gd name="T34" fmla="*/ 986 w 1445"/>
                  <a:gd name="T35" fmla="*/ 50 h 153"/>
                  <a:gd name="T36" fmla="*/ 969 w 1445"/>
                  <a:gd name="T37" fmla="*/ 121 h 153"/>
                  <a:gd name="T38" fmla="*/ 942 w 1445"/>
                  <a:gd name="T39" fmla="*/ 68 h 153"/>
                  <a:gd name="T40" fmla="*/ 885 w 1445"/>
                  <a:gd name="T41" fmla="*/ 119 h 153"/>
                  <a:gd name="T42" fmla="*/ 935 w 1445"/>
                  <a:gd name="T43" fmla="*/ 33 h 153"/>
                  <a:gd name="T44" fmla="*/ 865 w 1445"/>
                  <a:gd name="T45" fmla="*/ 119 h 153"/>
                  <a:gd name="T46" fmla="*/ 826 w 1445"/>
                  <a:gd name="T47" fmla="*/ 49 h 153"/>
                  <a:gd name="T48" fmla="*/ 761 w 1445"/>
                  <a:gd name="T49" fmla="*/ 152 h 153"/>
                  <a:gd name="T50" fmla="*/ 856 w 1445"/>
                  <a:gd name="T51" fmla="*/ 87 h 153"/>
                  <a:gd name="T52" fmla="*/ 808 w 1445"/>
                  <a:gd name="T53" fmla="*/ 44 h 153"/>
                  <a:gd name="T54" fmla="*/ 661 w 1445"/>
                  <a:gd name="T55" fmla="*/ 89 h 153"/>
                  <a:gd name="T56" fmla="*/ 676 w 1445"/>
                  <a:gd name="T57" fmla="*/ 102 h 153"/>
                  <a:gd name="T58" fmla="*/ 709 w 1445"/>
                  <a:gd name="T59" fmla="*/ 44 h 153"/>
                  <a:gd name="T60" fmla="*/ 639 w 1445"/>
                  <a:gd name="T61" fmla="*/ 93 h 153"/>
                  <a:gd name="T62" fmla="*/ 666 w 1445"/>
                  <a:gd name="T63" fmla="*/ 137 h 153"/>
                  <a:gd name="T64" fmla="*/ 558 w 1445"/>
                  <a:gd name="T65" fmla="*/ 119 h 153"/>
                  <a:gd name="T66" fmla="*/ 592 w 1445"/>
                  <a:gd name="T67" fmla="*/ 119 h 153"/>
                  <a:gd name="T68" fmla="*/ 577 w 1445"/>
                  <a:gd name="T69" fmla="*/ 45 h 153"/>
                  <a:gd name="T70" fmla="*/ 518 w 1445"/>
                  <a:gd name="T71" fmla="*/ 21 h 153"/>
                  <a:gd name="T72" fmla="*/ 493 w 1445"/>
                  <a:gd name="T73" fmla="*/ 119 h 153"/>
                  <a:gd name="T74" fmla="*/ 424 w 1445"/>
                  <a:gd name="T75" fmla="*/ 119 h 153"/>
                  <a:gd name="T76" fmla="*/ 501 w 1445"/>
                  <a:gd name="T77" fmla="*/ 33 h 153"/>
                  <a:gd name="T78" fmla="*/ 445 w 1445"/>
                  <a:gd name="T79" fmla="*/ 34 h 153"/>
                  <a:gd name="T80" fmla="*/ 397 w 1445"/>
                  <a:gd name="T81" fmla="*/ 62 h 153"/>
                  <a:gd name="T82" fmla="*/ 401 w 1445"/>
                  <a:gd name="T83" fmla="*/ 97 h 153"/>
                  <a:gd name="T84" fmla="*/ 418 w 1445"/>
                  <a:gd name="T85" fmla="*/ 59 h 153"/>
                  <a:gd name="T86" fmla="*/ 217 w 1445"/>
                  <a:gd name="T87" fmla="*/ 119 h 153"/>
                  <a:gd name="T88" fmla="*/ 291 w 1445"/>
                  <a:gd name="T89" fmla="*/ 119 h 153"/>
                  <a:gd name="T90" fmla="*/ 284 w 1445"/>
                  <a:gd name="T91" fmla="*/ 34 h 153"/>
                  <a:gd name="T92" fmla="*/ 211 w 1445"/>
                  <a:gd name="T93" fmla="*/ 34 h 153"/>
                  <a:gd name="T94" fmla="*/ 137 w 1445"/>
                  <a:gd name="T95" fmla="*/ 67 h 153"/>
                  <a:gd name="T96" fmla="*/ 147 w 1445"/>
                  <a:gd name="T97" fmla="*/ 105 h 153"/>
                  <a:gd name="T98" fmla="*/ 164 w 1445"/>
                  <a:gd name="T99" fmla="*/ 33 h 153"/>
                  <a:gd name="T100" fmla="*/ 52 w 1445"/>
                  <a:gd name="T101" fmla="*/ 105 h 153"/>
                  <a:gd name="T102" fmla="*/ 81 w 1445"/>
                  <a:gd name="T103" fmla="*/ 63 h 153"/>
                  <a:gd name="T104" fmla="*/ 21 w 1445"/>
                  <a:gd name="T105" fmla="*/ 152 h 153"/>
                  <a:gd name="T106" fmla="*/ 101 w 1445"/>
                  <a:gd name="T107" fmla="*/ 66 h 153"/>
                  <a:gd name="T108" fmla="*/ 50 w 1445"/>
                  <a:gd name="T109" fmla="*/ 34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45" h="153">
                    <a:moveTo>
                      <a:pt x="1396" y="121"/>
                    </a:moveTo>
                    <a:cubicBezTo>
                      <a:pt x="1415" y="121"/>
                      <a:pt x="1436" y="114"/>
                      <a:pt x="1437" y="91"/>
                    </a:cubicBezTo>
                    <a:cubicBezTo>
                      <a:pt x="1438" y="74"/>
                      <a:pt x="1414" y="70"/>
                      <a:pt x="1402" y="65"/>
                    </a:cubicBezTo>
                    <a:cubicBezTo>
                      <a:pt x="1397" y="63"/>
                      <a:pt x="1395" y="62"/>
                      <a:pt x="1395" y="58"/>
                    </a:cubicBezTo>
                    <a:cubicBezTo>
                      <a:pt x="1396" y="50"/>
                      <a:pt x="1405" y="48"/>
                      <a:pt x="1412" y="48"/>
                    </a:cubicBezTo>
                    <a:cubicBezTo>
                      <a:pt x="1420" y="48"/>
                      <a:pt x="1428" y="51"/>
                      <a:pt x="1432" y="55"/>
                    </a:cubicBezTo>
                    <a:cubicBezTo>
                      <a:pt x="1445" y="43"/>
                      <a:pt x="1445" y="43"/>
                      <a:pt x="1445" y="43"/>
                    </a:cubicBezTo>
                    <a:cubicBezTo>
                      <a:pt x="1437" y="35"/>
                      <a:pt x="1427" y="32"/>
                      <a:pt x="1415" y="32"/>
                    </a:cubicBezTo>
                    <a:cubicBezTo>
                      <a:pt x="1395" y="32"/>
                      <a:pt x="1378" y="42"/>
                      <a:pt x="1376" y="60"/>
                    </a:cubicBezTo>
                    <a:cubicBezTo>
                      <a:pt x="1375" y="77"/>
                      <a:pt x="1390" y="80"/>
                      <a:pt x="1402" y="84"/>
                    </a:cubicBezTo>
                    <a:cubicBezTo>
                      <a:pt x="1410" y="86"/>
                      <a:pt x="1418" y="88"/>
                      <a:pt x="1417" y="95"/>
                    </a:cubicBezTo>
                    <a:cubicBezTo>
                      <a:pt x="1416" y="105"/>
                      <a:pt x="1405" y="105"/>
                      <a:pt x="1398" y="105"/>
                    </a:cubicBezTo>
                    <a:cubicBezTo>
                      <a:pt x="1389" y="105"/>
                      <a:pt x="1380" y="101"/>
                      <a:pt x="1375" y="95"/>
                    </a:cubicBezTo>
                    <a:cubicBezTo>
                      <a:pt x="1361" y="107"/>
                      <a:pt x="1361" y="107"/>
                      <a:pt x="1361" y="107"/>
                    </a:cubicBezTo>
                    <a:cubicBezTo>
                      <a:pt x="1368" y="117"/>
                      <a:pt x="1382" y="121"/>
                      <a:pt x="1396" y="121"/>
                    </a:cubicBezTo>
                    <a:moveTo>
                      <a:pt x="1314" y="121"/>
                    </a:moveTo>
                    <a:cubicBezTo>
                      <a:pt x="1333" y="121"/>
                      <a:pt x="1354" y="114"/>
                      <a:pt x="1355" y="91"/>
                    </a:cubicBezTo>
                    <a:cubicBezTo>
                      <a:pt x="1356" y="74"/>
                      <a:pt x="1332" y="70"/>
                      <a:pt x="1320" y="65"/>
                    </a:cubicBezTo>
                    <a:cubicBezTo>
                      <a:pt x="1316" y="63"/>
                      <a:pt x="1313" y="62"/>
                      <a:pt x="1313" y="58"/>
                    </a:cubicBezTo>
                    <a:cubicBezTo>
                      <a:pt x="1314" y="50"/>
                      <a:pt x="1323" y="48"/>
                      <a:pt x="1330" y="48"/>
                    </a:cubicBezTo>
                    <a:cubicBezTo>
                      <a:pt x="1338" y="48"/>
                      <a:pt x="1346" y="51"/>
                      <a:pt x="1350" y="55"/>
                    </a:cubicBezTo>
                    <a:cubicBezTo>
                      <a:pt x="1364" y="43"/>
                      <a:pt x="1364" y="43"/>
                      <a:pt x="1364" y="43"/>
                    </a:cubicBezTo>
                    <a:cubicBezTo>
                      <a:pt x="1355" y="35"/>
                      <a:pt x="1345" y="32"/>
                      <a:pt x="1333" y="32"/>
                    </a:cubicBezTo>
                    <a:cubicBezTo>
                      <a:pt x="1314" y="32"/>
                      <a:pt x="1296" y="42"/>
                      <a:pt x="1294" y="60"/>
                    </a:cubicBezTo>
                    <a:cubicBezTo>
                      <a:pt x="1293" y="77"/>
                      <a:pt x="1308" y="80"/>
                      <a:pt x="1320" y="84"/>
                    </a:cubicBezTo>
                    <a:cubicBezTo>
                      <a:pt x="1328" y="86"/>
                      <a:pt x="1336" y="88"/>
                      <a:pt x="1335" y="95"/>
                    </a:cubicBezTo>
                    <a:cubicBezTo>
                      <a:pt x="1335" y="105"/>
                      <a:pt x="1323" y="105"/>
                      <a:pt x="1316" y="105"/>
                    </a:cubicBezTo>
                    <a:cubicBezTo>
                      <a:pt x="1307" y="105"/>
                      <a:pt x="1298" y="101"/>
                      <a:pt x="1293" y="95"/>
                    </a:cubicBezTo>
                    <a:cubicBezTo>
                      <a:pt x="1280" y="107"/>
                      <a:pt x="1280" y="107"/>
                      <a:pt x="1280" y="107"/>
                    </a:cubicBezTo>
                    <a:cubicBezTo>
                      <a:pt x="1287" y="117"/>
                      <a:pt x="1300" y="121"/>
                      <a:pt x="1314" y="121"/>
                    </a:cubicBezTo>
                    <a:moveTo>
                      <a:pt x="1222" y="69"/>
                    </a:moveTo>
                    <a:cubicBezTo>
                      <a:pt x="1222" y="67"/>
                      <a:pt x="1223" y="66"/>
                      <a:pt x="1223" y="64"/>
                    </a:cubicBezTo>
                    <a:cubicBezTo>
                      <a:pt x="1227" y="55"/>
                      <a:pt x="1234" y="49"/>
                      <a:pt x="1245" y="49"/>
                    </a:cubicBezTo>
                    <a:cubicBezTo>
                      <a:pt x="1253" y="49"/>
                      <a:pt x="1259" y="54"/>
                      <a:pt x="1259" y="62"/>
                    </a:cubicBezTo>
                    <a:cubicBezTo>
                      <a:pt x="1259" y="64"/>
                      <a:pt x="1258" y="66"/>
                      <a:pt x="1257" y="69"/>
                    </a:cubicBezTo>
                    <a:lnTo>
                      <a:pt x="1222" y="69"/>
                    </a:lnTo>
                    <a:close/>
                    <a:moveTo>
                      <a:pt x="1228" y="121"/>
                    </a:moveTo>
                    <a:cubicBezTo>
                      <a:pt x="1244" y="121"/>
                      <a:pt x="1260" y="117"/>
                      <a:pt x="1268" y="110"/>
                    </a:cubicBezTo>
                    <a:cubicBezTo>
                      <a:pt x="1263" y="97"/>
                      <a:pt x="1263" y="97"/>
                      <a:pt x="1263" y="97"/>
                    </a:cubicBezTo>
                    <a:cubicBezTo>
                      <a:pt x="1257" y="99"/>
                      <a:pt x="1246" y="105"/>
                      <a:pt x="1233" y="105"/>
                    </a:cubicBezTo>
                    <a:cubicBezTo>
                      <a:pt x="1224" y="105"/>
                      <a:pt x="1216" y="100"/>
                      <a:pt x="1217" y="91"/>
                    </a:cubicBezTo>
                    <a:cubicBezTo>
                      <a:pt x="1217" y="88"/>
                      <a:pt x="1218" y="85"/>
                      <a:pt x="1218" y="82"/>
                    </a:cubicBezTo>
                    <a:cubicBezTo>
                      <a:pt x="1274" y="82"/>
                      <a:pt x="1274" y="82"/>
                      <a:pt x="1274" y="82"/>
                    </a:cubicBezTo>
                    <a:cubicBezTo>
                      <a:pt x="1276" y="76"/>
                      <a:pt x="1279" y="66"/>
                      <a:pt x="1279" y="59"/>
                    </a:cubicBezTo>
                    <a:cubicBezTo>
                      <a:pt x="1280" y="41"/>
                      <a:pt x="1266" y="33"/>
                      <a:pt x="1249" y="33"/>
                    </a:cubicBezTo>
                    <a:cubicBezTo>
                      <a:pt x="1226" y="33"/>
                      <a:pt x="1206" y="47"/>
                      <a:pt x="1200" y="70"/>
                    </a:cubicBezTo>
                    <a:cubicBezTo>
                      <a:pt x="1199" y="77"/>
                      <a:pt x="1196" y="87"/>
                      <a:pt x="1195" y="93"/>
                    </a:cubicBezTo>
                    <a:cubicBezTo>
                      <a:pt x="1194" y="113"/>
                      <a:pt x="1210" y="121"/>
                      <a:pt x="1228" y="121"/>
                    </a:cubicBezTo>
                    <a:moveTo>
                      <a:pt x="1123" y="119"/>
                    </a:moveTo>
                    <a:cubicBezTo>
                      <a:pt x="1143" y="119"/>
                      <a:pt x="1143" y="119"/>
                      <a:pt x="1143" y="119"/>
                    </a:cubicBezTo>
                    <a:cubicBezTo>
                      <a:pt x="1154" y="76"/>
                      <a:pt x="1154" y="76"/>
                      <a:pt x="1154" y="76"/>
                    </a:cubicBezTo>
                    <a:cubicBezTo>
                      <a:pt x="1158" y="60"/>
                      <a:pt x="1170" y="51"/>
                      <a:pt x="1186" y="51"/>
                    </a:cubicBezTo>
                    <a:cubicBezTo>
                      <a:pt x="1189" y="51"/>
                      <a:pt x="1193" y="51"/>
                      <a:pt x="1195" y="51"/>
                    </a:cubicBezTo>
                    <a:cubicBezTo>
                      <a:pt x="1200" y="33"/>
                      <a:pt x="1200" y="33"/>
                      <a:pt x="1200" y="33"/>
                    </a:cubicBezTo>
                    <a:cubicBezTo>
                      <a:pt x="1198" y="33"/>
                      <a:pt x="1196" y="33"/>
                      <a:pt x="1194" y="33"/>
                    </a:cubicBezTo>
                    <a:cubicBezTo>
                      <a:pt x="1183" y="33"/>
                      <a:pt x="1169" y="39"/>
                      <a:pt x="1161" y="48"/>
                    </a:cubicBezTo>
                    <a:cubicBezTo>
                      <a:pt x="1161" y="48"/>
                      <a:pt x="1161" y="48"/>
                      <a:pt x="1161" y="48"/>
                    </a:cubicBezTo>
                    <a:cubicBezTo>
                      <a:pt x="1164" y="34"/>
                      <a:pt x="1164" y="34"/>
                      <a:pt x="1164" y="34"/>
                    </a:cubicBezTo>
                    <a:cubicBezTo>
                      <a:pt x="1144" y="34"/>
                      <a:pt x="1144" y="34"/>
                      <a:pt x="1144" y="34"/>
                    </a:cubicBezTo>
                    <a:lnTo>
                      <a:pt x="1123" y="119"/>
                    </a:lnTo>
                    <a:close/>
                    <a:moveTo>
                      <a:pt x="1069" y="102"/>
                    </a:moveTo>
                    <a:cubicBezTo>
                      <a:pt x="1060" y="102"/>
                      <a:pt x="1053" y="98"/>
                      <a:pt x="1054" y="89"/>
                    </a:cubicBezTo>
                    <a:cubicBezTo>
                      <a:pt x="1054" y="88"/>
                      <a:pt x="1054" y="87"/>
                      <a:pt x="1059" y="67"/>
                    </a:cubicBezTo>
                    <a:cubicBezTo>
                      <a:pt x="1062" y="55"/>
                      <a:pt x="1069" y="49"/>
                      <a:pt x="1080" y="49"/>
                    </a:cubicBezTo>
                    <a:cubicBezTo>
                      <a:pt x="1091" y="49"/>
                      <a:pt x="1098" y="54"/>
                      <a:pt x="1097" y="63"/>
                    </a:cubicBezTo>
                    <a:cubicBezTo>
                      <a:pt x="1097" y="64"/>
                      <a:pt x="1097" y="65"/>
                      <a:pt x="1092" y="85"/>
                    </a:cubicBezTo>
                    <a:cubicBezTo>
                      <a:pt x="1089" y="96"/>
                      <a:pt x="1080" y="102"/>
                      <a:pt x="1069" y="102"/>
                    </a:cubicBezTo>
                    <a:moveTo>
                      <a:pt x="1053" y="153"/>
                    </a:moveTo>
                    <a:cubicBezTo>
                      <a:pt x="1078" y="153"/>
                      <a:pt x="1097" y="140"/>
                      <a:pt x="1104" y="116"/>
                    </a:cubicBezTo>
                    <a:cubicBezTo>
                      <a:pt x="1124" y="34"/>
                      <a:pt x="1124" y="34"/>
                      <a:pt x="1124" y="34"/>
                    </a:cubicBezTo>
                    <a:cubicBezTo>
                      <a:pt x="1104" y="34"/>
                      <a:pt x="1104" y="34"/>
                      <a:pt x="1104" y="34"/>
                    </a:cubicBezTo>
                    <a:cubicBezTo>
                      <a:pt x="1102" y="44"/>
                      <a:pt x="1102" y="44"/>
                      <a:pt x="1102" y="44"/>
                    </a:cubicBezTo>
                    <a:cubicBezTo>
                      <a:pt x="1101" y="44"/>
                      <a:pt x="1101" y="44"/>
                      <a:pt x="1101" y="44"/>
                    </a:cubicBezTo>
                    <a:cubicBezTo>
                      <a:pt x="1098" y="36"/>
                      <a:pt x="1087" y="33"/>
                      <a:pt x="1079" y="33"/>
                    </a:cubicBezTo>
                    <a:cubicBezTo>
                      <a:pt x="1057" y="33"/>
                      <a:pt x="1044" y="45"/>
                      <a:pt x="1038" y="65"/>
                    </a:cubicBezTo>
                    <a:cubicBezTo>
                      <a:pt x="1037" y="70"/>
                      <a:pt x="1035" y="77"/>
                      <a:pt x="1034" y="84"/>
                    </a:cubicBezTo>
                    <a:cubicBezTo>
                      <a:pt x="1033" y="87"/>
                      <a:pt x="1032" y="90"/>
                      <a:pt x="1032" y="93"/>
                    </a:cubicBezTo>
                    <a:cubicBezTo>
                      <a:pt x="1031" y="111"/>
                      <a:pt x="1043" y="118"/>
                      <a:pt x="1060" y="118"/>
                    </a:cubicBezTo>
                    <a:cubicBezTo>
                      <a:pt x="1069" y="118"/>
                      <a:pt x="1079" y="114"/>
                      <a:pt x="1085" y="107"/>
                    </a:cubicBezTo>
                    <a:cubicBezTo>
                      <a:pt x="1086" y="107"/>
                      <a:pt x="1086" y="107"/>
                      <a:pt x="1086" y="107"/>
                    </a:cubicBezTo>
                    <a:cubicBezTo>
                      <a:pt x="1085" y="110"/>
                      <a:pt x="1084" y="114"/>
                      <a:pt x="1084" y="117"/>
                    </a:cubicBezTo>
                    <a:cubicBezTo>
                      <a:pt x="1080" y="129"/>
                      <a:pt x="1072" y="137"/>
                      <a:pt x="1059" y="137"/>
                    </a:cubicBezTo>
                    <a:cubicBezTo>
                      <a:pt x="1051" y="137"/>
                      <a:pt x="1044" y="135"/>
                      <a:pt x="1039" y="129"/>
                    </a:cubicBezTo>
                    <a:cubicBezTo>
                      <a:pt x="1024" y="139"/>
                      <a:pt x="1024" y="139"/>
                      <a:pt x="1024" y="139"/>
                    </a:cubicBezTo>
                    <a:cubicBezTo>
                      <a:pt x="1028" y="148"/>
                      <a:pt x="1040" y="153"/>
                      <a:pt x="1053" y="153"/>
                    </a:cubicBezTo>
                    <a:moveTo>
                      <a:pt x="973" y="105"/>
                    </a:moveTo>
                    <a:cubicBezTo>
                      <a:pt x="964" y="105"/>
                      <a:pt x="957" y="100"/>
                      <a:pt x="958" y="91"/>
                    </a:cubicBezTo>
                    <a:cubicBezTo>
                      <a:pt x="958" y="90"/>
                      <a:pt x="958" y="89"/>
                      <a:pt x="958" y="88"/>
                    </a:cubicBezTo>
                    <a:cubicBezTo>
                      <a:pt x="963" y="67"/>
                      <a:pt x="963" y="67"/>
                      <a:pt x="963" y="67"/>
                    </a:cubicBezTo>
                    <a:cubicBezTo>
                      <a:pt x="966" y="56"/>
                      <a:pt x="975" y="50"/>
                      <a:pt x="986" y="50"/>
                    </a:cubicBezTo>
                    <a:cubicBezTo>
                      <a:pt x="995" y="50"/>
                      <a:pt x="1002" y="54"/>
                      <a:pt x="1002" y="63"/>
                    </a:cubicBezTo>
                    <a:cubicBezTo>
                      <a:pt x="1001" y="64"/>
                      <a:pt x="1001" y="65"/>
                      <a:pt x="1001" y="66"/>
                    </a:cubicBezTo>
                    <a:cubicBezTo>
                      <a:pt x="996" y="87"/>
                      <a:pt x="996" y="87"/>
                      <a:pt x="996" y="87"/>
                    </a:cubicBezTo>
                    <a:cubicBezTo>
                      <a:pt x="993" y="98"/>
                      <a:pt x="984" y="105"/>
                      <a:pt x="973" y="105"/>
                    </a:cubicBezTo>
                    <a:moveTo>
                      <a:pt x="969" y="121"/>
                    </a:moveTo>
                    <a:cubicBezTo>
                      <a:pt x="990" y="121"/>
                      <a:pt x="1011" y="107"/>
                      <a:pt x="1017" y="86"/>
                    </a:cubicBezTo>
                    <a:cubicBezTo>
                      <a:pt x="1018" y="80"/>
                      <a:pt x="1020" y="74"/>
                      <a:pt x="1021" y="68"/>
                    </a:cubicBezTo>
                    <a:cubicBezTo>
                      <a:pt x="1022" y="66"/>
                      <a:pt x="1022" y="64"/>
                      <a:pt x="1022" y="62"/>
                    </a:cubicBezTo>
                    <a:cubicBezTo>
                      <a:pt x="1023" y="43"/>
                      <a:pt x="1008" y="33"/>
                      <a:pt x="990" y="33"/>
                    </a:cubicBezTo>
                    <a:cubicBezTo>
                      <a:pt x="969" y="33"/>
                      <a:pt x="948" y="47"/>
                      <a:pt x="942" y="68"/>
                    </a:cubicBezTo>
                    <a:cubicBezTo>
                      <a:pt x="941" y="75"/>
                      <a:pt x="939" y="81"/>
                      <a:pt x="937" y="88"/>
                    </a:cubicBezTo>
                    <a:cubicBezTo>
                      <a:pt x="937" y="90"/>
                      <a:pt x="937" y="92"/>
                      <a:pt x="937" y="94"/>
                    </a:cubicBezTo>
                    <a:cubicBezTo>
                      <a:pt x="935" y="113"/>
                      <a:pt x="952" y="121"/>
                      <a:pt x="969" y="121"/>
                    </a:cubicBezTo>
                    <a:moveTo>
                      <a:pt x="865" y="119"/>
                    </a:moveTo>
                    <a:cubicBezTo>
                      <a:pt x="885" y="119"/>
                      <a:pt x="885" y="119"/>
                      <a:pt x="885" y="119"/>
                    </a:cubicBezTo>
                    <a:cubicBezTo>
                      <a:pt x="896" y="76"/>
                      <a:pt x="896" y="76"/>
                      <a:pt x="896" y="76"/>
                    </a:cubicBezTo>
                    <a:cubicBezTo>
                      <a:pt x="899" y="60"/>
                      <a:pt x="911" y="51"/>
                      <a:pt x="928" y="51"/>
                    </a:cubicBezTo>
                    <a:cubicBezTo>
                      <a:pt x="930" y="51"/>
                      <a:pt x="934" y="51"/>
                      <a:pt x="937" y="51"/>
                    </a:cubicBezTo>
                    <a:cubicBezTo>
                      <a:pt x="942" y="33"/>
                      <a:pt x="942" y="33"/>
                      <a:pt x="942" y="33"/>
                    </a:cubicBezTo>
                    <a:cubicBezTo>
                      <a:pt x="940" y="33"/>
                      <a:pt x="937" y="33"/>
                      <a:pt x="935" y="33"/>
                    </a:cubicBezTo>
                    <a:cubicBezTo>
                      <a:pt x="925" y="33"/>
                      <a:pt x="910" y="39"/>
                      <a:pt x="903" y="48"/>
                    </a:cubicBezTo>
                    <a:cubicBezTo>
                      <a:pt x="902" y="48"/>
                      <a:pt x="902" y="48"/>
                      <a:pt x="902" y="48"/>
                    </a:cubicBezTo>
                    <a:cubicBezTo>
                      <a:pt x="906" y="34"/>
                      <a:pt x="906" y="34"/>
                      <a:pt x="906" y="34"/>
                    </a:cubicBezTo>
                    <a:cubicBezTo>
                      <a:pt x="886" y="34"/>
                      <a:pt x="886" y="34"/>
                      <a:pt x="886" y="34"/>
                    </a:cubicBezTo>
                    <a:lnTo>
                      <a:pt x="865" y="119"/>
                    </a:lnTo>
                    <a:close/>
                    <a:moveTo>
                      <a:pt x="813" y="105"/>
                    </a:moveTo>
                    <a:cubicBezTo>
                      <a:pt x="804" y="105"/>
                      <a:pt x="796" y="100"/>
                      <a:pt x="797" y="91"/>
                    </a:cubicBezTo>
                    <a:cubicBezTo>
                      <a:pt x="797" y="90"/>
                      <a:pt x="797" y="89"/>
                      <a:pt x="797" y="88"/>
                    </a:cubicBezTo>
                    <a:cubicBezTo>
                      <a:pt x="802" y="68"/>
                      <a:pt x="802" y="68"/>
                      <a:pt x="802" y="68"/>
                    </a:cubicBezTo>
                    <a:cubicBezTo>
                      <a:pt x="805" y="57"/>
                      <a:pt x="815" y="49"/>
                      <a:pt x="826" y="49"/>
                    </a:cubicBezTo>
                    <a:cubicBezTo>
                      <a:pt x="834" y="49"/>
                      <a:pt x="842" y="54"/>
                      <a:pt x="841" y="63"/>
                    </a:cubicBezTo>
                    <a:cubicBezTo>
                      <a:pt x="841" y="64"/>
                      <a:pt x="841" y="65"/>
                      <a:pt x="841" y="66"/>
                    </a:cubicBezTo>
                    <a:cubicBezTo>
                      <a:pt x="835" y="87"/>
                      <a:pt x="835" y="87"/>
                      <a:pt x="835" y="87"/>
                    </a:cubicBezTo>
                    <a:cubicBezTo>
                      <a:pt x="832" y="98"/>
                      <a:pt x="824" y="105"/>
                      <a:pt x="813" y="105"/>
                    </a:cubicBezTo>
                    <a:moveTo>
                      <a:pt x="761" y="152"/>
                    </a:moveTo>
                    <a:cubicBezTo>
                      <a:pt x="781" y="152"/>
                      <a:pt x="781" y="152"/>
                      <a:pt x="781" y="152"/>
                    </a:cubicBezTo>
                    <a:cubicBezTo>
                      <a:pt x="792" y="111"/>
                      <a:pt x="792" y="111"/>
                      <a:pt x="792" y="111"/>
                    </a:cubicBezTo>
                    <a:cubicBezTo>
                      <a:pt x="793" y="111"/>
                      <a:pt x="793" y="111"/>
                      <a:pt x="793" y="111"/>
                    </a:cubicBezTo>
                    <a:cubicBezTo>
                      <a:pt x="796" y="118"/>
                      <a:pt x="804" y="121"/>
                      <a:pt x="812" y="121"/>
                    </a:cubicBezTo>
                    <a:cubicBezTo>
                      <a:pt x="834" y="121"/>
                      <a:pt x="851" y="108"/>
                      <a:pt x="856" y="87"/>
                    </a:cubicBezTo>
                    <a:cubicBezTo>
                      <a:pt x="858" y="80"/>
                      <a:pt x="860" y="73"/>
                      <a:pt x="861" y="66"/>
                    </a:cubicBezTo>
                    <a:cubicBezTo>
                      <a:pt x="862" y="63"/>
                      <a:pt x="862" y="61"/>
                      <a:pt x="862" y="59"/>
                    </a:cubicBezTo>
                    <a:cubicBezTo>
                      <a:pt x="864" y="42"/>
                      <a:pt x="852" y="33"/>
                      <a:pt x="836" y="33"/>
                    </a:cubicBezTo>
                    <a:cubicBezTo>
                      <a:pt x="826" y="33"/>
                      <a:pt x="816" y="37"/>
                      <a:pt x="808" y="44"/>
                    </a:cubicBezTo>
                    <a:cubicBezTo>
                      <a:pt x="808" y="44"/>
                      <a:pt x="808" y="44"/>
                      <a:pt x="808" y="44"/>
                    </a:cubicBezTo>
                    <a:cubicBezTo>
                      <a:pt x="810" y="34"/>
                      <a:pt x="810" y="34"/>
                      <a:pt x="810" y="34"/>
                    </a:cubicBezTo>
                    <a:cubicBezTo>
                      <a:pt x="791" y="34"/>
                      <a:pt x="791" y="34"/>
                      <a:pt x="791" y="34"/>
                    </a:cubicBezTo>
                    <a:lnTo>
                      <a:pt x="761" y="152"/>
                    </a:lnTo>
                    <a:close/>
                    <a:moveTo>
                      <a:pt x="676" y="102"/>
                    </a:moveTo>
                    <a:cubicBezTo>
                      <a:pt x="667" y="102"/>
                      <a:pt x="660" y="98"/>
                      <a:pt x="661" y="89"/>
                    </a:cubicBezTo>
                    <a:cubicBezTo>
                      <a:pt x="661" y="88"/>
                      <a:pt x="661" y="87"/>
                      <a:pt x="666" y="67"/>
                    </a:cubicBezTo>
                    <a:cubicBezTo>
                      <a:pt x="668" y="55"/>
                      <a:pt x="676" y="49"/>
                      <a:pt x="687" y="49"/>
                    </a:cubicBezTo>
                    <a:cubicBezTo>
                      <a:pt x="698" y="49"/>
                      <a:pt x="704" y="54"/>
                      <a:pt x="704" y="63"/>
                    </a:cubicBezTo>
                    <a:cubicBezTo>
                      <a:pt x="704" y="64"/>
                      <a:pt x="703" y="65"/>
                      <a:pt x="698" y="85"/>
                    </a:cubicBezTo>
                    <a:cubicBezTo>
                      <a:pt x="696" y="96"/>
                      <a:pt x="687" y="102"/>
                      <a:pt x="676" y="102"/>
                    </a:cubicBezTo>
                    <a:moveTo>
                      <a:pt x="660" y="153"/>
                    </a:moveTo>
                    <a:cubicBezTo>
                      <a:pt x="685" y="153"/>
                      <a:pt x="704" y="140"/>
                      <a:pt x="710" y="116"/>
                    </a:cubicBezTo>
                    <a:cubicBezTo>
                      <a:pt x="731" y="34"/>
                      <a:pt x="731" y="34"/>
                      <a:pt x="731" y="34"/>
                    </a:cubicBezTo>
                    <a:cubicBezTo>
                      <a:pt x="711" y="34"/>
                      <a:pt x="711" y="34"/>
                      <a:pt x="711" y="34"/>
                    </a:cubicBezTo>
                    <a:cubicBezTo>
                      <a:pt x="709" y="44"/>
                      <a:pt x="709" y="44"/>
                      <a:pt x="709" y="44"/>
                    </a:cubicBezTo>
                    <a:cubicBezTo>
                      <a:pt x="708" y="44"/>
                      <a:pt x="708" y="44"/>
                      <a:pt x="708" y="44"/>
                    </a:cubicBezTo>
                    <a:cubicBezTo>
                      <a:pt x="705" y="36"/>
                      <a:pt x="694" y="33"/>
                      <a:pt x="686" y="33"/>
                    </a:cubicBezTo>
                    <a:cubicBezTo>
                      <a:pt x="664" y="33"/>
                      <a:pt x="650" y="45"/>
                      <a:pt x="645" y="65"/>
                    </a:cubicBezTo>
                    <a:cubicBezTo>
                      <a:pt x="644" y="70"/>
                      <a:pt x="642" y="77"/>
                      <a:pt x="641" y="84"/>
                    </a:cubicBezTo>
                    <a:cubicBezTo>
                      <a:pt x="640" y="87"/>
                      <a:pt x="639" y="90"/>
                      <a:pt x="639" y="93"/>
                    </a:cubicBezTo>
                    <a:cubicBezTo>
                      <a:pt x="638" y="111"/>
                      <a:pt x="650" y="118"/>
                      <a:pt x="666" y="118"/>
                    </a:cubicBezTo>
                    <a:cubicBezTo>
                      <a:pt x="676" y="118"/>
                      <a:pt x="685" y="114"/>
                      <a:pt x="692" y="107"/>
                    </a:cubicBezTo>
                    <a:cubicBezTo>
                      <a:pt x="693" y="107"/>
                      <a:pt x="693" y="107"/>
                      <a:pt x="693" y="107"/>
                    </a:cubicBezTo>
                    <a:cubicBezTo>
                      <a:pt x="692" y="110"/>
                      <a:pt x="691" y="114"/>
                      <a:pt x="690" y="117"/>
                    </a:cubicBezTo>
                    <a:cubicBezTo>
                      <a:pt x="687" y="129"/>
                      <a:pt x="678" y="137"/>
                      <a:pt x="666" y="137"/>
                    </a:cubicBezTo>
                    <a:cubicBezTo>
                      <a:pt x="658" y="137"/>
                      <a:pt x="651" y="135"/>
                      <a:pt x="646" y="129"/>
                    </a:cubicBezTo>
                    <a:cubicBezTo>
                      <a:pt x="631" y="139"/>
                      <a:pt x="631" y="139"/>
                      <a:pt x="631" y="139"/>
                    </a:cubicBezTo>
                    <a:cubicBezTo>
                      <a:pt x="635" y="148"/>
                      <a:pt x="647" y="153"/>
                      <a:pt x="660" y="153"/>
                    </a:cubicBezTo>
                    <a:moveTo>
                      <a:pt x="538" y="119"/>
                    </a:moveTo>
                    <a:cubicBezTo>
                      <a:pt x="558" y="119"/>
                      <a:pt x="558" y="119"/>
                      <a:pt x="558" y="119"/>
                    </a:cubicBezTo>
                    <a:cubicBezTo>
                      <a:pt x="570" y="72"/>
                      <a:pt x="570" y="72"/>
                      <a:pt x="570" y="72"/>
                    </a:cubicBezTo>
                    <a:cubicBezTo>
                      <a:pt x="573" y="59"/>
                      <a:pt x="580" y="50"/>
                      <a:pt x="593" y="50"/>
                    </a:cubicBezTo>
                    <a:cubicBezTo>
                      <a:pt x="602" y="50"/>
                      <a:pt x="607" y="55"/>
                      <a:pt x="606" y="62"/>
                    </a:cubicBezTo>
                    <a:cubicBezTo>
                      <a:pt x="606" y="64"/>
                      <a:pt x="605" y="68"/>
                      <a:pt x="605" y="70"/>
                    </a:cubicBezTo>
                    <a:cubicBezTo>
                      <a:pt x="592" y="119"/>
                      <a:pt x="592" y="119"/>
                      <a:pt x="592" y="119"/>
                    </a:cubicBezTo>
                    <a:cubicBezTo>
                      <a:pt x="613" y="119"/>
                      <a:pt x="613" y="119"/>
                      <a:pt x="613" y="119"/>
                    </a:cubicBezTo>
                    <a:cubicBezTo>
                      <a:pt x="626" y="65"/>
                      <a:pt x="626" y="65"/>
                      <a:pt x="626" y="65"/>
                    </a:cubicBezTo>
                    <a:cubicBezTo>
                      <a:pt x="627" y="62"/>
                      <a:pt x="628" y="57"/>
                      <a:pt x="628" y="55"/>
                    </a:cubicBezTo>
                    <a:cubicBezTo>
                      <a:pt x="629" y="43"/>
                      <a:pt x="620" y="33"/>
                      <a:pt x="604" y="33"/>
                    </a:cubicBezTo>
                    <a:cubicBezTo>
                      <a:pt x="594" y="33"/>
                      <a:pt x="584" y="37"/>
                      <a:pt x="577" y="45"/>
                    </a:cubicBezTo>
                    <a:cubicBezTo>
                      <a:pt x="576" y="45"/>
                      <a:pt x="576" y="45"/>
                      <a:pt x="576" y="45"/>
                    </a:cubicBezTo>
                    <a:cubicBezTo>
                      <a:pt x="578" y="34"/>
                      <a:pt x="578" y="34"/>
                      <a:pt x="578" y="34"/>
                    </a:cubicBezTo>
                    <a:cubicBezTo>
                      <a:pt x="559" y="34"/>
                      <a:pt x="559" y="34"/>
                      <a:pt x="559" y="34"/>
                    </a:cubicBezTo>
                    <a:lnTo>
                      <a:pt x="538" y="119"/>
                    </a:lnTo>
                    <a:close/>
                    <a:moveTo>
                      <a:pt x="518" y="21"/>
                    </a:moveTo>
                    <a:cubicBezTo>
                      <a:pt x="538" y="21"/>
                      <a:pt x="538" y="21"/>
                      <a:pt x="538" y="21"/>
                    </a:cubicBezTo>
                    <a:cubicBezTo>
                      <a:pt x="544" y="0"/>
                      <a:pt x="544" y="0"/>
                      <a:pt x="544" y="0"/>
                    </a:cubicBezTo>
                    <a:cubicBezTo>
                      <a:pt x="523" y="0"/>
                      <a:pt x="523" y="0"/>
                      <a:pt x="523" y="0"/>
                    </a:cubicBezTo>
                    <a:lnTo>
                      <a:pt x="518" y="21"/>
                    </a:lnTo>
                    <a:close/>
                    <a:moveTo>
                      <a:pt x="493" y="119"/>
                    </a:moveTo>
                    <a:cubicBezTo>
                      <a:pt x="514" y="119"/>
                      <a:pt x="514" y="119"/>
                      <a:pt x="514" y="119"/>
                    </a:cubicBezTo>
                    <a:cubicBezTo>
                      <a:pt x="535" y="34"/>
                      <a:pt x="535" y="34"/>
                      <a:pt x="535" y="34"/>
                    </a:cubicBezTo>
                    <a:cubicBezTo>
                      <a:pt x="515" y="34"/>
                      <a:pt x="515" y="34"/>
                      <a:pt x="515" y="34"/>
                    </a:cubicBezTo>
                    <a:lnTo>
                      <a:pt x="493" y="119"/>
                    </a:lnTo>
                    <a:close/>
                    <a:moveTo>
                      <a:pt x="424" y="119"/>
                    </a:moveTo>
                    <a:cubicBezTo>
                      <a:pt x="444" y="119"/>
                      <a:pt x="444" y="119"/>
                      <a:pt x="444" y="119"/>
                    </a:cubicBezTo>
                    <a:cubicBezTo>
                      <a:pt x="455" y="76"/>
                      <a:pt x="455" y="76"/>
                      <a:pt x="455" y="76"/>
                    </a:cubicBezTo>
                    <a:cubicBezTo>
                      <a:pt x="459" y="60"/>
                      <a:pt x="471" y="51"/>
                      <a:pt x="487" y="51"/>
                    </a:cubicBezTo>
                    <a:cubicBezTo>
                      <a:pt x="490" y="51"/>
                      <a:pt x="494" y="51"/>
                      <a:pt x="497" y="51"/>
                    </a:cubicBezTo>
                    <a:cubicBezTo>
                      <a:pt x="501" y="33"/>
                      <a:pt x="501" y="33"/>
                      <a:pt x="501" y="33"/>
                    </a:cubicBezTo>
                    <a:cubicBezTo>
                      <a:pt x="499" y="33"/>
                      <a:pt x="497" y="33"/>
                      <a:pt x="495" y="33"/>
                    </a:cubicBezTo>
                    <a:cubicBezTo>
                      <a:pt x="484" y="33"/>
                      <a:pt x="470" y="39"/>
                      <a:pt x="463" y="48"/>
                    </a:cubicBezTo>
                    <a:cubicBezTo>
                      <a:pt x="462" y="48"/>
                      <a:pt x="462" y="48"/>
                      <a:pt x="462" y="48"/>
                    </a:cubicBezTo>
                    <a:cubicBezTo>
                      <a:pt x="465" y="34"/>
                      <a:pt x="465" y="34"/>
                      <a:pt x="465" y="34"/>
                    </a:cubicBezTo>
                    <a:cubicBezTo>
                      <a:pt x="445" y="34"/>
                      <a:pt x="445" y="34"/>
                      <a:pt x="445" y="34"/>
                    </a:cubicBezTo>
                    <a:lnTo>
                      <a:pt x="424" y="119"/>
                    </a:lnTo>
                    <a:close/>
                    <a:moveTo>
                      <a:pt x="360" y="69"/>
                    </a:moveTo>
                    <a:cubicBezTo>
                      <a:pt x="361" y="67"/>
                      <a:pt x="361" y="66"/>
                      <a:pt x="362" y="64"/>
                    </a:cubicBezTo>
                    <a:cubicBezTo>
                      <a:pt x="365" y="55"/>
                      <a:pt x="373" y="49"/>
                      <a:pt x="384" y="49"/>
                    </a:cubicBezTo>
                    <a:cubicBezTo>
                      <a:pt x="392" y="49"/>
                      <a:pt x="398" y="54"/>
                      <a:pt x="397" y="62"/>
                    </a:cubicBezTo>
                    <a:cubicBezTo>
                      <a:pt x="397" y="64"/>
                      <a:pt x="397" y="66"/>
                      <a:pt x="396" y="69"/>
                    </a:cubicBezTo>
                    <a:lnTo>
                      <a:pt x="360" y="69"/>
                    </a:lnTo>
                    <a:close/>
                    <a:moveTo>
                      <a:pt x="366" y="121"/>
                    </a:moveTo>
                    <a:cubicBezTo>
                      <a:pt x="383" y="121"/>
                      <a:pt x="399" y="117"/>
                      <a:pt x="407" y="110"/>
                    </a:cubicBezTo>
                    <a:cubicBezTo>
                      <a:pt x="401" y="97"/>
                      <a:pt x="401" y="97"/>
                      <a:pt x="401" y="97"/>
                    </a:cubicBezTo>
                    <a:cubicBezTo>
                      <a:pt x="396" y="99"/>
                      <a:pt x="384" y="105"/>
                      <a:pt x="372" y="105"/>
                    </a:cubicBezTo>
                    <a:cubicBezTo>
                      <a:pt x="363" y="105"/>
                      <a:pt x="355" y="100"/>
                      <a:pt x="355" y="91"/>
                    </a:cubicBezTo>
                    <a:cubicBezTo>
                      <a:pt x="355" y="88"/>
                      <a:pt x="356" y="85"/>
                      <a:pt x="357" y="82"/>
                    </a:cubicBezTo>
                    <a:cubicBezTo>
                      <a:pt x="413" y="82"/>
                      <a:pt x="413" y="82"/>
                      <a:pt x="413" y="82"/>
                    </a:cubicBezTo>
                    <a:cubicBezTo>
                      <a:pt x="414" y="76"/>
                      <a:pt x="417" y="66"/>
                      <a:pt x="418" y="59"/>
                    </a:cubicBezTo>
                    <a:cubicBezTo>
                      <a:pt x="419" y="41"/>
                      <a:pt x="405" y="33"/>
                      <a:pt x="388" y="33"/>
                    </a:cubicBezTo>
                    <a:cubicBezTo>
                      <a:pt x="365" y="33"/>
                      <a:pt x="345" y="47"/>
                      <a:pt x="339" y="70"/>
                    </a:cubicBezTo>
                    <a:cubicBezTo>
                      <a:pt x="337" y="77"/>
                      <a:pt x="334" y="87"/>
                      <a:pt x="334" y="93"/>
                    </a:cubicBezTo>
                    <a:cubicBezTo>
                      <a:pt x="332" y="113"/>
                      <a:pt x="349" y="121"/>
                      <a:pt x="366" y="121"/>
                    </a:cubicBezTo>
                    <a:moveTo>
                      <a:pt x="217" y="119"/>
                    </a:moveTo>
                    <a:cubicBezTo>
                      <a:pt x="237" y="119"/>
                      <a:pt x="237" y="119"/>
                      <a:pt x="237" y="119"/>
                    </a:cubicBezTo>
                    <a:cubicBezTo>
                      <a:pt x="268" y="61"/>
                      <a:pt x="268" y="61"/>
                      <a:pt x="268" y="61"/>
                    </a:cubicBezTo>
                    <a:cubicBezTo>
                      <a:pt x="269" y="61"/>
                      <a:pt x="269" y="61"/>
                      <a:pt x="269" y="61"/>
                    </a:cubicBezTo>
                    <a:cubicBezTo>
                      <a:pt x="271" y="119"/>
                      <a:pt x="271" y="119"/>
                      <a:pt x="271" y="119"/>
                    </a:cubicBezTo>
                    <a:cubicBezTo>
                      <a:pt x="291" y="119"/>
                      <a:pt x="291" y="119"/>
                      <a:pt x="291" y="119"/>
                    </a:cubicBezTo>
                    <a:cubicBezTo>
                      <a:pt x="339" y="34"/>
                      <a:pt x="339" y="34"/>
                      <a:pt x="339" y="34"/>
                    </a:cubicBezTo>
                    <a:cubicBezTo>
                      <a:pt x="318" y="34"/>
                      <a:pt x="318" y="34"/>
                      <a:pt x="318" y="34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4" y="34"/>
                      <a:pt x="284" y="34"/>
                      <a:pt x="284" y="34"/>
                    </a:cubicBezTo>
                    <a:cubicBezTo>
                      <a:pt x="267" y="34"/>
                      <a:pt x="267" y="34"/>
                      <a:pt x="267" y="34"/>
                    </a:cubicBezTo>
                    <a:cubicBezTo>
                      <a:pt x="235" y="93"/>
                      <a:pt x="235" y="93"/>
                      <a:pt x="235" y="93"/>
                    </a:cubicBezTo>
                    <a:cubicBezTo>
                      <a:pt x="234" y="93"/>
                      <a:pt x="234" y="93"/>
                      <a:pt x="234" y="93"/>
                    </a:cubicBezTo>
                    <a:cubicBezTo>
                      <a:pt x="232" y="34"/>
                      <a:pt x="232" y="34"/>
                      <a:pt x="232" y="34"/>
                    </a:cubicBezTo>
                    <a:cubicBezTo>
                      <a:pt x="211" y="34"/>
                      <a:pt x="211" y="34"/>
                      <a:pt x="211" y="34"/>
                    </a:cubicBezTo>
                    <a:lnTo>
                      <a:pt x="217" y="119"/>
                    </a:lnTo>
                    <a:close/>
                    <a:moveTo>
                      <a:pt x="147" y="105"/>
                    </a:moveTo>
                    <a:cubicBezTo>
                      <a:pt x="138" y="105"/>
                      <a:pt x="131" y="100"/>
                      <a:pt x="131" y="91"/>
                    </a:cubicBezTo>
                    <a:cubicBezTo>
                      <a:pt x="132" y="90"/>
                      <a:pt x="132" y="89"/>
                      <a:pt x="132" y="88"/>
                    </a:cubicBezTo>
                    <a:cubicBezTo>
                      <a:pt x="137" y="67"/>
                      <a:pt x="137" y="67"/>
                      <a:pt x="137" y="67"/>
                    </a:cubicBezTo>
                    <a:cubicBezTo>
                      <a:pt x="140" y="56"/>
                      <a:pt x="149" y="50"/>
                      <a:pt x="160" y="50"/>
                    </a:cubicBezTo>
                    <a:cubicBezTo>
                      <a:pt x="168" y="50"/>
                      <a:pt x="176" y="54"/>
                      <a:pt x="175" y="63"/>
                    </a:cubicBezTo>
                    <a:cubicBezTo>
                      <a:pt x="175" y="64"/>
                      <a:pt x="175" y="65"/>
                      <a:pt x="175" y="66"/>
                    </a:cubicBezTo>
                    <a:cubicBezTo>
                      <a:pt x="170" y="87"/>
                      <a:pt x="170" y="87"/>
                      <a:pt x="170" y="87"/>
                    </a:cubicBezTo>
                    <a:cubicBezTo>
                      <a:pt x="167" y="98"/>
                      <a:pt x="158" y="105"/>
                      <a:pt x="147" y="105"/>
                    </a:cubicBezTo>
                    <a:moveTo>
                      <a:pt x="143" y="121"/>
                    </a:moveTo>
                    <a:cubicBezTo>
                      <a:pt x="164" y="121"/>
                      <a:pt x="185" y="107"/>
                      <a:pt x="191" y="86"/>
                    </a:cubicBezTo>
                    <a:cubicBezTo>
                      <a:pt x="192" y="80"/>
                      <a:pt x="193" y="74"/>
                      <a:pt x="195" y="68"/>
                    </a:cubicBezTo>
                    <a:cubicBezTo>
                      <a:pt x="195" y="66"/>
                      <a:pt x="196" y="64"/>
                      <a:pt x="196" y="62"/>
                    </a:cubicBezTo>
                    <a:cubicBezTo>
                      <a:pt x="197" y="43"/>
                      <a:pt x="182" y="33"/>
                      <a:pt x="164" y="33"/>
                    </a:cubicBezTo>
                    <a:cubicBezTo>
                      <a:pt x="143" y="33"/>
                      <a:pt x="122" y="47"/>
                      <a:pt x="116" y="68"/>
                    </a:cubicBezTo>
                    <a:cubicBezTo>
                      <a:pt x="115" y="75"/>
                      <a:pt x="113" y="81"/>
                      <a:pt x="111" y="88"/>
                    </a:cubicBezTo>
                    <a:cubicBezTo>
                      <a:pt x="111" y="90"/>
                      <a:pt x="110" y="92"/>
                      <a:pt x="110" y="94"/>
                    </a:cubicBezTo>
                    <a:cubicBezTo>
                      <a:pt x="109" y="113"/>
                      <a:pt x="125" y="121"/>
                      <a:pt x="143" y="121"/>
                    </a:cubicBezTo>
                    <a:moveTo>
                      <a:pt x="52" y="105"/>
                    </a:moveTo>
                    <a:cubicBezTo>
                      <a:pt x="43" y="105"/>
                      <a:pt x="35" y="100"/>
                      <a:pt x="36" y="91"/>
                    </a:cubicBezTo>
                    <a:cubicBezTo>
                      <a:pt x="36" y="90"/>
                      <a:pt x="36" y="89"/>
                      <a:pt x="37" y="88"/>
                    </a:cubicBezTo>
                    <a:cubicBezTo>
                      <a:pt x="42" y="68"/>
                      <a:pt x="42" y="68"/>
                      <a:pt x="42" y="68"/>
                    </a:cubicBezTo>
                    <a:cubicBezTo>
                      <a:pt x="44" y="57"/>
                      <a:pt x="54" y="49"/>
                      <a:pt x="65" y="49"/>
                    </a:cubicBezTo>
                    <a:cubicBezTo>
                      <a:pt x="74" y="49"/>
                      <a:pt x="81" y="54"/>
                      <a:pt x="81" y="63"/>
                    </a:cubicBezTo>
                    <a:cubicBezTo>
                      <a:pt x="80" y="64"/>
                      <a:pt x="80" y="65"/>
                      <a:pt x="80" y="66"/>
                    </a:cubicBezTo>
                    <a:cubicBezTo>
                      <a:pt x="75" y="87"/>
                      <a:pt x="75" y="87"/>
                      <a:pt x="75" y="87"/>
                    </a:cubicBezTo>
                    <a:cubicBezTo>
                      <a:pt x="72" y="98"/>
                      <a:pt x="63" y="105"/>
                      <a:pt x="52" y="105"/>
                    </a:cubicBezTo>
                    <a:moveTo>
                      <a:pt x="0" y="152"/>
                    </a:moveTo>
                    <a:cubicBezTo>
                      <a:pt x="21" y="152"/>
                      <a:pt x="21" y="152"/>
                      <a:pt x="21" y="152"/>
                    </a:cubicBezTo>
                    <a:cubicBezTo>
                      <a:pt x="31" y="111"/>
                      <a:pt x="31" y="111"/>
                      <a:pt x="31" y="111"/>
                    </a:cubicBezTo>
                    <a:cubicBezTo>
                      <a:pt x="32" y="111"/>
                      <a:pt x="32" y="111"/>
                      <a:pt x="32" y="111"/>
                    </a:cubicBezTo>
                    <a:cubicBezTo>
                      <a:pt x="35" y="118"/>
                      <a:pt x="43" y="121"/>
                      <a:pt x="51" y="121"/>
                    </a:cubicBezTo>
                    <a:cubicBezTo>
                      <a:pt x="73" y="121"/>
                      <a:pt x="90" y="108"/>
                      <a:pt x="95" y="87"/>
                    </a:cubicBezTo>
                    <a:cubicBezTo>
                      <a:pt x="97" y="80"/>
                      <a:pt x="99" y="73"/>
                      <a:pt x="101" y="66"/>
                    </a:cubicBezTo>
                    <a:cubicBezTo>
                      <a:pt x="101" y="63"/>
                      <a:pt x="102" y="61"/>
                      <a:pt x="102" y="59"/>
                    </a:cubicBezTo>
                    <a:cubicBezTo>
                      <a:pt x="103" y="42"/>
                      <a:pt x="91" y="33"/>
                      <a:pt x="75" y="33"/>
                    </a:cubicBezTo>
                    <a:cubicBezTo>
                      <a:pt x="65" y="33"/>
                      <a:pt x="55" y="37"/>
                      <a:pt x="48" y="44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50" y="34"/>
                      <a:pt x="50" y="34"/>
                      <a:pt x="50" y="34"/>
                    </a:cubicBezTo>
                    <a:cubicBezTo>
                      <a:pt x="30" y="34"/>
                      <a:pt x="30" y="34"/>
                      <a:pt x="30" y="34"/>
                    </a:cubicBez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350" dirty="0">
                  <a:latin typeface="Helvetica Light" panose="020B0403020202020204" pitchFamily="34" charset="0"/>
                </a:endParaRPr>
              </a:p>
            </p:txBody>
          </p:sp>
        </p:grpSp>
      </p:grpSp>
      <p:sp>
        <p:nvSpPr>
          <p:cNvPr id="2" name="Rechthoek 1">
            <a:hlinkClick r:id="" action="ppaction://noaction"/>
            <a:extLst>
              <a:ext uri="{FF2B5EF4-FFF2-40B4-BE49-F238E27FC236}">
                <a16:creationId xmlns:a16="http://schemas.microsoft.com/office/drawing/2014/main" id="{6354C2D3-9592-4771-AEA6-138DAACE8029}"/>
              </a:ext>
            </a:extLst>
          </p:cNvPr>
          <p:cNvSpPr/>
          <p:nvPr/>
        </p:nvSpPr>
        <p:spPr>
          <a:xfrm>
            <a:off x="7894913" y="3820800"/>
            <a:ext cx="1321184" cy="13227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endParaRPr lang="en-GB" sz="1200" dirty="0" err="1">
              <a:latin typeface="Helvetica Light" panose="020B0403020202020204" pitchFamily="34" charset="0"/>
            </a:endParaRPr>
          </a:p>
        </p:txBody>
      </p:sp>
      <p:sp>
        <p:nvSpPr>
          <p:cNvPr id="43" name="Rechthoek 28">
            <a:extLst>
              <a:ext uri="{FF2B5EF4-FFF2-40B4-BE49-F238E27FC236}">
                <a16:creationId xmlns:a16="http://schemas.microsoft.com/office/drawing/2014/main" id="{5E8A07D2-4FB7-4249-AD16-969A8A61A7DC}"/>
              </a:ext>
            </a:extLst>
          </p:cNvPr>
          <p:cNvSpPr/>
          <p:nvPr/>
        </p:nvSpPr>
        <p:spPr>
          <a:xfrm>
            <a:off x="8029169" y="0"/>
            <a:ext cx="1114830" cy="1276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r>
              <a:rPr lang="pl-PL" sz="1200" b="1" dirty="0">
                <a:latin typeface="Helvetica" pitchFamily="2" charset="0"/>
              </a:rPr>
              <a:t>O DE HEUS</a:t>
            </a:r>
            <a:endParaRPr lang="en-GB" sz="1200" b="1" dirty="0">
              <a:latin typeface="Helvetica Light" panose="020B0403020202020204" pitchFamily="34" charset="0"/>
            </a:endParaRPr>
          </a:p>
        </p:txBody>
      </p:sp>
      <p:sp>
        <p:nvSpPr>
          <p:cNvPr id="28" name="Rechthoek 28">
            <a:extLst>
              <a:ext uri="{FF2B5EF4-FFF2-40B4-BE49-F238E27FC236}">
                <a16:creationId xmlns:a16="http://schemas.microsoft.com/office/drawing/2014/main" id="{44FD560F-7C5D-40C8-9C6D-A40AED7630A6}"/>
              </a:ext>
            </a:extLst>
          </p:cNvPr>
          <p:cNvSpPr/>
          <p:nvPr/>
        </p:nvSpPr>
        <p:spPr>
          <a:xfrm>
            <a:off x="8029169" y="1261951"/>
            <a:ext cx="1114830" cy="12763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r>
              <a:rPr lang="pl-PL" sz="1200" b="1" dirty="0">
                <a:latin typeface="Helvetica" pitchFamily="2" charset="0"/>
              </a:rPr>
              <a:t>KILKA LICZB</a:t>
            </a:r>
            <a:endParaRPr lang="en-GB" sz="1200" b="1" dirty="0">
              <a:latin typeface="Helvetica Light" panose="020B0403020202020204" pitchFamily="34" charset="0"/>
            </a:endParaRPr>
          </a:p>
        </p:txBody>
      </p:sp>
      <p:pic>
        <p:nvPicPr>
          <p:cNvPr id="7" name="Symbol zastępczy obrazu 6" descr="Obraz zawierający tekst&#10;&#10;Opis wygenerowany automatycznie">
            <a:extLst>
              <a:ext uri="{FF2B5EF4-FFF2-40B4-BE49-F238E27FC236}">
                <a16:creationId xmlns:a16="http://schemas.microsoft.com/office/drawing/2014/main" id="{CA1C440A-DFF8-4247-941F-FE4AC92C198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7542" b="75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2068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obrazu 5">
            <a:extLst>
              <a:ext uri="{FF2B5EF4-FFF2-40B4-BE49-F238E27FC236}">
                <a16:creationId xmlns:a16="http://schemas.microsoft.com/office/drawing/2014/main" id="{603199AD-4D35-40DE-A1BD-9D34E1260A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340DD9DA-5676-4DB6-8253-BBF25001FFAD}"/>
              </a:ext>
            </a:extLst>
          </p:cNvPr>
          <p:cNvGrpSpPr/>
          <p:nvPr/>
        </p:nvGrpSpPr>
        <p:grpSpPr>
          <a:xfrm>
            <a:off x="0" y="0"/>
            <a:ext cx="9127098" cy="5143500"/>
            <a:chOff x="0" y="0"/>
            <a:chExt cx="9127098" cy="5143500"/>
          </a:xfrm>
        </p:grpSpPr>
        <p:grpSp>
          <p:nvGrpSpPr>
            <p:cNvPr id="14" name="Grupa 13">
              <a:extLst>
                <a:ext uri="{FF2B5EF4-FFF2-40B4-BE49-F238E27FC236}">
                  <a16:creationId xmlns:a16="http://schemas.microsoft.com/office/drawing/2014/main" id="{E1346B3D-E542-49B0-BA57-3895D9B8D072}"/>
                </a:ext>
              </a:extLst>
            </p:cNvPr>
            <p:cNvGrpSpPr/>
            <p:nvPr/>
          </p:nvGrpSpPr>
          <p:grpSpPr>
            <a:xfrm>
              <a:off x="0" y="0"/>
              <a:ext cx="9127098" cy="5143500"/>
              <a:chOff x="0" y="0"/>
              <a:chExt cx="9127098" cy="5143500"/>
            </a:xfrm>
          </p:grpSpPr>
          <p:grpSp>
            <p:nvGrpSpPr>
              <p:cNvPr id="13" name="Grupa 12">
                <a:extLst>
                  <a:ext uri="{FF2B5EF4-FFF2-40B4-BE49-F238E27FC236}">
                    <a16:creationId xmlns:a16="http://schemas.microsoft.com/office/drawing/2014/main" id="{3AA82B0B-304D-4B6E-89C2-B2F2AD17A9CD}"/>
                  </a:ext>
                </a:extLst>
              </p:cNvPr>
              <p:cNvGrpSpPr/>
              <p:nvPr/>
            </p:nvGrpSpPr>
            <p:grpSpPr>
              <a:xfrm>
                <a:off x="0" y="0"/>
                <a:ext cx="9127098" cy="5143500"/>
                <a:chOff x="0" y="0"/>
                <a:chExt cx="9127098" cy="5143500"/>
              </a:xfrm>
            </p:grpSpPr>
            <p:pic>
              <p:nvPicPr>
                <p:cNvPr id="8" name="Obraz 7">
                  <a:extLst>
                    <a:ext uri="{FF2B5EF4-FFF2-40B4-BE49-F238E27FC236}">
                      <a16:creationId xmlns:a16="http://schemas.microsoft.com/office/drawing/2014/main" id="{6C8F0B5B-2EC3-436A-B9B1-5AA32179A0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0" y="0"/>
                  <a:ext cx="9127098" cy="5143500"/>
                </a:xfrm>
                <a:prstGeom prst="rect">
                  <a:avLst/>
                </a:prstGeom>
              </p:spPr>
            </p:pic>
            <p:sp>
              <p:nvSpPr>
                <p:cNvPr id="10" name="Prostokąt 9">
                  <a:extLst>
                    <a:ext uri="{FF2B5EF4-FFF2-40B4-BE49-F238E27FC236}">
                      <a16:creationId xmlns:a16="http://schemas.microsoft.com/office/drawing/2014/main" id="{5E92CB18-C431-4C33-ADDB-E9B2341E03D4}"/>
                    </a:ext>
                  </a:extLst>
                </p:cNvPr>
                <p:cNvSpPr/>
                <p:nvPr/>
              </p:nvSpPr>
              <p:spPr>
                <a:xfrm>
                  <a:off x="2239200" y="0"/>
                  <a:ext cx="5429144" cy="360040"/>
                </a:xfrm>
                <a:prstGeom prst="rect">
                  <a:avLst/>
                </a:prstGeom>
                <a:solidFill>
                  <a:srgbClr val="016DB5"/>
                </a:solidFill>
              </p:spPr>
              <p:txBody>
                <a:bodyPr wrap="square" rtlCol="0" anchor="ctr">
                  <a:spAutoFit/>
                </a:bodyPr>
                <a:lstStyle/>
                <a:p>
                  <a:pPr algn="ctr">
                    <a:lnSpc>
                      <a:spcPts val="1940"/>
                    </a:lnSpc>
                  </a:pPr>
                  <a:endParaRPr lang="pl-PL" sz="1200" dirty="0">
                    <a:latin typeface="+mj-lt"/>
                  </a:endParaRPr>
                </a:p>
              </p:txBody>
            </p:sp>
          </p:grpSp>
          <p:sp>
            <p:nvSpPr>
              <p:cNvPr id="9" name="Prostokąt 8">
                <a:extLst>
                  <a:ext uri="{FF2B5EF4-FFF2-40B4-BE49-F238E27FC236}">
                    <a16:creationId xmlns:a16="http://schemas.microsoft.com/office/drawing/2014/main" id="{ABE686F5-1BB3-41CC-A1B4-61ACDDC2DBDA}"/>
                  </a:ext>
                </a:extLst>
              </p:cNvPr>
              <p:cNvSpPr/>
              <p:nvPr/>
            </p:nvSpPr>
            <p:spPr>
              <a:xfrm>
                <a:off x="21600" y="0"/>
                <a:ext cx="1944000" cy="360040"/>
              </a:xfrm>
              <a:prstGeom prst="rect">
                <a:avLst/>
              </a:prstGeom>
              <a:solidFill>
                <a:srgbClr val="016DB5"/>
              </a:solidFill>
            </p:spPr>
            <p:txBody>
              <a:bodyPr wrap="square" rtlCol="0" anchor="ctr">
                <a:spAutoFit/>
              </a:bodyPr>
              <a:lstStyle/>
              <a:p>
                <a:pPr algn="ctr">
                  <a:lnSpc>
                    <a:spcPts val="1940"/>
                  </a:lnSpc>
                </a:pPr>
                <a:endParaRPr lang="pl-PL" sz="1200" dirty="0">
                  <a:latin typeface="+mj-lt"/>
                </a:endParaRPr>
              </a:p>
            </p:txBody>
          </p:sp>
        </p:grpSp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C9760579-EC87-41E0-BF0C-BCBB2958E98B}"/>
                </a:ext>
              </a:extLst>
            </p:cNvPr>
            <p:cNvSpPr/>
            <p:nvPr/>
          </p:nvSpPr>
          <p:spPr>
            <a:xfrm>
              <a:off x="4953772" y="4770824"/>
              <a:ext cx="4173326" cy="360040"/>
            </a:xfrm>
            <a:prstGeom prst="rect">
              <a:avLst/>
            </a:prstGeom>
            <a:solidFill>
              <a:srgbClr val="009BDE"/>
            </a:solidFill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1940"/>
                </a:lnSpc>
              </a:pPr>
              <a:endParaRPr lang="pl-PL" sz="1200" dirty="0">
                <a:latin typeface="+mj-lt"/>
              </a:endParaRPr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EA1C9DBB-9941-499D-B4A1-FB374EB31F5C}"/>
                </a:ext>
              </a:extLst>
            </p:cNvPr>
            <p:cNvSpPr/>
            <p:nvPr/>
          </p:nvSpPr>
          <p:spPr>
            <a:xfrm>
              <a:off x="36468" y="4371950"/>
              <a:ext cx="4173326" cy="756000"/>
            </a:xfrm>
            <a:prstGeom prst="rect">
              <a:avLst/>
            </a:prstGeom>
            <a:solidFill>
              <a:srgbClr val="009BDE"/>
            </a:solidFill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1940"/>
                </a:lnSpc>
              </a:pPr>
              <a:endParaRPr lang="pl-PL" sz="12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95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a 9">
            <a:extLst>
              <a:ext uri="{FF2B5EF4-FFF2-40B4-BE49-F238E27FC236}">
                <a16:creationId xmlns:a16="http://schemas.microsoft.com/office/drawing/2014/main" id="{1EA8E24C-E85E-4AFC-A76C-928872FCE107}"/>
              </a:ext>
            </a:extLst>
          </p:cNvPr>
          <p:cNvGrpSpPr/>
          <p:nvPr/>
        </p:nvGrpSpPr>
        <p:grpSpPr>
          <a:xfrm>
            <a:off x="8451" y="0"/>
            <a:ext cx="9127098" cy="5143500"/>
            <a:chOff x="8451" y="0"/>
            <a:chExt cx="9127098" cy="5143500"/>
          </a:xfrm>
        </p:grpSpPr>
        <p:pic>
          <p:nvPicPr>
            <p:cNvPr id="5" name="Obraz 4">
              <a:extLst>
                <a:ext uri="{FF2B5EF4-FFF2-40B4-BE49-F238E27FC236}">
                  <a16:creationId xmlns:a16="http://schemas.microsoft.com/office/drawing/2014/main" id="{01969DD4-CD6E-4EBF-93E3-A3BE46FF6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51" y="0"/>
              <a:ext cx="9127098" cy="5143500"/>
            </a:xfrm>
            <a:prstGeom prst="rect">
              <a:avLst/>
            </a:prstGeom>
          </p:spPr>
        </p:pic>
        <p:sp>
          <p:nvSpPr>
            <p:cNvPr id="6" name="Prostokąt 5">
              <a:extLst>
                <a:ext uri="{FF2B5EF4-FFF2-40B4-BE49-F238E27FC236}">
                  <a16:creationId xmlns:a16="http://schemas.microsoft.com/office/drawing/2014/main" id="{47FD6366-D63C-46D4-9331-B784D6C1C174}"/>
                </a:ext>
              </a:extLst>
            </p:cNvPr>
            <p:cNvSpPr/>
            <p:nvPr/>
          </p:nvSpPr>
          <p:spPr>
            <a:xfrm>
              <a:off x="8451" y="0"/>
              <a:ext cx="4275517" cy="123478"/>
            </a:xfrm>
            <a:prstGeom prst="rect">
              <a:avLst/>
            </a:prstGeom>
            <a:solidFill>
              <a:srgbClr val="009BDE"/>
            </a:solidFill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1940"/>
                </a:lnSpc>
              </a:pPr>
              <a:endParaRPr lang="pl-PL" sz="1200" dirty="0">
                <a:latin typeface="+mj-lt"/>
              </a:endParaRPr>
            </a:p>
          </p:txBody>
        </p:sp>
        <p:sp>
          <p:nvSpPr>
            <p:cNvPr id="7" name="Prostokąt 6">
              <a:extLst>
                <a:ext uri="{FF2B5EF4-FFF2-40B4-BE49-F238E27FC236}">
                  <a16:creationId xmlns:a16="http://schemas.microsoft.com/office/drawing/2014/main" id="{FE7CE2D8-EB4F-42C0-A823-AF30A7140C7D}"/>
                </a:ext>
              </a:extLst>
            </p:cNvPr>
            <p:cNvSpPr/>
            <p:nvPr/>
          </p:nvSpPr>
          <p:spPr>
            <a:xfrm>
              <a:off x="395536" y="4963500"/>
              <a:ext cx="7380000" cy="180000"/>
            </a:xfrm>
            <a:prstGeom prst="rect">
              <a:avLst/>
            </a:prstGeom>
            <a:solidFill>
              <a:srgbClr val="009BDE"/>
            </a:solidFill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1940"/>
                </a:lnSpc>
              </a:pPr>
              <a:endParaRPr lang="pl-PL" sz="1200" dirty="0">
                <a:latin typeface="+mj-lt"/>
              </a:endParaRPr>
            </a:p>
          </p:txBody>
        </p:sp>
        <p:sp>
          <p:nvSpPr>
            <p:cNvPr id="9" name="Trójkąt równoramienny 8">
              <a:extLst>
                <a:ext uri="{FF2B5EF4-FFF2-40B4-BE49-F238E27FC236}">
                  <a16:creationId xmlns:a16="http://schemas.microsoft.com/office/drawing/2014/main" id="{AB5B3D4C-EA45-4575-A3DE-7CFCE2F7AED2}"/>
                </a:ext>
              </a:extLst>
            </p:cNvPr>
            <p:cNvSpPr/>
            <p:nvPr/>
          </p:nvSpPr>
          <p:spPr>
            <a:xfrm>
              <a:off x="5364088" y="4599999"/>
              <a:ext cx="1512168" cy="402534"/>
            </a:xfrm>
            <a:prstGeom prst="triangle">
              <a:avLst/>
            </a:prstGeom>
            <a:solidFill>
              <a:srgbClr val="009BDE"/>
            </a:solidFill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1940"/>
                </a:lnSpc>
              </a:pPr>
              <a:endParaRPr lang="pl-PL" sz="12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36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5877E8AF-5535-4840-ABEB-F727017121F5}"/>
              </a:ext>
            </a:extLst>
          </p:cNvPr>
          <p:cNvGrpSpPr/>
          <p:nvPr/>
        </p:nvGrpSpPr>
        <p:grpSpPr>
          <a:xfrm>
            <a:off x="8451" y="0"/>
            <a:ext cx="9127098" cy="5143500"/>
            <a:chOff x="8451" y="0"/>
            <a:chExt cx="9127098" cy="5143500"/>
          </a:xfrm>
        </p:grpSpPr>
        <p:pic>
          <p:nvPicPr>
            <p:cNvPr id="3" name="Obraz 2">
              <a:extLst>
                <a:ext uri="{FF2B5EF4-FFF2-40B4-BE49-F238E27FC236}">
                  <a16:creationId xmlns:a16="http://schemas.microsoft.com/office/drawing/2014/main" id="{06B03AE6-D3DE-46FF-94CB-21F63F9C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51" y="0"/>
              <a:ext cx="9127098" cy="5143500"/>
            </a:xfrm>
            <a:prstGeom prst="rect">
              <a:avLst/>
            </a:prstGeom>
          </p:spPr>
        </p:pic>
        <p:sp>
          <p:nvSpPr>
            <p:cNvPr id="4" name="Prostokąt 3">
              <a:extLst>
                <a:ext uri="{FF2B5EF4-FFF2-40B4-BE49-F238E27FC236}">
                  <a16:creationId xmlns:a16="http://schemas.microsoft.com/office/drawing/2014/main" id="{362B3E64-C57D-4B29-A823-468C6F0C00CA}"/>
                </a:ext>
              </a:extLst>
            </p:cNvPr>
            <p:cNvSpPr/>
            <p:nvPr/>
          </p:nvSpPr>
          <p:spPr>
            <a:xfrm>
              <a:off x="899592" y="0"/>
              <a:ext cx="7632848" cy="195486"/>
            </a:xfrm>
            <a:prstGeom prst="rect">
              <a:avLst/>
            </a:prstGeom>
            <a:solidFill>
              <a:srgbClr val="016DB5"/>
            </a:solidFill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1940"/>
                </a:lnSpc>
              </a:pPr>
              <a:endParaRPr lang="pl-PL" sz="12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136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54F0E580-A2F2-4B61-BDBD-F8C0F531790A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raz 2">
              <a:extLst>
                <a:ext uri="{FF2B5EF4-FFF2-40B4-BE49-F238E27FC236}">
                  <a16:creationId xmlns:a16="http://schemas.microsoft.com/office/drawing/2014/main" id="{572A5572-D408-4BEA-86F4-B00B42C5F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4" name="Prostokąt 3">
              <a:extLst>
                <a:ext uri="{FF2B5EF4-FFF2-40B4-BE49-F238E27FC236}">
                  <a16:creationId xmlns:a16="http://schemas.microsoft.com/office/drawing/2014/main" id="{872F0281-AA1F-433E-A15D-6003E1C4CF27}"/>
                </a:ext>
              </a:extLst>
            </p:cNvPr>
            <p:cNvSpPr/>
            <p:nvPr/>
          </p:nvSpPr>
          <p:spPr>
            <a:xfrm>
              <a:off x="1181944" y="4731990"/>
              <a:ext cx="2088232" cy="411510"/>
            </a:xfrm>
            <a:prstGeom prst="rect">
              <a:avLst/>
            </a:prstGeom>
            <a:solidFill>
              <a:srgbClr val="016DB5"/>
            </a:solidFill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1940"/>
                </a:lnSpc>
              </a:pPr>
              <a:endParaRPr lang="pl-PL" sz="12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24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a 7">
            <a:extLst>
              <a:ext uri="{FF2B5EF4-FFF2-40B4-BE49-F238E27FC236}">
                <a16:creationId xmlns:a16="http://schemas.microsoft.com/office/drawing/2014/main" id="{A32DC626-2C64-4629-A52E-A629FCE22681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raz 2">
              <a:extLst>
                <a:ext uri="{FF2B5EF4-FFF2-40B4-BE49-F238E27FC236}">
                  <a16:creationId xmlns:a16="http://schemas.microsoft.com/office/drawing/2014/main" id="{90548D02-4CB8-4119-8BC0-0D1E4FA21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5" name="Prostokąt 4">
              <a:extLst>
                <a:ext uri="{FF2B5EF4-FFF2-40B4-BE49-F238E27FC236}">
                  <a16:creationId xmlns:a16="http://schemas.microsoft.com/office/drawing/2014/main" id="{130209F6-3525-4DC6-8DDA-452FACFFFE89}"/>
                </a:ext>
              </a:extLst>
            </p:cNvPr>
            <p:cNvSpPr/>
            <p:nvPr/>
          </p:nvSpPr>
          <p:spPr>
            <a:xfrm>
              <a:off x="7380312" y="4587974"/>
              <a:ext cx="936104" cy="55552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1940"/>
                </a:lnSpc>
              </a:pPr>
              <a:endParaRPr lang="pl-PL" sz="1200" dirty="0">
                <a:latin typeface="+mj-lt"/>
              </a:endParaRPr>
            </a:p>
          </p:txBody>
        </p:sp>
        <p:sp>
          <p:nvSpPr>
            <p:cNvPr id="6" name="Prostokąt 5">
              <a:extLst>
                <a:ext uri="{FF2B5EF4-FFF2-40B4-BE49-F238E27FC236}">
                  <a16:creationId xmlns:a16="http://schemas.microsoft.com/office/drawing/2014/main" id="{05384E09-D713-4049-9D12-7E69ED99E0A3}"/>
                </a:ext>
              </a:extLst>
            </p:cNvPr>
            <p:cNvSpPr/>
            <p:nvPr/>
          </p:nvSpPr>
          <p:spPr>
            <a:xfrm>
              <a:off x="1403648" y="5030167"/>
              <a:ext cx="648072" cy="11333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1940"/>
                </a:lnSpc>
              </a:pPr>
              <a:endParaRPr lang="pl-PL" sz="1200" dirty="0">
                <a:latin typeface="+mj-lt"/>
              </a:endParaRPr>
            </a:p>
          </p:txBody>
        </p:sp>
        <p:sp>
          <p:nvSpPr>
            <p:cNvPr id="7" name="Prostokąt 6">
              <a:extLst>
                <a:ext uri="{FF2B5EF4-FFF2-40B4-BE49-F238E27FC236}">
                  <a16:creationId xmlns:a16="http://schemas.microsoft.com/office/drawing/2014/main" id="{8A2D0FDF-EA39-4DE1-81A7-5B5864B508CC}"/>
                </a:ext>
              </a:extLst>
            </p:cNvPr>
            <p:cNvSpPr/>
            <p:nvPr/>
          </p:nvSpPr>
          <p:spPr>
            <a:xfrm>
              <a:off x="3275856" y="0"/>
              <a:ext cx="4968552" cy="339502"/>
            </a:xfrm>
            <a:prstGeom prst="rect">
              <a:avLst/>
            </a:prstGeom>
            <a:solidFill>
              <a:srgbClr val="016DB5"/>
            </a:solidFill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1940"/>
                </a:lnSpc>
              </a:pPr>
              <a:endParaRPr lang="pl-PL" sz="12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372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id="{0AB72FEA-FDA2-46B2-B2E7-6A62E6450D40}"/>
              </a:ext>
            </a:extLst>
          </p:cNvPr>
          <p:cNvGrpSpPr/>
          <p:nvPr/>
        </p:nvGrpSpPr>
        <p:grpSpPr>
          <a:xfrm>
            <a:off x="8451" y="0"/>
            <a:ext cx="9127098" cy="5164014"/>
            <a:chOff x="8451" y="0"/>
            <a:chExt cx="9127098" cy="5164014"/>
          </a:xfrm>
        </p:grpSpPr>
        <p:pic>
          <p:nvPicPr>
            <p:cNvPr id="3" name="Obraz 2">
              <a:extLst>
                <a:ext uri="{FF2B5EF4-FFF2-40B4-BE49-F238E27FC236}">
                  <a16:creationId xmlns:a16="http://schemas.microsoft.com/office/drawing/2014/main" id="{7DD49F78-2204-42EC-8471-E8A40ED7F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51" y="0"/>
              <a:ext cx="9127098" cy="5143500"/>
            </a:xfrm>
            <a:prstGeom prst="rect">
              <a:avLst/>
            </a:prstGeom>
          </p:spPr>
        </p:pic>
        <p:sp>
          <p:nvSpPr>
            <p:cNvPr id="4" name="Prostokąt 3">
              <a:extLst>
                <a:ext uri="{FF2B5EF4-FFF2-40B4-BE49-F238E27FC236}">
                  <a16:creationId xmlns:a16="http://schemas.microsoft.com/office/drawing/2014/main" id="{2A0BED70-D339-4D12-B491-47832D5E63A2}"/>
                </a:ext>
              </a:extLst>
            </p:cNvPr>
            <p:cNvSpPr/>
            <p:nvPr/>
          </p:nvSpPr>
          <p:spPr>
            <a:xfrm>
              <a:off x="1403648" y="15550"/>
              <a:ext cx="3312368" cy="756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1940"/>
                </a:lnSpc>
              </a:pPr>
              <a:endParaRPr lang="pl-PL" sz="1200" dirty="0">
                <a:latin typeface="+mj-lt"/>
              </a:endParaRPr>
            </a:p>
          </p:txBody>
        </p:sp>
        <p:sp>
          <p:nvSpPr>
            <p:cNvPr id="5" name="Prostokąt 4">
              <a:extLst>
                <a:ext uri="{FF2B5EF4-FFF2-40B4-BE49-F238E27FC236}">
                  <a16:creationId xmlns:a16="http://schemas.microsoft.com/office/drawing/2014/main" id="{27EE431A-2C92-4743-ADE6-412027FE0C14}"/>
                </a:ext>
              </a:extLst>
            </p:cNvPr>
            <p:cNvSpPr/>
            <p:nvPr/>
          </p:nvSpPr>
          <p:spPr>
            <a:xfrm>
              <a:off x="3212232" y="4948014"/>
              <a:ext cx="3312368" cy="216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1940"/>
                </a:lnSpc>
              </a:pPr>
              <a:endParaRPr lang="pl-PL" sz="12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270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a 2">
            <a:extLst>
              <a:ext uri="{FF2B5EF4-FFF2-40B4-BE49-F238E27FC236}">
                <a16:creationId xmlns:a16="http://schemas.microsoft.com/office/drawing/2014/main" id="{A1E9C54C-D78C-4E08-9ADD-6B5FAC26B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C5F2F2E-83D4-4117-BEBB-68C9B79840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1" y="0"/>
            <a:ext cx="912709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67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149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70&quot;/&gt;&lt;/object&gt;&lt;object type=&quot;3&quot; unique_id=&quot;10005&quot;&gt;&lt;property id=&quot;20148&quot; value=&quot;5&quot;/&gt;&lt;property id=&quot;20300&quot; value=&quot;Slide 2&quot;/&gt;&lt;property id=&quot;20307&quot; value=&quot;274&quot;/&gt;&lt;/object&gt;&lt;object type=&quot;3&quot; unique_id=&quot;10006&quot;&gt;&lt;property id=&quot;20148&quot; value=&quot;5&quot;/&gt;&lt;property id=&quot;20300&quot; value=&quot;Slide 3&quot;/&gt;&lt;property id=&quot;20307&quot; value=&quot;275&quot;/&gt;&lt;/object&gt;&lt;object type=&quot;3&quot; unique_id=&quot;10010&quot;&gt;&lt;property id=&quot;20148&quot; value=&quot;5&quot;/&gt;&lt;property id=&quot;20300&quot; value=&quot;Slide 5 - &amp;quot;Ugide aut ulpaupt idas &amp;#x0D;&amp;#x0A;dieftiel del dwar&amp;quot;&quot;/&gt;&lt;property id=&quot;20307&quot; value=&quot;262&quot;/&gt;&lt;/object&gt;&lt;object type=&quot;3&quot; unique_id=&quot;10138&quot;&gt;&lt;property id=&quot;20148&quot; value=&quot;5&quot;/&gt;&lt;property id=&quot;20300&quot; value=&quot;Slide 4&quot;/&gt;&lt;property id=&quot;20307&quot; value=&quot;276&quot;/&gt;&lt;/object&gt;&lt;object type=&quot;3&quot; unique_id=&quot;10292&quot;&gt;&lt;property id=&quot;20148&quot; value=&quot;5&quot;/&gt;&lt;property id=&quot;20300&quot; value=&quot;Slide 6 - &amp;quot;Ugide aut ulpaupt idas &amp;#x0D;&amp;#x0A;dieftiel del dwar&amp;quot;&quot;/&gt;&lt;property id=&quot;20307&quot; value=&quot;278&quot;/&gt;&lt;/object&gt;&lt;object type=&quot;3&quot; unique_id=&quot;10318&quot;&gt;&lt;property id=&quot;20148&quot; value=&quot;5&quot;/&gt;&lt;property id=&quot;20300&quot; value=&quot;Slide 7 - &amp;quot;Ugide aut ulpaupt idas &amp;#x0D;&amp;#x0A;dieftiel del dwar&amp;quot;&quot;/&gt;&lt;property id=&quot;20307&quot; value=&quot;279&quot;/&gt;&lt;/object&gt;&lt;/object&gt;&lt;/object&gt;&lt;/database&gt;"/>
  <p:tag name="SECTOMILLISECCONVERTED" val="1"/>
  <p:tag name="ISPRING_RESOURCE_PATHS_HASH" val="f5dd3b5eab04799935286d652a75b776e2b83c"/>
  <p:tag name="ISPRING_RESOURCE_PATHS_HASH_2" val="51a98efd426ad618a6c3bbbd4e655bd859387f16"/>
  <p:tag name="ISPRING_RESOURCE_PATHS_HASH_PRESENTER" val="f61e52419f05bfb7e5445904057d56ebfdad7c"/>
</p:tagLst>
</file>

<file path=ppt/theme/theme1.xml><?xml version="1.0" encoding="utf-8"?>
<a:theme xmlns:a="http://schemas.openxmlformats.org/drawingml/2006/main" name="Rozszerzony szablon prezentacji De Heus">
  <a:themeElements>
    <a:clrScheme name="De Heus">
      <a:dk1>
        <a:srgbClr val="006FB7"/>
      </a:dk1>
      <a:lt1>
        <a:sysClr val="window" lastClr="FFFFFF"/>
      </a:lt1>
      <a:dk2>
        <a:srgbClr val="1F497D"/>
      </a:dk2>
      <a:lt2>
        <a:srgbClr val="EEECE1"/>
      </a:lt2>
      <a:accent1>
        <a:srgbClr val="97BE0D"/>
      </a:accent1>
      <a:accent2>
        <a:srgbClr val="00AEEF"/>
      </a:accent2>
      <a:accent3>
        <a:srgbClr val="903F98"/>
      </a:accent3>
      <a:accent4>
        <a:srgbClr val="EC008C"/>
      </a:accent4>
      <a:accent5>
        <a:srgbClr val="EF413D"/>
      </a:accent5>
      <a:accent6>
        <a:srgbClr val="FCAF17"/>
      </a:accent6>
      <a:hlink>
        <a:srgbClr val="0000FF"/>
      </a:hlink>
      <a:folHlink>
        <a:srgbClr val="800080"/>
      </a:folHlink>
    </a:clrScheme>
    <a:fontScheme name="de heus">
      <a:majorFont>
        <a:latin typeface="Calibri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>
          <a:lnSpc>
            <a:spcPts val="1940"/>
          </a:lnSpc>
          <a:defRPr sz="1200" dirty="0">
            <a:latin typeface="+mj-lt"/>
          </a:defRPr>
        </a:defPPr>
      </a:lstStyle>
    </a:spDef>
    <a:txDef>
      <a:spPr>
        <a:noFill/>
      </a:spPr>
      <a:bodyPr wrap="square" rtlCol="0">
        <a:spAutoFit/>
      </a:bodyPr>
      <a:lstStyle>
        <a:defPPr>
          <a:defRPr sz="3600" b="1" i="1" dirty="0" smtClean="0">
            <a:solidFill>
              <a:schemeClr val="bg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6D7D6434D1B404FB3DFE85ECB74E5E8" ma:contentTypeVersion="12" ma:contentTypeDescription="Utwórz nowy dokument." ma:contentTypeScope="" ma:versionID="6f71a92237722119d937721b692aae1a">
  <xsd:schema xmlns:xsd="http://www.w3.org/2001/XMLSchema" xmlns:xs="http://www.w3.org/2001/XMLSchema" xmlns:p="http://schemas.microsoft.com/office/2006/metadata/properties" xmlns:ns2="606bae5c-c074-45bc-9c7d-7a7193b1fead" xmlns:ns3="d36eb436-eb78-4f3a-84e0-9a6b535a7cd8" targetNamespace="http://schemas.microsoft.com/office/2006/metadata/properties" ma:root="true" ma:fieldsID="7f3edff9c41032cfa2efc79e64076121" ns2:_="" ns3:_="">
    <xsd:import namespace="606bae5c-c074-45bc-9c7d-7a7193b1fead"/>
    <xsd:import namespace="d36eb436-eb78-4f3a-84e0-9a6b535a7c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6bae5c-c074-45bc-9c7d-7a7193b1fe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6eb436-eb78-4f3a-84e0-9a6b535a7cd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6198254-2E01-47BF-9C0B-BD45061C79C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06bae5c-c074-45bc-9c7d-7a7193b1fead"/>
    <ds:schemaRef ds:uri="d36eb436-eb78-4f3a-84e0-9a6b535a7c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C7C973C-ADCD-458F-8520-174DB3041AA4}">
  <ds:schemaRefs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www.w3.org/XML/1998/namespace"/>
    <ds:schemaRef ds:uri="606bae5c-c074-45bc-9c7d-7a7193b1fead"/>
    <ds:schemaRef ds:uri="d36eb436-eb78-4f3a-84e0-9a6b535a7cd8"/>
    <ds:schemaRef ds:uri="http://schemas.microsoft.com/office/2006/metadata/properties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C4E3D2D-1D1B-4218-BD4A-87861000265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 Heus uitgebreid Powerpoint-sjabloon 2013</Template>
  <TotalTime>23505</TotalTime>
  <Words>5</Words>
  <Application>Microsoft Office PowerPoint</Application>
  <PresentationFormat>Pokaz na ekranie (16:9)</PresentationFormat>
  <Paragraphs>2</Paragraphs>
  <Slides>9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Helvetica</vt:lpstr>
      <vt:lpstr>Helvetica Light</vt:lpstr>
      <vt:lpstr>Wingdings</vt:lpstr>
      <vt:lpstr>Rozszerzony szablon prezentacji De Heus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De Heus Voeders b.v.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Powering Progress</dc:title>
  <dc:creator>Windows-gebruiker</dc:creator>
  <cp:lastModifiedBy>Dryjer, Katarzyna</cp:lastModifiedBy>
  <cp:revision>1605</cp:revision>
  <cp:lastPrinted>2016-05-11T10:46:00Z</cp:lastPrinted>
  <dcterms:created xsi:type="dcterms:W3CDTF">2013-03-18T08:21:22Z</dcterms:created>
  <dcterms:modified xsi:type="dcterms:W3CDTF">2022-06-01T11:06:48Z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0x01010076D7D6434D1B404FB3DFE85ECB74E5E8</vt:lpwstr>
  </property>
</Properties>
</file>