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54" r:id="rId5"/>
    <p:sldMasterId id="2147483795" r:id="rId6"/>
  </p:sldMasterIdLst>
  <p:notesMasterIdLst>
    <p:notesMasterId r:id="rId29"/>
  </p:notesMasterIdLst>
  <p:sldIdLst>
    <p:sldId id="283" r:id="rId7"/>
    <p:sldId id="2147470862" r:id="rId8"/>
    <p:sldId id="292" r:id="rId9"/>
    <p:sldId id="2147470863" r:id="rId10"/>
    <p:sldId id="294" r:id="rId11"/>
    <p:sldId id="306" r:id="rId12"/>
    <p:sldId id="296" r:id="rId13"/>
    <p:sldId id="2147470859" r:id="rId14"/>
    <p:sldId id="297" r:id="rId15"/>
    <p:sldId id="301" r:id="rId16"/>
    <p:sldId id="284" r:id="rId17"/>
    <p:sldId id="2147470860" r:id="rId18"/>
    <p:sldId id="2147470856" r:id="rId19"/>
    <p:sldId id="2147470861" r:id="rId20"/>
    <p:sldId id="2147470857" r:id="rId21"/>
    <p:sldId id="291" r:id="rId22"/>
    <p:sldId id="290" r:id="rId23"/>
    <p:sldId id="302" r:id="rId24"/>
    <p:sldId id="2147470854" r:id="rId25"/>
    <p:sldId id="2147470855" r:id="rId26"/>
    <p:sldId id="305" r:id="rId27"/>
    <p:sldId id="304" r:id="rId2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B6A914B8-28F5-4529-A1F5-6966CAC36819}">
          <p14:sldIdLst>
            <p14:sldId id="283"/>
            <p14:sldId id="2147470862"/>
            <p14:sldId id="292"/>
            <p14:sldId id="2147470863"/>
            <p14:sldId id="294"/>
            <p14:sldId id="306"/>
            <p14:sldId id="296"/>
            <p14:sldId id="2147470859"/>
            <p14:sldId id="297"/>
            <p14:sldId id="301"/>
            <p14:sldId id="284"/>
            <p14:sldId id="2147470860"/>
            <p14:sldId id="2147470856"/>
            <p14:sldId id="2147470861"/>
            <p14:sldId id="2147470857"/>
            <p14:sldId id="291"/>
            <p14:sldId id="290"/>
            <p14:sldId id="302"/>
            <p14:sldId id="2147470854"/>
            <p14:sldId id="2147470855"/>
            <p14:sldId id="305"/>
          </p14:sldIdLst>
        </p14:section>
        <p14:section name="Katalog slajdów" id="{335CF0A0-B386-4F04-859C-115B695AE57D}">
          <p14:sldIdLst>
            <p14:sldId id="30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96B15E0-4BA4-661E-BA32-297F46CDB536}" name="Pietrzko, Karolina" initials="KP" userId="S::kpietrzko@deheus.com::655487c8-40b6-4af0-a62d-a4dd724a34a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C11F"/>
    <a:srgbClr val="006FB7"/>
    <a:srgbClr val="ACDAEA"/>
    <a:srgbClr val="2D830E"/>
    <a:srgbClr val="E3D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D9AB31-B607-4EEF-B8C6-738674DFB710}" v="27" dt="2025-04-08T09:26:53.767"/>
  </p1510:revLst>
</p1510:revInfo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yl jasny 1 — Ak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Styl jasny 2 — Ak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Styl pośredni 1 — Ak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38B1855-1B75-4FBE-930C-398BA8C253C6}" styleName="Styl z motywem 2 — Ak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Styl z motywem 2 — Ak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AF606853-7671-496A-8E4F-DF71F8EC918B}" styleName="Styl ciemny 1 — Ak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0A1B5D5-9B99-4C35-A422-299274C87663}" styleName="Styl pośredni 1 — Ak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Styl jasny 3 — Ak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Styl jasny 3 — Ak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84734" autoAdjust="0"/>
  </p:normalViewPr>
  <p:slideViewPr>
    <p:cSldViewPr snapToGrid="0">
      <p:cViewPr varScale="1">
        <p:scale>
          <a:sx n="60" d="100"/>
          <a:sy n="60" d="100"/>
        </p:scale>
        <p:origin x="7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6" d="100"/>
          <a:sy n="46" d="100"/>
        </p:scale>
        <p:origin x="2728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etrzko, Karolina" userId="655487c8-40b6-4af0-a62d-a4dd724a34a1" providerId="ADAL" clId="{98D9AB31-B607-4EEF-B8C6-738674DFB710}"/>
    <pc:docChg chg="modMainMaster">
      <pc:chgData name="Pietrzko, Karolina" userId="655487c8-40b6-4af0-a62d-a4dd724a34a1" providerId="ADAL" clId="{98D9AB31-B607-4EEF-B8C6-738674DFB710}" dt="2025-04-08T09:27:02.792" v="27" actId="1076"/>
      <pc:docMkLst>
        <pc:docMk/>
      </pc:docMkLst>
      <pc:sldMasterChg chg="modSldLayout">
        <pc:chgData name="Pietrzko, Karolina" userId="655487c8-40b6-4af0-a62d-a4dd724a34a1" providerId="ADAL" clId="{98D9AB31-B607-4EEF-B8C6-738674DFB710}" dt="2025-04-08T09:27:02.792" v="27" actId="1076"/>
        <pc:sldMasterMkLst>
          <pc:docMk/>
          <pc:sldMasterMk cId="1669453758" sldId="2147483648"/>
        </pc:sldMasterMkLst>
        <pc:sldLayoutChg chg="modSp mod">
          <pc:chgData name="Pietrzko, Karolina" userId="655487c8-40b6-4af0-a62d-a4dd724a34a1" providerId="ADAL" clId="{98D9AB31-B607-4EEF-B8C6-738674DFB710}" dt="2025-04-08T09:27:02.792" v="27" actId="1076"/>
          <pc:sldLayoutMkLst>
            <pc:docMk/>
            <pc:sldMasterMk cId="1669453758" sldId="2147483648"/>
            <pc:sldLayoutMk cId="2674108851" sldId="2147483752"/>
          </pc:sldLayoutMkLst>
          <pc:picChg chg="mod">
            <ac:chgData name="Pietrzko, Karolina" userId="655487c8-40b6-4af0-a62d-a4dd724a34a1" providerId="ADAL" clId="{98D9AB31-B607-4EEF-B8C6-738674DFB710}" dt="2025-04-08T09:27:02.792" v="27" actId="1076"/>
            <ac:picMkLst>
              <pc:docMk/>
              <pc:sldMasterMk cId="1669453758" sldId="2147483648"/>
              <pc:sldLayoutMk cId="2674108851" sldId="2147483752"/>
              <ac:picMk id="22" creationId="{C039524D-58D2-04C6-08C6-37ECB8F103B2}"/>
            </ac:picMkLst>
          </pc:picChg>
        </pc:sldLayoutChg>
      </pc:sldMasterChg>
      <pc:sldMasterChg chg="modSldLayout">
        <pc:chgData name="Pietrzko, Karolina" userId="655487c8-40b6-4af0-a62d-a4dd724a34a1" providerId="ADAL" clId="{98D9AB31-B607-4EEF-B8C6-738674DFB710}" dt="2025-04-08T09:26:53.767" v="26" actId="113"/>
        <pc:sldMasterMkLst>
          <pc:docMk/>
          <pc:sldMasterMk cId="2356273548" sldId="2147483754"/>
        </pc:sldMasterMkLst>
        <pc:sldLayoutChg chg="modSp">
          <pc:chgData name="Pietrzko, Karolina" userId="655487c8-40b6-4af0-a62d-a4dd724a34a1" providerId="ADAL" clId="{98D9AB31-B607-4EEF-B8C6-738674DFB710}" dt="2025-04-08T09:24:49.454" v="2" actId="113"/>
          <pc:sldLayoutMkLst>
            <pc:docMk/>
            <pc:sldMasterMk cId="2356273548" sldId="2147483754"/>
            <pc:sldLayoutMk cId="2378609279" sldId="2147483756"/>
          </pc:sldLayoutMkLst>
          <pc:spChg chg="mod">
            <ac:chgData name="Pietrzko, Karolina" userId="655487c8-40b6-4af0-a62d-a4dd724a34a1" providerId="ADAL" clId="{98D9AB31-B607-4EEF-B8C6-738674DFB710}" dt="2025-04-08T09:24:49.454" v="2" actId="113"/>
            <ac:spMkLst>
              <pc:docMk/>
              <pc:sldMasterMk cId="2356273548" sldId="2147483754"/>
              <pc:sldLayoutMk cId="2378609279" sldId="2147483756"/>
              <ac:spMk id="8" creationId="{4E8EF281-F680-E49B-BA68-A90E878D402D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6:53.767" v="26" actId="113"/>
          <pc:sldLayoutMkLst>
            <pc:docMk/>
            <pc:sldMasterMk cId="2356273548" sldId="2147483754"/>
            <pc:sldLayoutMk cId="2281330748" sldId="2147483759"/>
          </pc:sldLayoutMkLst>
          <pc:spChg chg="mod">
            <ac:chgData name="Pietrzko, Karolina" userId="655487c8-40b6-4af0-a62d-a4dd724a34a1" providerId="ADAL" clId="{98D9AB31-B607-4EEF-B8C6-738674DFB710}" dt="2025-04-08T09:26:53.767" v="26" actId="113"/>
            <ac:spMkLst>
              <pc:docMk/>
              <pc:sldMasterMk cId="2356273548" sldId="2147483754"/>
              <pc:sldLayoutMk cId="2281330748" sldId="2147483759"/>
              <ac:spMk id="11" creationId="{FF888170-4FD6-B94A-82EC-BE30CC1C4E1C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4:40.785" v="1" actId="113"/>
          <pc:sldLayoutMkLst>
            <pc:docMk/>
            <pc:sldMasterMk cId="2356273548" sldId="2147483754"/>
            <pc:sldLayoutMk cId="2483709525" sldId="2147483765"/>
          </pc:sldLayoutMkLst>
          <pc:spChg chg="mod">
            <ac:chgData name="Pietrzko, Karolina" userId="655487c8-40b6-4af0-a62d-a4dd724a34a1" providerId="ADAL" clId="{98D9AB31-B607-4EEF-B8C6-738674DFB710}" dt="2025-04-08T09:24:40.785" v="1" actId="113"/>
            <ac:spMkLst>
              <pc:docMk/>
              <pc:sldMasterMk cId="2356273548" sldId="2147483754"/>
              <pc:sldLayoutMk cId="2483709525" sldId="2147483765"/>
              <ac:spMk id="4" creationId="{CDF13282-C451-38E0-7C06-B2A0723C540B}"/>
            </ac:spMkLst>
          </pc:spChg>
          <pc:spChg chg="mod">
            <ac:chgData name="Pietrzko, Karolina" userId="655487c8-40b6-4af0-a62d-a4dd724a34a1" providerId="ADAL" clId="{98D9AB31-B607-4EEF-B8C6-738674DFB710}" dt="2025-04-08T09:24:35.964" v="0" actId="113"/>
            <ac:spMkLst>
              <pc:docMk/>
              <pc:sldMasterMk cId="2356273548" sldId="2147483754"/>
              <pc:sldLayoutMk cId="2483709525" sldId="2147483765"/>
              <ac:spMk id="5" creationId="{339167A3-E7FC-E492-375C-85D3C2ADCAE4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6:08.034" v="15" actId="113"/>
          <pc:sldLayoutMkLst>
            <pc:docMk/>
            <pc:sldMasterMk cId="2356273548" sldId="2147483754"/>
            <pc:sldLayoutMk cId="1167376180" sldId="2147483766"/>
          </pc:sldLayoutMkLst>
          <pc:spChg chg="mod">
            <ac:chgData name="Pietrzko, Karolina" userId="655487c8-40b6-4af0-a62d-a4dd724a34a1" providerId="ADAL" clId="{98D9AB31-B607-4EEF-B8C6-738674DFB710}" dt="2025-04-08T09:26:08.034" v="15" actId="113"/>
            <ac:spMkLst>
              <pc:docMk/>
              <pc:sldMasterMk cId="2356273548" sldId="2147483754"/>
              <pc:sldLayoutMk cId="1167376180" sldId="2147483766"/>
              <ac:spMk id="6" creationId="{F8091089-E8C3-BF21-BFB5-F3E9D5A2DD16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5:31.998" v="7" actId="113"/>
          <pc:sldLayoutMkLst>
            <pc:docMk/>
            <pc:sldMasterMk cId="2356273548" sldId="2147483754"/>
            <pc:sldLayoutMk cId="4191855376" sldId="2147483767"/>
          </pc:sldLayoutMkLst>
          <pc:spChg chg="mod">
            <ac:chgData name="Pietrzko, Karolina" userId="655487c8-40b6-4af0-a62d-a4dd724a34a1" providerId="ADAL" clId="{98D9AB31-B607-4EEF-B8C6-738674DFB710}" dt="2025-04-08T09:25:31.998" v="7" actId="113"/>
            <ac:spMkLst>
              <pc:docMk/>
              <pc:sldMasterMk cId="2356273548" sldId="2147483754"/>
              <pc:sldLayoutMk cId="4191855376" sldId="2147483767"/>
              <ac:spMk id="8" creationId="{4E8EF281-F680-E49B-BA68-A90E878D402D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5:37.529" v="8" actId="113"/>
          <pc:sldLayoutMkLst>
            <pc:docMk/>
            <pc:sldMasterMk cId="2356273548" sldId="2147483754"/>
            <pc:sldLayoutMk cId="3231524484" sldId="2147483768"/>
          </pc:sldLayoutMkLst>
          <pc:spChg chg="mod">
            <ac:chgData name="Pietrzko, Karolina" userId="655487c8-40b6-4af0-a62d-a4dd724a34a1" providerId="ADAL" clId="{98D9AB31-B607-4EEF-B8C6-738674DFB710}" dt="2025-04-08T09:25:37.529" v="8" actId="113"/>
            <ac:spMkLst>
              <pc:docMk/>
              <pc:sldMasterMk cId="2356273548" sldId="2147483754"/>
              <pc:sldLayoutMk cId="3231524484" sldId="2147483768"/>
              <ac:spMk id="8" creationId="{4E8EF281-F680-E49B-BA68-A90E878D402D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5:40.884" v="9" actId="113"/>
          <pc:sldLayoutMkLst>
            <pc:docMk/>
            <pc:sldMasterMk cId="2356273548" sldId="2147483754"/>
            <pc:sldLayoutMk cId="2114869721" sldId="2147483769"/>
          </pc:sldLayoutMkLst>
          <pc:spChg chg="mod">
            <ac:chgData name="Pietrzko, Karolina" userId="655487c8-40b6-4af0-a62d-a4dd724a34a1" providerId="ADAL" clId="{98D9AB31-B607-4EEF-B8C6-738674DFB710}" dt="2025-04-08T09:25:40.884" v="9" actId="113"/>
            <ac:spMkLst>
              <pc:docMk/>
              <pc:sldMasterMk cId="2356273548" sldId="2147483754"/>
              <pc:sldLayoutMk cId="2114869721" sldId="2147483769"/>
              <ac:spMk id="8" creationId="{4E8EF281-F680-E49B-BA68-A90E878D402D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5:16.728" v="5" actId="113"/>
          <pc:sldLayoutMkLst>
            <pc:docMk/>
            <pc:sldMasterMk cId="2356273548" sldId="2147483754"/>
            <pc:sldLayoutMk cId="2579319241" sldId="2147483770"/>
          </pc:sldLayoutMkLst>
          <pc:spChg chg="mod">
            <ac:chgData name="Pietrzko, Karolina" userId="655487c8-40b6-4af0-a62d-a4dd724a34a1" providerId="ADAL" clId="{98D9AB31-B607-4EEF-B8C6-738674DFB710}" dt="2025-04-08T09:25:16.728" v="5" actId="113"/>
            <ac:spMkLst>
              <pc:docMk/>
              <pc:sldMasterMk cId="2356273548" sldId="2147483754"/>
              <pc:sldLayoutMk cId="2579319241" sldId="2147483770"/>
              <ac:spMk id="8" creationId="{4E8EF281-F680-E49B-BA68-A90E878D402D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5:20.759" v="6" actId="113"/>
          <pc:sldLayoutMkLst>
            <pc:docMk/>
            <pc:sldMasterMk cId="2356273548" sldId="2147483754"/>
            <pc:sldLayoutMk cId="601362479" sldId="2147483771"/>
          </pc:sldLayoutMkLst>
          <pc:spChg chg="mod">
            <ac:chgData name="Pietrzko, Karolina" userId="655487c8-40b6-4af0-a62d-a4dd724a34a1" providerId="ADAL" clId="{98D9AB31-B607-4EEF-B8C6-738674DFB710}" dt="2025-04-08T09:25:20.759" v="6" actId="113"/>
            <ac:spMkLst>
              <pc:docMk/>
              <pc:sldMasterMk cId="2356273548" sldId="2147483754"/>
              <pc:sldLayoutMk cId="601362479" sldId="2147483771"/>
              <ac:spMk id="8" creationId="{4E8EF281-F680-E49B-BA68-A90E878D402D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5:50.302" v="11" actId="113"/>
          <pc:sldLayoutMkLst>
            <pc:docMk/>
            <pc:sldMasterMk cId="2356273548" sldId="2147483754"/>
            <pc:sldLayoutMk cId="4234058198" sldId="2147483772"/>
          </pc:sldLayoutMkLst>
          <pc:spChg chg="mod">
            <ac:chgData name="Pietrzko, Karolina" userId="655487c8-40b6-4af0-a62d-a4dd724a34a1" providerId="ADAL" clId="{98D9AB31-B607-4EEF-B8C6-738674DFB710}" dt="2025-04-08T09:25:50.302" v="11" actId="113"/>
            <ac:spMkLst>
              <pc:docMk/>
              <pc:sldMasterMk cId="2356273548" sldId="2147483754"/>
              <pc:sldLayoutMk cId="4234058198" sldId="2147483772"/>
              <ac:spMk id="8" creationId="{4E8EF281-F680-E49B-BA68-A90E878D402D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5:45.422" v="10" actId="113"/>
          <pc:sldLayoutMkLst>
            <pc:docMk/>
            <pc:sldMasterMk cId="2356273548" sldId="2147483754"/>
            <pc:sldLayoutMk cId="1752544074" sldId="2147483773"/>
          </pc:sldLayoutMkLst>
          <pc:spChg chg="mod">
            <ac:chgData name="Pietrzko, Karolina" userId="655487c8-40b6-4af0-a62d-a4dd724a34a1" providerId="ADAL" clId="{98D9AB31-B607-4EEF-B8C6-738674DFB710}" dt="2025-04-08T09:25:45.422" v="10" actId="113"/>
            <ac:spMkLst>
              <pc:docMk/>
              <pc:sldMasterMk cId="2356273548" sldId="2147483754"/>
              <pc:sldLayoutMk cId="1752544074" sldId="2147483773"/>
              <ac:spMk id="8" creationId="{4E8EF281-F680-E49B-BA68-A90E878D402D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5:54.392" v="12" actId="113"/>
          <pc:sldLayoutMkLst>
            <pc:docMk/>
            <pc:sldMasterMk cId="2356273548" sldId="2147483754"/>
            <pc:sldLayoutMk cId="1707361562" sldId="2147483774"/>
          </pc:sldLayoutMkLst>
          <pc:spChg chg="mod">
            <ac:chgData name="Pietrzko, Karolina" userId="655487c8-40b6-4af0-a62d-a4dd724a34a1" providerId="ADAL" clId="{98D9AB31-B607-4EEF-B8C6-738674DFB710}" dt="2025-04-08T09:25:54.392" v="12" actId="113"/>
            <ac:spMkLst>
              <pc:docMk/>
              <pc:sldMasterMk cId="2356273548" sldId="2147483754"/>
              <pc:sldLayoutMk cId="1707361562" sldId="2147483774"/>
              <ac:spMk id="8" creationId="{4E8EF281-F680-E49B-BA68-A90E878D402D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5:58.812" v="13" actId="113"/>
          <pc:sldLayoutMkLst>
            <pc:docMk/>
            <pc:sldMasterMk cId="2356273548" sldId="2147483754"/>
            <pc:sldLayoutMk cId="639059605" sldId="2147483775"/>
          </pc:sldLayoutMkLst>
          <pc:spChg chg="mod">
            <ac:chgData name="Pietrzko, Karolina" userId="655487c8-40b6-4af0-a62d-a4dd724a34a1" providerId="ADAL" clId="{98D9AB31-B607-4EEF-B8C6-738674DFB710}" dt="2025-04-08T09:25:58.812" v="13" actId="113"/>
            <ac:spMkLst>
              <pc:docMk/>
              <pc:sldMasterMk cId="2356273548" sldId="2147483754"/>
              <pc:sldLayoutMk cId="639059605" sldId="2147483775"/>
              <ac:spMk id="8" creationId="{4E8EF281-F680-E49B-BA68-A90E878D402D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6:04.687" v="14" actId="113"/>
          <pc:sldLayoutMkLst>
            <pc:docMk/>
            <pc:sldMasterMk cId="2356273548" sldId="2147483754"/>
            <pc:sldLayoutMk cId="3551206618" sldId="2147483776"/>
          </pc:sldLayoutMkLst>
          <pc:spChg chg="mod">
            <ac:chgData name="Pietrzko, Karolina" userId="655487c8-40b6-4af0-a62d-a4dd724a34a1" providerId="ADAL" clId="{98D9AB31-B607-4EEF-B8C6-738674DFB710}" dt="2025-04-08T09:26:04.687" v="14" actId="113"/>
            <ac:spMkLst>
              <pc:docMk/>
              <pc:sldMasterMk cId="2356273548" sldId="2147483754"/>
              <pc:sldLayoutMk cId="3551206618" sldId="2147483776"/>
              <ac:spMk id="8" creationId="{4E8EF281-F680-E49B-BA68-A90E878D402D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5:09.137" v="4" actId="113"/>
          <pc:sldLayoutMkLst>
            <pc:docMk/>
            <pc:sldMasterMk cId="2356273548" sldId="2147483754"/>
            <pc:sldLayoutMk cId="1305552311" sldId="2147483781"/>
          </pc:sldLayoutMkLst>
          <pc:spChg chg="mod">
            <ac:chgData name="Pietrzko, Karolina" userId="655487c8-40b6-4af0-a62d-a4dd724a34a1" providerId="ADAL" clId="{98D9AB31-B607-4EEF-B8C6-738674DFB710}" dt="2025-04-08T09:25:09.137" v="4" actId="113"/>
            <ac:spMkLst>
              <pc:docMk/>
              <pc:sldMasterMk cId="2356273548" sldId="2147483754"/>
              <pc:sldLayoutMk cId="1305552311" sldId="2147483781"/>
              <ac:spMk id="8" creationId="{4E8EF281-F680-E49B-BA68-A90E878D402D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6:11.730" v="16" actId="113"/>
          <pc:sldLayoutMkLst>
            <pc:docMk/>
            <pc:sldMasterMk cId="2356273548" sldId="2147483754"/>
            <pc:sldLayoutMk cId="1255329904" sldId="2147483782"/>
          </pc:sldLayoutMkLst>
          <pc:spChg chg="mod">
            <ac:chgData name="Pietrzko, Karolina" userId="655487c8-40b6-4af0-a62d-a4dd724a34a1" providerId="ADAL" clId="{98D9AB31-B607-4EEF-B8C6-738674DFB710}" dt="2025-04-08T09:26:11.730" v="16" actId="113"/>
            <ac:spMkLst>
              <pc:docMk/>
              <pc:sldMasterMk cId="2356273548" sldId="2147483754"/>
              <pc:sldLayoutMk cId="1255329904" sldId="2147483782"/>
              <ac:spMk id="6" creationId="{F8091089-E8C3-BF21-BFB5-F3E9D5A2DD16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6:16.240" v="17" actId="113"/>
          <pc:sldLayoutMkLst>
            <pc:docMk/>
            <pc:sldMasterMk cId="2356273548" sldId="2147483754"/>
            <pc:sldLayoutMk cId="174645157" sldId="2147483783"/>
          </pc:sldLayoutMkLst>
          <pc:spChg chg="mod">
            <ac:chgData name="Pietrzko, Karolina" userId="655487c8-40b6-4af0-a62d-a4dd724a34a1" providerId="ADAL" clId="{98D9AB31-B607-4EEF-B8C6-738674DFB710}" dt="2025-04-08T09:26:16.240" v="17" actId="113"/>
            <ac:spMkLst>
              <pc:docMk/>
              <pc:sldMasterMk cId="2356273548" sldId="2147483754"/>
              <pc:sldLayoutMk cId="174645157" sldId="2147483783"/>
              <ac:spMk id="6" creationId="{F8091089-E8C3-BF21-BFB5-F3E9D5A2DD16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6:19.619" v="18" actId="113"/>
          <pc:sldLayoutMkLst>
            <pc:docMk/>
            <pc:sldMasterMk cId="2356273548" sldId="2147483754"/>
            <pc:sldLayoutMk cId="2237195115" sldId="2147483784"/>
          </pc:sldLayoutMkLst>
          <pc:spChg chg="mod">
            <ac:chgData name="Pietrzko, Karolina" userId="655487c8-40b6-4af0-a62d-a4dd724a34a1" providerId="ADAL" clId="{98D9AB31-B607-4EEF-B8C6-738674DFB710}" dt="2025-04-08T09:26:19.619" v="18" actId="113"/>
            <ac:spMkLst>
              <pc:docMk/>
              <pc:sldMasterMk cId="2356273548" sldId="2147483754"/>
              <pc:sldLayoutMk cId="2237195115" sldId="2147483784"/>
              <ac:spMk id="6" creationId="{F8091089-E8C3-BF21-BFB5-F3E9D5A2DD16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6:22.543" v="19" actId="113"/>
          <pc:sldLayoutMkLst>
            <pc:docMk/>
            <pc:sldMasterMk cId="2356273548" sldId="2147483754"/>
            <pc:sldLayoutMk cId="1227856652" sldId="2147483785"/>
          </pc:sldLayoutMkLst>
          <pc:spChg chg="mod">
            <ac:chgData name="Pietrzko, Karolina" userId="655487c8-40b6-4af0-a62d-a4dd724a34a1" providerId="ADAL" clId="{98D9AB31-B607-4EEF-B8C6-738674DFB710}" dt="2025-04-08T09:26:22.543" v="19" actId="113"/>
            <ac:spMkLst>
              <pc:docMk/>
              <pc:sldMasterMk cId="2356273548" sldId="2147483754"/>
              <pc:sldLayoutMk cId="1227856652" sldId="2147483785"/>
              <ac:spMk id="6" creationId="{F8091089-E8C3-BF21-BFB5-F3E9D5A2DD16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6:26.614" v="20" actId="113"/>
          <pc:sldLayoutMkLst>
            <pc:docMk/>
            <pc:sldMasterMk cId="2356273548" sldId="2147483754"/>
            <pc:sldLayoutMk cId="679139992" sldId="2147483786"/>
          </pc:sldLayoutMkLst>
          <pc:spChg chg="mod">
            <ac:chgData name="Pietrzko, Karolina" userId="655487c8-40b6-4af0-a62d-a4dd724a34a1" providerId="ADAL" clId="{98D9AB31-B607-4EEF-B8C6-738674DFB710}" dt="2025-04-08T09:26:26.614" v="20" actId="113"/>
            <ac:spMkLst>
              <pc:docMk/>
              <pc:sldMasterMk cId="2356273548" sldId="2147483754"/>
              <pc:sldLayoutMk cId="679139992" sldId="2147483786"/>
              <ac:spMk id="6" creationId="{F8091089-E8C3-BF21-BFB5-F3E9D5A2DD16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6:30.116" v="21" actId="113"/>
          <pc:sldLayoutMkLst>
            <pc:docMk/>
            <pc:sldMasterMk cId="2356273548" sldId="2147483754"/>
            <pc:sldLayoutMk cId="1600337453" sldId="2147483787"/>
          </pc:sldLayoutMkLst>
          <pc:spChg chg="mod">
            <ac:chgData name="Pietrzko, Karolina" userId="655487c8-40b6-4af0-a62d-a4dd724a34a1" providerId="ADAL" clId="{98D9AB31-B607-4EEF-B8C6-738674DFB710}" dt="2025-04-08T09:26:30.116" v="21" actId="113"/>
            <ac:spMkLst>
              <pc:docMk/>
              <pc:sldMasterMk cId="2356273548" sldId="2147483754"/>
              <pc:sldLayoutMk cId="1600337453" sldId="2147483787"/>
              <ac:spMk id="6" creationId="{F8091089-E8C3-BF21-BFB5-F3E9D5A2DD16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6:33.491" v="22" actId="113"/>
          <pc:sldLayoutMkLst>
            <pc:docMk/>
            <pc:sldMasterMk cId="2356273548" sldId="2147483754"/>
            <pc:sldLayoutMk cId="3496558703" sldId="2147483788"/>
          </pc:sldLayoutMkLst>
          <pc:spChg chg="mod">
            <ac:chgData name="Pietrzko, Karolina" userId="655487c8-40b6-4af0-a62d-a4dd724a34a1" providerId="ADAL" clId="{98D9AB31-B607-4EEF-B8C6-738674DFB710}" dt="2025-04-08T09:26:33.491" v="22" actId="113"/>
            <ac:spMkLst>
              <pc:docMk/>
              <pc:sldMasterMk cId="2356273548" sldId="2147483754"/>
              <pc:sldLayoutMk cId="3496558703" sldId="2147483788"/>
              <ac:spMk id="6" creationId="{F8091089-E8C3-BF21-BFB5-F3E9D5A2DD16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6:38.507" v="23" actId="113"/>
          <pc:sldLayoutMkLst>
            <pc:docMk/>
            <pc:sldMasterMk cId="2356273548" sldId="2147483754"/>
            <pc:sldLayoutMk cId="3685005262" sldId="2147483789"/>
          </pc:sldLayoutMkLst>
          <pc:spChg chg="mod">
            <ac:chgData name="Pietrzko, Karolina" userId="655487c8-40b6-4af0-a62d-a4dd724a34a1" providerId="ADAL" clId="{98D9AB31-B607-4EEF-B8C6-738674DFB710}" dt="2025-04-08T09:26:38.507" v="23" actId="113"/>
            <ac:spMkLst>
              <pc:docMk/>
              <pc:sldMasterMk cId="2356273548" sldId="2147483754"/>
              <pc:sldLayoutMk cId="3685005262" sldId="2147483789"/>
              <ac:spMk id="6" creationId="{F8091089-E8C3-BF21-BFB5-F3E9D5A2DD16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6:42.488" v="24" actId="113"/>
          <pc:sldLayoutMkLst>
            <pc:docMk/>
            <pc:sldMasterMk cId="2356273548" sldId="2147483754"/>
            <pc:sldLayoutMk cId="2799334883" sldId="2147483790"/>
          </pc:sldLayoutMkLst>
          <pc:spChg chg="mod">
            <ac:chgData name="Pietrzko, Karolina" userId="655487c8-40b6-4af0-a62d-a4dd724a34a1" providerId="ADAL" clId="{98D9AB31-B607-4EEF-B8C6-738674DFB710}" dt="2025-04-08T09:26:42.488" v="24" actId="113"/>
            <ac:spMkLst>
              <pc:docMk/>
              <pc:sldMasterMk cId="2356273548" sldId="2147483754"/>
              <pc:sldLayoutMk cId="2799334883" sldId="2147483790"/>
              <ac:spMk id="6" creationId="{F8091089-E8C3-BF21-BFB5-F3E9D5A2DD16}"/>
            </ac:spMkLst>
          </pc:spChg>
        </pc:sldLayoutChg>
        <pc:sldLayoutChg chg="modSp">
          <pc:chgData name="Pietrzko, Karolina" userId="655487c8-40b6-4af0-a62d-a4dd724a34a1" providerId="ADAL" clId="{98D9AB31-B607-4EEF-B8C6-738674DFB710}" dt="2025-04-08T09:25:02.092" v="3" actId="113"/>
          <pc:sldLayoutMkLst>
            <pc:docMk/>
            <pc:sldMasterMk cId="2356273548" sldId="2147483754"/>
            <pc:sldLayoutMk cId="2674915790" sldId="2147483847"/>
          </pc:sldLayoutMkLst>
          <pc:spChg chg="mod">
            <ac:chgData name="Pietrzko, Karolina" userId="655487c8-40b6-4af0-a62d-a4dd724a34a1" providerId="ADAL" clId="{98D9AB31-B607-4EEF-B8C6-738674DFB710}" dt="2025-04-08T09:25:02.092" v="3" actId="113"/>
            <ac:spMkLst>
              <pc:docMk/>
              <pc:sldMasterMk cId="2356273548" sldId="2147483754"/>
              <pc:sldLayoutMk cId="2674915790" sldId="2147483847"/>
              <ac:spMk id="8" creationId="{4E8EF281-F680-E49B-BA68-A90E878D402D}"/>
            </ac:spMkLst>
          </pc:sp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2477D9-321F-4E36-80F0-171719201CE1}" type="doc">
      <dgm:prSet loTypeId="urn:microsoft.com/office/officeart/2016/7/layout/RepeatingBendingProcessNew" loCatId="process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AF8A470-6EAE-4D3C-921F-E1EEBD6ABA35}">
      <dgm:prSet custT="1"/>
      <dgm:spPr>
        <a:solidFill>
          <a:srgbClr val="93C11F"/>
        </a:solidFill>
      </dgm:spPr>
      <dgm:t>
        <a:bodyPr/>
        <a:lstStyle/>
        <a:p>
          <a:endParaRPr lang="en-US" sz="1400" dirty="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2C136725-8D5B-4918-B129-8F57E6BB7B49}" type="parTrans" cxnId="{16A61195-4894-4478-877E-C8501F386F24}">
      <dgm:prSet/>
      <dgm:spPr/>
      <dgm:t>
        <a:bodyPr/>
        <a:lstStyle/>
        <a:p>
          <a:endParaRPr lang="en-US" sz="14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0C016481-06C8-4C9D-81EC-7AD88F417D14}" type="sibTrans" cxnId="{16A61195-4894-4478-877E-C8501F386F24}">
      <dgm:prSet custT="1"/>
      <dgm:spPr/>
      <dgm:t>
        <a:bodyPr/>
        <a:lstStyle/>
        <a:p>
          <a:endParaRPr lang="en-US" sz="14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D24E210D-4FEE-4A6A-B7B2-DE6C53ED7269}">
      <dgm:prSet custT="1"/>
      <dgm:spPr>
        <a:solidFill>
          <a:srgbClr val="93C11F"/>
        </a:solidFill>
      </dgm:spPr>
      <dgm:t>
        <a:bodyPr/>
        <a:lstStyle/>
        <a:p>
          <a:endParaRPr lang="pl-PL" sz="1400" dirty="0">
            <a:latin typeface="Helvetica" panose="020B0604020202020204" pitchFamily="34" charset="0"/>
            <a:cs typeface="Helvetica" panose="020B0604020202020204" pitchFamily="34" charset="0"/>
          </a:endParaRPr>
        </a:p>
        <a:p>
          <a:endParaRPr lang="en-US" sz="1400" dirty="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528E1EF9-0641-49AF-B4AC-755BA363AD42}" type="parTrans" cxnId="{7E088166-B76D-4B49-9AC3-0624FED96831}">
      <dgm:prSet/>
      <dgm:spPr/>
      <dgm:t>
        <a:bodyPr/>
        <a:lstStyle/>
        <a:p>
          <a:endParaRPr lang="en-US" sz="14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1E9A4DD2-E28D-4791-8C43-582CF1E63FD0}" type="sibTrans" cxnId="{7E088166-B76D-4B49-9AC3-0624FED96831}">
      <dgm:prSet custT="1"/>
      <dgm:spPr/>
      <dgm:t>
        <a:bodyPr/>
        <a:lstStyle/>
        <a:p>
          <a:endParaRPr lang="en-US" sz="14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0D227960-D889-4895-ADC9-96CE66F12250}">
      <dgm:prSet custT="1"/>
      <dgm:spPr>
        <a:solidFill>
          <a:srgbClr val="93C11F"/>
        </a:solidFill>
      </dgm:spPr>
      <dgm:t>
        <a:bodyPr/>
        <a:lstStyle/>
        <a:p>
          <a:endParaRPr lang="en-US" sz="1400" dirty="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4C82D72F-E6DD-473E-8865-5B0DF2D8E278}" type="parTrans" cxnId="{20E9B2FC-0D6F-403B-98BF-629B2CBBCEAA}">
      <dgm:prSet/>
      <dgm:spPr/>
      <dgm:t>
        <a:bodyPr/>
        <a:lstStyle/>
        <a:p>
          <a:endParaRPr lang="en-US" sz="14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F2CE2240-3B8B-4E29-84A1-FDDC5B83A988}" type="sibTrans" cxnId="{20E9B2FC-0D6F-403B-98BF-629B2CBBCEAA}">
      <dgm:prSet custT="1"/>
      <dgm:spPr/>
      <dgm:t>
        <a:bodyPr/>
        <a:lstStyle/>
        <a:p>
          <a:endParaRPr lang="en-US" sz="14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EF40C0FB-7819-4D99-AFA9-39061F296332}">
      <dgm:prSet custT="1"/>
      <dgm:spPr>
        <a:solidFill>
          <a:srgbClr val="006FB7"/>
        </a:solidFill>
      </dgm:spPr>
      <dgm:t>
        <a:bodyPr/>
        <a:lstStyle/>
        <a:p>
          <a:endParaRPr lang="en-US" sz="1400" dirty="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51FE3BB1-D129-4413-BB68-E5260DE7B962}" type="parTrans" cxnId="{D5D2772E-0BBD-49A9-BD11-82289F1E6ECB}">
      <dgm:prSet/>
      <dgm:spPr/>
      <dgm:t>
        <a:bodyPr/>
        <a:lstStyle/>
        <a:p>
          <a:endParaRPr lang="en-US" sz="14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FCBF77D1-A81A-43C0-A690-E944532450D0}" type="sibTrans" cxnId="{D5D2772E-0BBD-49A9-BD11-82289F1E6ECB}">
      <dgm:prSet custT="1"/>
      <dgm:spPr/>
      <dgm:t>
        <a:bodyPr/>
        <a:lstStyle/>
        <a:p>
          <a:endParaRPr lang="en-US" sz="14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B4096261-5EB9-4D9D-B114-6E9393161B0F}">
      <dgm:prSet custT="1"/>
      <dgm:spPr>
        <a:solidFill>
          <a:srgbClr val="93C11F"/>
        </a:solidFill>
      </dgm:spPr>
      <dgm:t>
        <a:bodyPr/>
        <a:lstStyle/>
        <a:p>
          <a:endParaRPr lang="en-US" sz="1400" b="1" dirty="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339696E3-820D-4E88-A6FD-819EB874F68E}" type="parTrans" cxnId="{8CE572B2-FF47-4624-BF29-26CEBC5856FE}">
      <dgm:prSet/>
      <dgm:spPr/>
      <dgm:t>
        <a:bodyPr/>
        <a:lstStyle/>
        <a:p>
          <a:endParaRPr lang="en-US" sz="14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0A232650-79E8-45D2-AC3E-1FAA6E9F5DCC}" type="sibTrans" cxnId="{8CE572B2-FF47-4624-BF29-26CEBC5856FE}">
      <dgm:prSet/>
      <dgm:spPr/>
      <dgm:t>
        <a:bodyPr/>
        <a:lstStyle/>
        <a:p>
          <a:endParaRPr lang="en-US" sz="14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A1A23892-0D9E-4BB5-890A-1CEB5FBF5C69}">
      <dgm:prSet custT="1"/>
      <dgm:spPr>
        <a:solidFill>
          <a:srgbClr val="006FB7"/>
        </a:solidFill>
      </dgm:spPr>
      <dgm:t>
        <a:bodyPr/>
        <a:lstStyle/>
        <a:p>
          <a:endParaRPr lang="pl-PL" sz="1400" b="1" dirty="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A00DD430-4337-414D-95B0-30A42368EF53}" type="parTrans" cxnId="{5A271468-A59E-4037-AB61-F1033DDE802A}">
      <dgm:prSet/>
      <dgm:spPr/>
      <dgm:t>
        <a:bodyPr/>
        <a:lstStyle/>
        <a:p>
          <a:endParaRPr lang="pl-PL" sz="14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EF64CFAA-B849-4424-BF6F-F84300901A77}" type="sibTrans" cxnId="{5A271468-A59E-4037-AB61-F1033DDE802A}">
      <dgm:prSet custT="1"/>
      <dgm:spPr/>
      <dgm:t>
        <a:bodyPr/>
        <a:lstStyle/>
        <a:p>
          <a:endParaRPr lang="pl-PL" sz="14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990F0715-9666-447A-AC10-C7609500F30E}" type="pres">
      <dgm:prSet presAssocID="{DE2477D9-321F-4E36-80F0-171719201CE1}" presName="Name0" presStyleCnt="0">
        <dgm:presLayoutVars>
          <dgm:dir/>
          <dgm:resizeHandles val="exact"/>
        </dgm:presLayoutVars>
      </dgm:prSet>
      <dgm:spPr/>
    </dgm:pt>
    <dgm:pt modelId="{D5C2307C-B0CC-4857-9C80-1F3B7BB5E5E2}" type="pres">
      <dgm:prSet presAssocID="{BAF8A470-6EAE-4D3C-921F-E1EEBD6ABA35}" presName="node" presStyleLbl="node1" presStyleIdx="0" presStyleCnt="6">
        <dgm:presLayoutVars>
          <dgm:bulletEnabled val="1"/>
        </dgm:presLayoutVars>
      </dgm:prSet>
      <dgm:spPr/>
    </dgm:pt>
    <dgm:pt modelId="{593192C0-7540-4397-A5D9-0AD3F315F89D}" type="pres">
      <dgm:prSet presAssocID="{0C016481-06C8-4C9D-81EC-7AD88F417D14}" presName="sibTrans" presStyleLbl="sibTrans1D1" presStyleIdx="0" presStyleCnt="5"/>
      <dgm:spPr/>
    </dgm:pt>
    <dgm:pt modelId="{96295A3A-4456-4114-9FF3-AE6B76C8ADFE}" type="pres">
      <dgm:prSet presAssocID="{0C016481-06C8-4C9D-81EC-7AD88F417D14}" presName="connectorText" presStyleLbl="sibTrans1D1" presStyleIdx="0" presStyleCnt="5"/>
      <dgm:spPr/>
    </dgm:pt>
    <dgm:pt modelId="{E1054FD8-E26E-45D6-BD7C-488FFD83CE05}" type="pres">
      <dgm:prSet presAssocID="{A1A23892-0D9E-4BB5-890A-1CEB5FBF5C69}" presName="node" presStyleLbl="node1" presStyleIdx="1" presStyleCnt="6">
        <dgm:presLayoutVars>
          <dgm:bulletEnabled val="1"/>
        </dgm:presLayoutVars>
      </dgm:prSet>
      <dgm:spPr/>
    </dgm:pt>
    <dgm:pt modelId="{3FE48A5D-B401-45B2-AA59-A306AEA7CE12}" type="pres">
      <dgm:prSet presAssocID="{EF64CFAA-B849-4424-BF6F-F84300901A77}" presName="sibTrans" presStyleLbl="sibTrans1D1" presStyleIdx="1" presStyleCnt="5"/>
      <dgm:spPr/>
    </dgm:pt>
    <dgm:pt modelId="{22CE6234-9DFD-4437-A9F0-F70245747E26}" type="pres">
      <dgm:prSet presAssocID="{EF64CFAA-B849-4424-BF6F-F84300901A77}" presName="connectorText" presStyleLbl="sibTrans1D1" presStyleIdx="1" presStyleCnt="5"/>
      <dgm:spPr/>
    </dgm:pt>
    <dgm:pt modelId="{779CAF4D-47E9-4E3F-8183-A223DE0F993F}" type="pres">
      <dgm:prSet presAssocID="{D24E210D-4FEE-4A6A-B7B2-DE6C53ED7269}" presName="node" presStyleLbl="node1" presStyleIdx="2" presStyleCnt="6">
        <dgm:presLayoutVars>
          <dgm:bulletEnabled val="1"/>
        </dgm:presLayoutVars>
      </dgm:prSet>
      <dgm:spPr/>
    </dgm:pt>
    <dgm:pt modelId="{88580EE6-D58A-4EBB-8353-A6716F302D84}" type="pres">
      <dgm:prSet presAssocID="{1E9A4DD2-E28D-4791-8C43-582CF1E63FD0}" presName="sibTrans" presStyleLbl="sibTrans1D1" presStyleIdx="2" presStyleCnt="5"/>
      <dgm:spPr/>
    </dgm:pt>
    <dgm:pt modelId="{C41FF30C-A576-4D85-A64E-96859AE19915}" type="pres">
      <dgm:prSet presAssocID="{1E9A4DD2-E28D-4791-8C43-582CF1E63FD0}" presName="connectorText" presStyleLbl="sibTrans1D1" presStyleIdx="2" presStyleCnt="5"/>
      <dgm:spPr/>
    </dgm:pt>
    <dgm:pt modelId="{37BF9E15-03DE-4619-90B0-CAE8F192FC88}" type="pres">
      <dgm:prSet presAssocID="{0D227960-D889-4895-ADC9-96CE66F12250}" presName="node" presStyleLbl="node1" presStyleIdx="3" presStyleCnt="6">
        <dgm:presLayoutVars>
          <dgm:bulletEnabled val="1"/>
        </dgm:presLayoutVars>
      </dgm:prSet>
      <dgm:spPr/>
    </dgm:pt>
    <dgm:pt modelId="{CE1D856C-19CC-4107-A16F-4504BCB9F587}" type="pres">
      <dgm:prSet presAssocID="{F2CE2240-3B8B-4E29-84A1-FDDC5B83A988}" presName="sibTrans" presStyleLbl="sibTrans1D1" presStyleIdx="3" presStyleCnt="5"/>
      <dgm:spPr/>
    </dgm:pt>
    <dgm:pt modelId="{249D7434-E623-4F60-A7B2-5CD987ECF914}" type="pres">
      <dgm:prSet presAssocID="{F2CE2240-3B8B-4E29-84A1-FDDC5B83A988}" presName="connectorText" presStyleLbl="sibTrans1D1" presStyleIdx="3" presStyleCnt="5"/>
      <dgm:spPr/>
    </dgm:pt>
    <dgm:pt modelId="{EC3FC3DC-0F30-492B-A12B-B7B2B81DA5B0}" type="pres">
      <dgm:prSet presAssocID="{EF40C0FB-7819-4D99-AFA9-39061F296332}" presName="node" presStyleLbl="node1" presStyleIdx="4" presStyleCnt="6">
        <dgm:presLayoutVars>
          <dgm:bulletEnabled val="1"/>
        </dgm:presLayoutVars>
      </dgm:prSet>
      <dgm:spPr/>
    </dgm:pt>
    <dgm:pt modelId="{DB75DF2F-10AC-43E4-BBF2-CA01BABF498F}" type="pres">
      <dgm:prSet presAssocID="{FCBF77D1-A81A-43C0-A690-E944532450D0}" presName="sibTrans" presStyleLbl="sibTrans1D1" presStyleIdx="4" presStyleCnt="5"/>
      <dgm:spPr/>
    </dgm:pt>
    <dgm:pt modelId="{F3A0DFAB-D1A0-4E9D-B4F7-FA822F22254F}" type="pres">
      <dgm:prSet presAssocID="{FCBF77D1-A81A-43C0-A690-E944532450D0}" presName="connectorText" presStyleLbl="sibTrans1D1" presStyleIdx="4" presStyleCnt="5"/>
      <dgm:spPr/>
    </dgm:pt>
    <dgm:pt modelId="{3E817610-F1A5-4EDE-9CAD-C3576963C225}" type="pres">
      <dgm:prSet presAssocID="{B4096261-5EB9-4D9D-B114-6E9393161B0F}" presName="node" presStyleLbl="node1" presStyleIdx="5" presStyleCnt="6">
        <dgm:presLayoutVars>
          <dgm:bulletEnabled val="1"/>
        </dgm:presLayoutVars>
      </dgm:prSet>
      <dgm:spPr/>
    </dgm:pt>
  </dgm:ptLst>
  <dgm:cxnLst>
    <dgm:cxn modelId="{6AB0EC02-17DA-4C8B-B427-7E7227716EB4}" type="presOf" srcId="{F2CE2240-3B8B-4E29-84A1-FDDC5B83A988}" destId="{249D7434-E623-4F60-A7B2-5CD987ECF914}" srcOrd="1" destOrd="0" presId="urn:microsoft.com/office/officeart/2016/7/layout/RepeatingBendingProcessNew"/>
    <dgm:cxn modelId="{0689FB13-A665-43D9-8E14-B415B971BC90}" type="presOf" srcId="{0D227960-D889-4895-ADC9-96CE66F12250}" destId="{37BF9E15-03DE-4619-90B0-CAE8F192FC88}" srcOrd="0" destOrd="0" presId="urn:microsoft.com/office/officeart/2016/7/layout/RepeatingBendingProcessNew"/>
    <dgm:cxn modelId="{C4839816-3FD3-4930-ACC7-9702907E7CB1}" type="presOf" srcId="{FCBF77D1-A81A-43C0-A690-E944532450D0}" destId="{F3A0DFAB-D1A0-4E9D-B4F7-FA822F22254F}" srcOrd="1" destOrd="0" presId="urn:microsoft.com/office/officeart/2016/7/layout/RepeatingBendingProcessNew"/>
    <dgm:cxn modelId="{E38B3925-DADD-4695-A022-5F168E5E062C}" type="presOf" srcId="{EF40C0FB-7819-4D99-AFA9-39061F296332}" destId="{EC3FC3DC-0F30-492B-A12B-B7B2B81DA5B0}" srcOrd="0" destOrd="0" presId="urn:microsoft.com/office/officeart/2016/7/layout/RepeatingBendingProcessNew"/>
    <dgm:cxn modelId="{D5D2772E-0BBD-49A9-BD11-82289F1E6ECB}" srcId="{DE2477D9-321F-4E36-80F0-171719201CE1}" destId="{EF40C0FB-7819-4D99-AFA9-39061F296332}" srcOrd="4" destOrd="0" parTransId="{51FE3BB1-D129-4413-BB68-E5260DE7B962}" sibTransId="{FCBF77D1-A81A-43C0-A690-E944532450D0}"/>
    <dgm:cxn modelId="{C8F59238-342C-4F22-B211-88A3271B610A}" type="presOf" srcId="{EF64CFAA-B849-4424-BF6F-F84300901A77}" destId="{22CE6234-9DFD-4437-A9F0-F70245747E26}" srcOrd="1" destOrd="0" presId="urn:microsoft.com/office/officeart/2016/7/layout/RepeatingBendingProcessNew"/>
    <dgm:cxn modelId="{7E088166-B76D-4B49-9AC3-0624FED96831}" srcId="{DE2477D9-321F-4E36-80F0-171719201CE1}" destId="{D24E210D-4FEE-4A6A-B7B2-DE6C53ED7269}" srcOrd="2" destOrd="0" parTransId="{528E1EF9-0641-49AF-B4AC-755BA363AD42}" sibTransId="{1E9A4DD2-E28D-4791-8C43-582CF1E63FD0}"/>
    <dgm:cxn modelId="{5A271468-A59E-4037-AB61-F1033DDE802A}" srcId="{DE2477D9-321F-4E36-80F0-171719201CE1}" destId="{A1A23892-0D9E-4BB5-890A-1CEB5FBF5C69}" srcOrd="1" destOrd="0" parTransId="{A00DD430-4337-414D-95B0-30A42368EF53}" sibTransId="{EF64CFAA-B849-4424-BF6F-F84300901A77}"/>
    <dgm:cxn modelId="{6821B949-6EB4-4CE7-99CF-8C4DA3667850}" type="presOf" srcId="{A1A23892-0D9E-4BB5-890A-1CEB5FBF5C69}" destId="{E1054FD8-E26E-45D6-BD7C-488FFD83CE05}" srcOrd="0" destOrd="0" presId="urn:microsoft.com/office/officeart/2016/7/layout/RepeatingBendingProcessNew"/>
    <dgm:cxn modelId="{3B69E94A-AFC3-4CFD-8C49-3FEAF7FCA417}" type="presOf" srcId="{F2CE2240-3B8B-4E29-84A1-FDDC5B83A988}" destId="{CE1D856C-19CC-4107-A16F-4504BCB9F587}" srcOrd="0" destOrd="0" presId="urn:microsoft.com/office/officeart/2016/7/layout/RepeatingBendingProcessNew"/>
    <dgm:cxn modelId="{0DF8436C-2575-41C0-9FC1-0E8A8EAFC78C}" type="presOf" srcId="{EF64CFAA-B849-4424-BF6F-F84300901A77}" destId="{3FE48A5D-B401-45B2-AA59-A306AEA7CE12}" srcOrd="0" destOrd="0" presId="urn:microsoft.com/office/officeart/2016/7/layout/RepeatingBendingProcessNew"/>
    <dgm:cxn modelId="{EEB83D50-8F0C-43D4-A59A-6A6B70E424F7}" type="presOf" srcId="{0C016481-06C8-4C9D-81EC-7AD88F417D14}" destId="{96295A3A-4456-4114-9FF3-AE6B76C8ADFE}" srcOrd="1" destOrd="0" presId="urn:microsoft.com/office/officeart/2016/7/layout/RepeatingBendingProcessNew"/>
    <dgm:cxn modelId="{17908E87-CE54-422A-94E6-5A72F791A339}" type="presOf" srcId="{DE2477D9-321F-4E36-80F0-171719201CE1}" destId="{990F0715-9666-447A-AC10-C7609500F30E}" srcOrd="0" destOrd="0" presId="urn:microsoft.com/office/officeart/2016/7/layout/RepeatingBendingProcessNew"/>
    <dgm:cxn modelId="{0195308C-7324-42FE-BB60-B2FEF9DF8C44}" type="presOf" srcId="{D24E210D-4FEE-4A6A-B7B2-DE6C53ED7269}" destId="{779CAF4D-47E9-4E3F-8183-A223DE0F993F}" srcOrd="0" destOrd="0" presId="urn:microsoft.com/office/officeart/2016/7/layout/RepeatingBendingProcessNew"/>
    <dgm:cxn modelId="{22AB2090-5462-43F5-A7B7-5C223043A490}" type="presOf" srcId="{FCBF77D1-A81A-43C0-A690-E944532450D0}" destId="{DB75DF2F-10AC-43E4-BBF2-CA01BABF498F}" srcOrd="0" destOrd="0" presId="urn:microsoft.com/office/officeart/2016/7/layout/RepeatingBendingProcessNew"/>
    <dgm:cxn modelId="{16A61195-4894-4478-877E-C8501F386F24}" srcId="{DE2477D9-321F-4E36-80F0-171719201CE1}" destId="{BAF8A470-6EAE-4D3C-921F-E1EEBD6ABA35}" srcOrd="0" destOrd="0" parTransId="{2C136725-8D5B-4918-B129-8F57E6BB7B49}" sibTransId="{0C016481-06C8-4C9D-81EC-7AD88F417D14}"/>
    <dgm:cxn modelId="{BA0C39A7-E608-4F0E-8A97-BE65D3A39B52}" type="presOf" srcId="{1E9A4DD2-E28D-4791-8C43-582CF1E63FD0}" destId="{C41FF30C-A576-4D85-A64E-96859AE19915}" srcOrd="1" destOrd="0" presId="urn:microsoft.com/office/officeart/2016/7/layout/RepeatingBendingProcessNew"/>
    <dgm:cxn modelId="{8CE572B2-FF47-4624-BF29-26CEBC5856FE}" srcId="{DE2477D9-321F-4E36-80F0-171719201CE1}" destId="{B4096261-5EB9-4D9D-B114-6E9393161B0F}" srcOrd="5" destOrd="0" parTransId="{339696E3-820D-4E88-A6FD-819EB874F68E}" sibTransId="{0A232650-79E8-45D2-AC3E-1FAA6E9F5DCC}"/>
    <dgm:cxn modelId="{FBBB69B9-0B68-47E4-8605-FA0837A269BB}" type="presOf" srcId="{B4096261-5EB9-4D9D-B114-6E9393161B0F}" destId="{3E817610-F1A5-4EDE-9CAD-C3576963C225}" srcOrd="0" destOrd="0" presId="urn:microsoft.com/office/officeart/2016/7/layout/RepeatingBendingProcessNew"/>
    <dgm:cxn modelId="{495873C9-4587-4705-B57A-C0DAE6A7DBAD}" type="presOf" srcId="{BAF8A470-6EAE-4D3C-921F-E1EEBD6ABA35}" destId="{D5C2307C-B0CC-4857-9C80-1F3B7BB5E5E2}" srcOrd="0" destOrd="0" presId="urn:microsoft.com/office/officeart/2016/7/layout/RepeatingBendingProcessNew"/>
    <dgm:cxn modelId="{062F29CA-0CA1-44F2-B034-625C7724CF67}" type="presOf" srcId="{0C016481-06C8-4C9D-81EC-7AD88F417D14}" destId="{593192C0-7540-4397-A5D9-0AD3F315F89D}" srcOrd="0" destOrd="0" presId="urn:microsoft.com/office/officeart/2016/7/layout/RepeatingBendingProcessNew"/>
    <dgm:cxn modelId="{63591ECB-014D-4D61-96F9-C9C91D6ECAA4}" type="presOf" srcId="{1E9A4DD2-E28D-4791-8C43-582CF1E63FD0}" destId="{88580EE6-D58A-4EBB-8353-A6716F302D84}" srcOrd="0" destOrd="0" presId="urn:microsoft.com/office/officeart/2016/7/layout/RepeatingBendingProcessNew"/>
    <dgm:cxn modelId="{20E9B2FC-0D6F-403B-98BF-629B2CBBCEAA}" srcId="{DE2477D9-321F-4E36-80F0-171719201CE1}" destId="{0D227960-D889-4895-ADC9-96CE66F12250}" srcOrd="3" destOrd="0" parTransId="{4C82D72F-E6DD-473E-8865-5B0DF2D8E278}" sibTransId="{F2CE2240-3B8B-4E29-84A1-FDDC5B83A988}"/>
    <dgm:cxn modelId="{2F3911A8-DB6B-4DF8-A502-49821AF8C64E}" type="presParOf" srcId="{990F0715-9666-447A-AC10-C7609500F30E}" destId="{D5C2307C-B0CC-4857-9C80-1F3B7BB5E5E2}" srcOrd="0" destOrd="0" presId="urn:microsoft.com/office/officeart/2016/7/layout/RepeatingBendingProcessNew"/>
    <dgm:cxn modelId="{09707808-929C-40FD-92D3-A40AA3DBF740}" type="presParOf" srcId="{990F0715-9666-447A-AC10-C7609500F30E}" destId="{593192C0-7540-4397-A5D9-0AD3F315F89D}" srcOrd="1" destOrd="0" presId="urn:microsoft.com/office/officeart/2016/7/layout/RepeatingBendingProcessNew"/>
    <dgm:cxn modelId="{8CA8FF82-16F0-4FFE-A4A3-7B5148378A43}" type="presParOf" srcId="{593192C0-7540-4397-A5D9-0AD3F315F89D}" destId="{96295A3A-4456-4114-9FF3-AE6B76C8ADFE}" srcOrd="0" destOrd="0" presId="urn:microsoft.com/office/officeart/2016/7/layout/RepeatingBendingProcessNew"/>
    <dgm:cxn modelId="{C6A1CF6A-14D4-4C84-BA8C-3E2965406A2E}" type="presParOf" srcId="{990F0715-9666-447A-AC10-C7609500F30E}" destId="{E1054FD8-E26E-45D6-BD7C-488FFD83CE05}" srcOrd="2" destOrd="0" presId="urn:microsoft.com/office/officeart/2016/7/layout/RepeatingBendingProcessNew"/>
    <dgm:cxn modelId="{D625ED3D-9B02-463F-AFFF-029527AE2DEA}" type="presParOf" srcId="{990F0715-9666-447A-AC10-C7609500F30E}" destId="{3FE48A5D-B401-45B2-AA59-A306AEA7CE12}" srcOrd="3" destOrd="0" presId="urn:microsoft.com/office/officeart/2016/7/layout/RepeatingBendingProcessNew"/>
    <dgm:cxn modelId="{284232BA-3675-4248-86F9-C709B10B5CC8}" type="presParOf" srcId="{3FE48A5D-B401-45B2-AA59-A306AEA7CE12}" destId="{22CE6234-9DFD-4437-A9F0-F70245747E26}" srcOrd="0" destOrd="0" presId="urn:microsoft.com/office/officeart/2016/7/layout/RepeatingBendingProcessNew"/>
    <dgm:cxn modelId="{02A1D288-A036-4F44-8EAA-C48CF09C2421}" type="presParOf" srcId="{990F0715-9666-447A-AC10-C7609500F30E}" destId="{779CAF4D-47E9-4E3F-8183-A223DE0F993F}" srcOrd="4" destOrd="0" presId="urn:microsoft.com/office/officeart/2016/7/layout/RepeatingBendingProcessNew"/>
    <dgm:cxn modelId="{C1FF600A-1734-4B29-8C12-06A0B6A32C7C}" type="presParOf" srcId="{990F0715-9666-447A-AC10-C7609500F30E}" destId="{88580EE6-D58A-4EBB-8353-A6716F302D84}" srcOrd="5" destOrd="0" presId="urn:microsoft.com/office/officeart/2016/7/layout/RepeatingBendingProcessNew"/>
    <dgm:cxn modelId="{137EC672-783E-426F-AF79-DC46071303C4}" type="presParOf" srcId="{88580EE6-D58A-4EBB-8353-A6716F302D84}" destId="{C41FF30C-A576-4D85-A64E-96859AE19915}" srcOrd="0" destOrd="0" presId="urn:microsoft.com/office/officeart/2016/7/layout/RepeatingBendingProcessNew"/>
    <dgm:cxn modelId="{B212419C-0747-40E4-80AD-BA39A8DC1298}" type="presParOf" srcId="{990F0715-9666-447A-AC10-C7609500F30E}" destId="{37BF9E15-03DE-4619-90B0-CAE8F192FC88}" srcOrd="6" destOrd="0" presId="urn:microsoft.com/office/officeart/2016/7/layout/RepeatingBendingProcessNew"/>
    <dgm:cxn modelId="{E73F7EFB-B9D0-4883-B57C-FE367182494B}" type="presParOf" srcId="{990F0715-9666-447A-AC10-C7609500F30E}" destId="{CE1D856C-19CC-4107-A16F-4504BCB9F587}" srcOrd="7" destOrd="0" presId="urn:microsoft.com/office/officeart/2016/7/layout/RepeatingBendingProcessNew"/>
    <dgm:cxn modelId="{97007236-3400-45E2-8637-17041CEAC868}" type="presParOf" srcId="{CE1D856C-19CC-4107-A16F-4504BCB9F587}" destId="{249D7434-E623-4F60-A7B2-5CD987ECF914}" srcOrd="0" destOrd="0" presId="urn:microsoft.com/office/officeart/2016/7/layout/RepeatingBendingProcessNew"/>
    <dgm:cxn modelId="{F43E9EA2-3186-446F-A146-A9C7A160E17B}" type="presParOf" srcId="{990F0715-9666-447A-AC10-C7609500F30E}" destId="{EC3FC3DC-0F30-492B-A12B-B7B2B81DA5B0}" srcOrd="8" destOrd="0" presId="urn:microsoft.com/office/officeart/2016/7/layout/RepeatingBendingProcessNew"/>
    <dgm:cxn modelId="{E99B051D-D3B2-4803-B8FD-8CBF49CF8BF4}" type="presParOf" srcId="{990F0715-9666-447A-AC10-C7609500F30E}" destId="{DB75DF2F-10AC-43E4-BBF2-CA01BABF498F}" srcOrd="9" destOrd="0" presId="urn:microsoft.com/office/officeart/2016/7/layout/RepeatingBendingProcessNew"/>
    <dgm:cxn modelId="{61BDBC03-9257-429C-87C2-6A2FE1F452B9}" type="presParOf" srcId="{DB75DF2F-10AC-43E4-BBF2-CA01BABF498F}" destId="{F3A0DFAB-D1A0-4E9D-B4F7-FA822F22254F}" srcOrd="0" destOrd="0" presId="urn:microsoft.com/office/officeart/2016/7/layout/RepeatingBendingProcessNew"/>
    <dgm:cxn modelId="{BD1C6D59-B8CA-404C-99AE-47B31FF26E76}" type="presParOf" srcId="{990F0715-9666-447A-AC10-C7609500F30E}" destId="{3E817610-F1A5-4EDE-9CAD-C3576963C225}" srcOrd="10" destOrd="0" presId="urn:microsoft.com/office/officeart/2016/7/layout/RepeatingBendingProcessNew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3192C0-7540-4397-A5D9-0AD3F315F89D}">
      <dsp:nvSpPr>
        <dsp:cNvPr id="0" name=""/>
        <dsp:cNvSpPr/>
      </dsp:nvSpPr>
      <dsp:spPr>
        <a:xfrm>
          <a:off x="2775719" y="1047214"/>
          <a:ext cx="60653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6537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3063060" y="1089748"/>
        <a:ext cx="31856" cy="6371"/>
      </dsp:txXfrm>
    </dsp:sp>
    <dsp:sp modelId="{D5C2307C-B0CC-4857-9C80-1F3B7BB5E5E2}">
      <dsp:nvSpPr>
        <dsp:cNvPr id="0" name=""/>
        <dsp:cNvSpPr/>
      </dsp:nvSpPr>
      <dsp:spPr>
        <a:xfrm>
          <a:off x="7358" y="261885"/>
          <a:ext cx="2770160" cy="1662096"/>
        </a:xfrm>
        <a:prstGeom prst="rect">
          <a:avLst/>
        </a:prstGeom>
        <a:solidFill>
          <a:srgbClr val="93C11F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740" tIns="142483" rIns="135740" bIns="14248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7358" y="261885"/>
        <a:ext cx="2770160" cy="1662096"/>
      </dsp:txXfrm>
    </dsp:sp>
    <dsp:sp modelId="{3FE48A5D-B401-45B2-AA59-A306AEA7CE12}">
      <dsp:nvSpPr>
        <dsp:cNvPr id="0" name=""/>
        <dsp:cNvSpPr/>
      </dsp:nvSpPr>
      <dsp:spPr>
        <a:xfrm>
          <a:off x="6183017" y="1047214"/>
          <a:ext cx="60653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6537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400" kern="120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6470358" y="1089748"/>
        <a:ext cx="31856" cy="6371"/>
      </dsp:txXfrm>
    </dsp:sp>
    <dsp:sp modelId="{E1054FD8-E26E-45D6-BD7C-488FFD83CE05}">
      <dsp:nvSpPr>
        <dsp:cNvPr id="0" name=""/>
        <dsp:cNvSpPr/>
      </dsp:nvSpPr>
      <dsp:spPr>
        <a:xfrm>
          <a:off x="3414657" y="261885"/>
          <a:ext cx="2770160" cy="1662096"/>
        </a:xfrm>
        <a:prstGeom prst="rect">
          <a:avLst/>
        </a:prstGeom>
        <a:solidFill>
          <a:srgbClr val="006FB7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740" tIns="142483" rIns="135740" bIns="14248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400" b="1" kern="1200" dirty="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3414657" y="261885"/>
        <a:ext cx="2770160" cy="1662096"/>
      </dsp:txXfrm>
    </dsp:sp>
    <dsp:sp modelId="{88580EE6-D58A-4EBB-8353-A6716F302D84}">
      <dsp:nvSpPr>
        <dsp:cNvPr id="0" name=""/>
        <dsp:cNvSpPr/>
      </dsp:nvSpPr>
      <dsp:spPr>
        <a:xfrm>
          <a:off x="1392439" y="1922182"/>
          <a:ext cx="6814596" cy="606537"/>
        </a:xfrm>
        <a:custGeom>
          <a:avLst/>
          <a:gdLst/>
          <a:ahLst/>
          <a:cxnLst/>
          <a:rect l="0" t="0" r="0" b="0"/>
          <a:pathLst>
            <a:path>
              <a:moveTo>
                <a:pt x="6814596" y="0"/>
              </a:moveTo>
              <a:lnTo>
                <a:pt x="6814596" y="320368"/>
              </a:lnTo>
              <a:lnTo>
                <a:pt x="0" y="320368"/>
              </a:lnTo>
              <a:lnTo>
                <a:pt x="0" y="60653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4628629" y="2222265"/>
        <a:ext cx="342215" cy="6371"/>
      </dsp:txXfrm>
    </dsp:sp>
    <dsp:sp modelId="{779CAF4D-47E9-4E3F-8183-A223DE0F993F}">
      <dsp:nvSpPr>
        <dsp:cNvPr id="0" name=""/>
        <dsp:cNvSpPr/>
      </dsp:nvSpPr>
      <dsp:spPr>
        <a:xfrm>
          <a:off x="6821955" y="261885"/>
          <a:ext cx="2770160" cy="1662096"/>
        </a:xfrm>
        <a:prstGeom prst="rect">
          <a:avLst/>
        </a:prstGeom>
        <a:solidFill>
          <a:srgbClr val="93C11F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740" tIns="142483" rIns="135740" bIns="14248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400" kern="1200" dirty="0">
            <a:latin typeface="Helvetica" panose="020B0604020202020204" pitchFamily="34" charset="0"/>
            <a:cs typeface="Helvetica" panose="020B0604020202020204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6821955" y="261885"/>
        <a:ext cx="2770160" cy="1662096"/>
      </dsp:txXfrm>
    </dsp:sp>
    <dsp:sp modelId="{CE1D856C-19CC-4107-A16F-4504BCB9F587}">
      <dsp:nvSpPr>
        <dsp:cNvPr id="0" name=""/>
        <dsp:cNvSpPr/>
      </dsp:nvSpPr>
      <dsp:spPr>
        <a:xfrm>
          <a:off x="2775719" y="3346447"/>
          <a:ext cx="60653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6537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3063060" y="3388982"/>
        <a:ext cx="31856" cy="6371"/>
      </dsp:txXfrm>
    </dsp:sp>
    <dsp:sp modelId="{37BF9E15-03DE-4619-90B0-CAE8F192FC88}">
      <dsp:nvSpPr>
        <dsp:cNvPr id="0" name=""/>
        <dsp:cNvSpPr/>
      </dsp:nvSpPr>
      <dsp:spPr>
        <a:xfrm>
          <a:off x="7358" y="2561119"/>
          <a:ext cx="2770160" cy="1662096"/>
        </a:xfrm>
        <a:prstGeom prst="rect">
          <a:avLst/>
        </a:prstGeom>
        <a:solidFill>
          <a:srgbClr val="93C11F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740" tIns="142483" rIns="135740" bIns="14248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7358" y="2561119"/>
        <a:ext cx="2770160" cy="1662096"/>
      </dsp:txXfrm>
    </dsp:sp>
    <dsp:sp modelId="{DB75DF2F-10AC-43E4-BBF2-CA01BABF498F}">
      <dsp:nvSpPr>
        <dsp:cNvPr id="0" name=""/>
        <dsp:cNvSpPr/>
      </dsp:nvSpPr>
      <dsp:spPr>
        <a:xfrm>
          <a:off x="6183017" y="3346447"/>
          <a:ext cx="60653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6537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6470358" y="3388982"/>
        <a:ext cx="31856" cy="6371"/>
      </dsp:txXfrm>
    </dsp:sp>
    <dsp:sp modelId="{EC3FC3DC-0F30-492B-A12B-B7B2B81DA5B0}">
      <dsp:nvSpPr>
        <dsp:cNvPr id="0" name=""/>
        <dsp:cNvSpPr/>
      </dsp:nvSpPr>
      <dsp:spPr>
        <a:xfrm>
          <a:off x="3414657" y="2561119"/>
          <a:ext cx="2770160" cy="1662096"/>
        </a:xfrm>
        <a:prstGeom prst="rect">
          <a:avLst/>
        </a:prstGeom>
        <a:solidFill>
          <a:srgbClr val="006FB7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740" tIns="142483" rIns="135740" bIns="14248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3414657" y="2561119"/>
        <a:ext cx="2770160" cy="1662096"/>
      </dsp:txXfrm>
    </dsp:sp>
    <dsp:sp modelId="{3E817610-F1A5-4EDE-9CAD-C3576963C225}">
      <dsp:nvSpPr>
        <dsp:cNvPr id="0" name=""/>
        <dsp:cNvSpPr/>
      </dsp:nvSpPr>
      <dsp:spPr>
        <a:xfrm>
          <a:off x="6821955" y="2561119"/>
          <a:ext cx="2770160" cy="1662096"/>
        </a:xfrm>
        <a:prstGeom prst="rect">
          <a:avLst/>
        </a:prstGeom>
        <a:solidFill>
          <a:srgbClr val="93C11F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740" tIns="142483" rIns="135740" bIns="14248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dirty="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6821955" y="2561119"/>
        <a:ext cx="2770160" cy="16620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2007CA-5EA9-4E3A-8F27-700343F2D45E}" type="datetimeFigureOut">
              <a:rPr lang="pl-PL" smtClean="0"/>
              <a:t>18.03.2026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55E3D-6371-448B-AC8C-6BEDC89788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8153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Pusty slaj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id="{33709A5D-109D-AB97-3F1B-142FC6DC33E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5799761"/>
            <a:ext cx="8826501" cy="6504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sz="3200" b="1">
                <a:solidFill>
                  <a:srgbClr val="006FB7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000" b="1">
                <a:solidFill>
                  <a:srgbClr val="006FB7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2000" b="1">
                <a:solidFill>
                  <a:srgbClr val="006FB7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2000" b="1">
                <a:solidFill>
                  <a:srgbClr val="006FB7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2000" b="1">
                <a:solidFill>
                  <a:srgbClr val="006FB7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55639F0-4ED3-ED61-8159-F93411FAC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706" b="7606"/>
          <a:stretch/>
        </p:blipFill>
        <p:spPr>
          <a:xfrm>
            <a:off x="1" y="0"/>
            <a:ext cx="9664700" cy="5411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7E8C3890-F4A7-093E-6344-D13A2F1A9D66}"/>
              </a:ext>
            </a:extLst>
          </p:cNvPr>
          <p:cNvSpPr/>
          <p:nvPr userDrawn="1"/>
        </p:nvSpPr>
        <p:spPr>
          <a:xfrm>
            <a:off x="7684851" y="836579"/>
            <a:ext cx="4066162" cy="183852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1C004387-F3B5-51AD-813C-A2CEEAC79237}"/>
              </a:ext>
            </a:extLst>
          </p:cNvPr>
          <p:cNvSpPr/>
          <p:nvPr userDrawn="1"/>
        </p:nvSpPr>
        <p:spPr>
          <a:xfrm>
            <a:off x="7684851" y="2490281"/>
            <a:ext cx="4066162" cy="679039"/>
          </a:xfrm>
          <a:prstGeom prst="rect">
            <a:avLst/>
          </a:prstGeom>
          <a:solidFill>
            <a:srgbClr val="93C11F"/>
          </a:solidFill>
          <a:ln>
            <a:solidFill>
              <a:srgbClr val="93C1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82B14E1-2D55-ED77-383D-94E2B53200EF}"/>
              </a:ext>
            </a:extLst>
          </p:cNvPr>
          <p:cNvSpPr txBox="1"/>
          <p:nvPr userDrawn="1"/>
        </p:nvSpPr>
        <p:spPr>
          <a:xfrm>
            <a:off x="7885890" y="2629745"/>
            <a:ext cx="3865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ROBIMY WIĘCEJ NIŻ PASZE</a:t>
            </a:r>
          </a:p>
        </p:txBody>
      </p:sp>
      <p:sp>
        <p:nvSpPr>
          <p:cNvPr id="15" name="Symbol zastępczy tytułu 1">
            <a:extLst>
              <a:ext uri="{FF2B5EF4-FFF2-40B4-BE49-F238E27FC236}">
                <a16:creationId xmlns:a16="http://schemas.microsoft.com/office/drawing/2014/main" id="{8E9BF99C-A4A6-6FC3-522D-C156874DB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5890" y="1062680"/>
            <a:ext cx="3655321" cy="1178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pic>
        <p:nvPicPr>
          <p:cNvPr id="10" name="Obraz 9" descr="Obraz zawierający tekst, Grafika, projekt graficzny, rysowanie&#10;&#10;Opis wygenerowany automatycznie">
            <a:extLst>
              <a:ext uri="{FF2B5EF4-FFF2-40B4-BE49-F238E27FC236}">
                <a16:creationId xmlns:a16="http://schemas.microsoft.com/office/drawing/2014/main" id="{7376CD22-87F1-B7F0-66C0-F80A86B629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03"/>
          <a:stretch/>
        </p:blipFill>
        <p:spPr>
          <a:xfrm>
            <a:off x="10767638" y="5411450"/>
            <a:ext cx="1424362" cy="1446550"/>
          </a:xfrm>
          <a:prstGeom prst="rect">
            <a:avLst/>
          </a:prstGeom>
        </p:spPr>
      </p:pic>
      <p:pic>
        <p:nvPicPr>
          <p:cNvPr id="9" name="Symbol zastępczy zawartości 4">
            <a:extLst>
              <a:ext uri="{FF2B5EF4-FFF2-40B4-BE49-F238E27FC236}">
                <a16:creationId xmlns:a16="http://schemas.microsoft.com/office/drawing/2014/main" id="{9DDB6CF5-2599-89E9-08F4-0EAEE993D8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5337">
            <a:off x="10122006" y="3214034"/>
            <a:ext cx="2279902" cy="161189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DFBE4EBC-A1A5-98EA-EEC1-4E3FE499861D}"/>
              </a:ext>
            </a:extLst>
          </p:cNvPr>
          <p:cNvSpPr/>
          <p:nvPr userDrawn="1"/>
        </p:nvSpPr>
        <p:spPr>
          <a:xfrm>
            <a:off x="8619461" y="4555004"/>
            <a:ext cx="3572539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pl-PL" sz="18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35 lat – wspólnie rozwijamy polskie rolnictwo!</a:t>
            </a:r>
            <a:endParaRPr lang="pl-PL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44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jdelijke aanduiding voor afbeelding 16">
            <a:extLst>
              <a:ext uri="{FF2B5EF4-FFF2-40B4-BE49-F238E27FC236}">
                <a16:creationId xmlns:a16="http://schemas.microsoft.com/office/drawing/2014/main" id="{EE7D2B7A-E301-69DC-6348-98CB3AB8705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032" y="1218822"/>
            <a:ext cx="6083968" cy="5639178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13" name="Rechthoek 42">
            <a:extLst>
              <a:ext uri="{FF2B5EF4-FFF2-40B4-BE49-F238E27FC236}">
                <a16:creationId xmlns:a16="http://schemas.microsoft.com/office/drawing/2014/main" id="{7D074400-680F-9DB1-7CD0-6400A3C387DD}"/>
              </a:ext>
            </a:extLst>
          </p:cNvPr>
          <p:cNvSpPr/>
          <p:nvPr userDrawn="1"/>
        </p:nvSpPr>
        <p:spPr>
          <a:xfrm rot="2700000">
            <a:off x="5921925" y="636872"/>
            <a:ext cx="316081" cy="316800"/>
          </a:xfrm>
          <a:prstGeom prst="rect">
            <a:avLst/>
          </a:prstGeom>
          <a:solidFill>
            <a:srgbClr val="93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Symbol zastępczy tytułu 1">
            <a:extLst>
              <a:ext uri="{FF2B5EF4-FFF2-40B4-BE49-F238E27FC236}">
                <a16:creationId xmlns:a16="http://schemas.microsoft.com/office/drawing/2014/main" id="{1728D657-7569-E430-9999-1A0DE0053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702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22D5B97-F04A-4548-222C-1BA25C1CCF9C}"/>
              </a:ext>
            </a:extLst>
          </p:cNvPr>
          <p:cNvSpPr/>
          <p:nvPr userDrawn="1"/>
        </p:nvSpPr>
        <p:spPr>
          <a:xfrm>
            <a:off x="0" y="796848"/>
            <a:ext cx="12191998" cy="400110"/>
          </a:xfrm>
          <a:prstGeom prst="rect">
            <a:avLst/>
          </a:prstGeom>
          <a:solidFill>
            <a:srgbClr val="93C11F"/>
          </a:solidFill>
          <a:ln>
            <a:solidFill>
              <a:srgbClr val="93C1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2B49003E-AE9E-9D8A-BEDB-E0325F88E4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85869" y="-218923"/>
            <a:ext cx="806131" cy="1140156"/>
          </a:xfrm>
          <a:prstGeom prst="rect">
            <a:avLst/>
          </a:prstGeom>
        </p:spPr>
      </p:pic>
      <p:sp>
        <p:nvSpPr>
          <p:cNvPr id="3" name="Tijdelijke aanduiding voor afbeelding 16">
            <a:extLst>
              <a:ext uri="{FF2B5EF4-FFF2-40B4-BE49-F238E27FC236}">
                <a16:creationId xmlns:a16="http://schemas.microsoft.com/office/drawing/2014/main" id="{EA7786A3-1D82-9EE1-10FA-52B533AB9F2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08032" y="1218822"/>
            <a:ext cx="6083968" cy="5639178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</p:spTree>
    <p:extLst>
      <p:ext uri="{BB962C8B-B14F-4D97-AF65-F5344CB8AC3E}">
        <p14:creationId xmlns:p14="http://schemas.microsoft.com/office/powerpoint/2010/main" val="3509748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natura, roślina, na wolnym powietrzu, złot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4F7AE3C-24FE-8F45-1EE6-BEF32C7A57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7" r="48533"/>
          <a:stretch/>
        </p:blipFill>
        <p:spPr>
          <a:xfrm>
            <a:off x="1" y="1212352"/>
            <a:ext cx="4705564" cy="5645648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95F3F06D-57C5-4682-47FC-04797989BD5C}"/>
              </a:ext>
            </a:extLst>
          </p:cNvPr>
          <p:cNvSpPr/>
          <p:nvPr userDrawn="1"/>
        </p:nvSpPr>
        <p:spPr>
          <a:xfrm>
            <a:off x="1207062" y="1855407"/>
            <a:ext cx="9889028" cy="4349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ts val="1940"/>
              </a:lnSpc>
            </a:pPr>
            <a:endParaRPr lang="pl-PL" sz="1200" dirty="0">
              <a:latin typeface="+mj-l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E88F0CF-8730-671E-89D4-0169494A20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7995" y="2065843"/>
            <a:ext cx="4353566" cy="3928144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6AB1F6D5-BBAD-5C5C-E8E7-E92BD781B13E}"/>
              </a:ext>
            </a:extLst>
          </p:cNvPr>
          <p:cNvSpPr/>
          <p:nvPr userDrawn="1"/>
        </p:nvSpPr>
        <p:spPr>
          <a:xfrm>
            <a:off x="1467995" y="2065843"/>
            <a:ext cx="9365622" cy="3928144"/>
          </a:xfrm>
          <a:prstGeom prst="rect">
            <a:avLst/>
          </a:prstGeom>
          <a:solidFill>
            <a:srgbClr val="006EB8"/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ts val="1940"/>
              </a:lnSpc>
            </a:pPr>
            <a:endParaRPr lang="pl-PL" sz="1200" dirty="0">
              <a:latin typeface="+mj-lt"/>
            </a:endParaRPr>
          </a:p>
        </p:txBody>
      </p:sp>
      <p:sp>
        <p:nvSpPr>
          <p:cNvPr id="11" name="Symbol zastępczy tytułu 1">
            <a:extLst>
              <a:ext uri="{FF2B5EF4-FFF2-40B4-BE49-F238E27FC236}">
                <a16:creationId xmlns:a16="http://schemas.microsoft.com/office/drawing/2014/main" id="{4D632E53-F59E-9218-9AE6-71C0068C0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702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CE27E821-88EE-7D80-402E-8137A2AB2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399" y="2270166"/>
            <a:ext cx="8905983" cy="3514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100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Aft>
                <a:spcPts val="600"/>
              </a:spcAft>
              <a:defRPr sz="14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Aft>
                <a:spcPts val="600"/>
              </a:spcAf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148051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az 25" descr="Obraz zawierający uprawy, pszenica, Zboża, Zbior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2B192E4-BE52-1C08-0FD6-9628786484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3"/>
          <a:stretch/>
        </p:blipFill>
        <p:spPr>
          <a:xfrm>
            <a:off x="0" y="1193800"/>
            <a:ext cx="12192000" cy="5664200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95F3F06D-57C5-4682-47FC-04797989BD5C}"/>
              </a:ext>
            </a:extLst>
          </p:cNvPr>
          <p:cNvSpPr/>
          <p:nvPr userDrawn="1"/>
        </p:nvSpPr>
        <p:spPr>
          <a:xfrm>
            <a:off x="1207062" y="1855407"/>
            <a:ext cx="9889028" cy="4349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ts val="1940"/>
              </a:lnSpc>
            </a:pPr>
            <a:endParaRPr lang="pl-PL" sz="1200" dirty="0">
              <a:latin typeface="+mj-l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E88F0CF-8730-671E-89D4-0169494A20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7995" y="2065843"/>
            <a:ext cx="4353566" cy="3928144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6AB1F6D5-BBAD-5C5C-E8E7-E92BD781B13E}"/>
              </a:ext>
            </a:extLst>
          </p:cNvPr>
          <p:cNvSpPr/>
          <p:nvPr userDrawn="1"/>
        </p:nvSpPr>
        <p:spPr>
          <a:xfrm>
            <a:off x="1467995" y="2065843"/>
            <a:ext cx="9365622" cy="3928144"/>
          </a:xfrm>
          <a:prstGeom prst="rect">
            <a:avLst/>
          </a:prstGeom>
          <a:solidFill>
            <a:srgbClr val="006EB8"/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ts val="1940"/>
              </a:lnSpc>
            </a:pPr>
            <a:endParaRPr lang="pl-PL" sz="1200" dirty="0">
              <a:latin typeface="+mj-lt"/>
            </a:endParaRPr>
          </a:p>
        </p:txBody>
      </p:sp>
      <p:sp>
        <p:nvSpPr>
          <p:cNvPr id="11" name="Symbol zastępczy tytułu 1">
            <a:extLst>
              <a:ext uri="{FF2B5EF4-FFF2-40B4-BE49-F238E27FC236}">
                <a16:creationId xmlns:a16="http://schemas.microsoft.com/office/drawing/2014/main" id="{4D632E53-F59E-9218-9AE6-71C0068C0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702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CE27E821-88EE-7D80-402E-8137A2AB2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399" y="2270166"/>
            <a:ext cx="8905983" cy="3514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100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Aft>
                <a:spcPts val="600"/>
              </a:spcAft>
              <a:defRPr sz="14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Aft>
                <a:spcPts val="600"/>
              </a:spcAf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27" name="Grafika 26">
            <a:extLst>
              <a:ext uri="{FF2B5EF4-FFF2-40B4-BE49-F238E27FC236}">
                <a16:creationId xmlns:a16="http://schemas.microsoft.com/office/drawing/2014/main" id="{1F3A3585-9CD8-3EE9-78DD-E2BF4ACBC5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8150" y="5503052"/>
            <a:ext cx="991789" cy="140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62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usty slajd">
    <p:bg>
      <p:bgPr>
        <a:solidFill>
          <a:srgbClr val="006F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id="{33709A5D-109D-AB97-3F1B-142FC6DC3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8" name="Rechthoek 42">
            <a:extLst>
              <a:ext uri="{FF2B5EF4-FFF2-40B4-BE49-F238E27FC236}">
                <a16:creationId xmlns:a16="http://schemas.microsoft.com/office/drawing/2014/main" id="{B601C552-D6F0-B8E4-D457-9DE925569CAA}"/>
              </a:ext>
            </a:extLst>
          </p:cNvPr>
          <p:cNvSpPr/>
          <p:nvPr userDrawn="1"/>
        </p:nvSpPr>
        <p:spPr>
          <a:xfrm rot="2700000">
            <a:off x="5921925" y="636872"/>
            <a:ext cx="316081" cy="316800"/>
          </a:xfrm>
          <a:prstGeom prst="rect">
            <a:avLst/>
          </a:prstGeom>
          <a:solidFill>
            <a:srgbClr val="93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AA820507-4EF1-728C-9CD6-EB189FE08B89}"/>
              </a:ext>
            </a:extLst>
          </p:cNvPr>
          <p:cNvSpPr/>
          <p:nvPr userDrawn="1"/>
        </p:nvSpPr>
        <p:spPr>
          <a:xfrm>
            <a:off x="0" y="796848"/>
            <a:ext cx="12191998" cy="400110"/>
          </a:xfrm>
          <a:prstGeom prst="rect">
            <a:avLst/>
          </a:prstGeom>
          <a:solidFill>
            <a:srgbClr val="93C11F"/>
          </a:solidFill>
          <a:ln>
            <a:solidFill>
              <a:srgbClr val="93C1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/>
          </a:p>
        </p:txBody>
      </p:sp>
      <p:sp>
        <p:nvSpPr>
          <p:cNvPr id="15" name="Symbol zastępczy tytułu 1">
            <a:extLst>
              <a:ext uri="{FF2B5EF4-FFF2-40B4-BE49-F238E27FC236}">
                <a16:creationId xmlns:a16="http://schemas.microsoft.com/office/drawing/2014/main" id="{8E9BF99C-A4A6-6FC3-522D-C156874DB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65" y="-14370"/>
            <a:ext cx="10515600" cy="809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676D12B0-CE5E-39CF-25F5-09DA85A2DE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65962" y="5475591"/>
            <a:ext cx="991789" cy="140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3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usty slajd">
    <p:bg>
      <p:bgPr>
        <a:solidFill>
          <a:srgbClr val="006F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4">
            <a:extLst>
              <a:ext uri="{FF2B5EF4-FFF2-40B4-BE49-F238E27FC236}">
                <a16:creationId xmlns:a16="http://schemas.microsoft.com/office/drawing/2014/main" id="{676D12B0-CE5E-39CF-25F5-09DA85A2DE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65962" y="5475591"/>
            <a:ext cx="991789" cy="140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8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0EECBEBB-CE65-56DF-42B7-C44408592AAC}"/>
              </a:ext>
            </a:extLst>
          </p:cNvPr>
          <p:cNvSpPr/>
          <p:nvPr userDrawn="1"/>
        </p:nvSpPr>
        <p:spPr>
          <a:xfrm>
            <a:off x="838201" y="1866187"/>
            <a:ext cx="4545458" cy="4423196"/>
          </a:xfrm>
          <a:prstGeom prst="rect">
            <a:avLst/>
          </a:prstGeom>
          <a:solidFill>
            <a:srgbClr val="006F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ymbol zastępczy tytułu 1">
            <a:extLst>
              <a:ext uri="{FF2B5EF4-FFF2-40B4-BE49-F238E27FC236}">
                <a16:creationId xmlns:a16="http://schemas.microsoft.com/office/drawing/2014/main" id="{4D632E53-F59E-9218-9AE6-71C0068C0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702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/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2" name="Obraz 1" descr="Obraz zawierający tekst, Grafika, projekt graficzny, rysowanie&#10;&#10;Opis wygenerowany automatycznie">
            <a:extLst>
              <a:ext uri="{FF2B5EF4-FFF2-40B4-BE49-F238E27FC236}">
                <a16:creationId xmlns:a16="http://schemas.microsoft.com/office/drawing/2014/main" id="{76A1E75E-1729-1479-EE40-44626F8175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03"/>
          <a:stretch/>
        </p:blipFill>
        <p:spPr>
          <a:xfrm>
            <a:off x="11435914" y="6090138"/>
            <a:ext cx="756084" cy="767862"/>
          </a:xfrm>
          <a:prstGeom prst="rect">
            <a:avLst/>
          </a:prstGeom>
        </p:spPr>
      </p:pic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4E60C766-2C55-BEB8-428C-19EA9E17C2E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85212" y="1866187"/>
            <a:ext cx="5244772" cy="4423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60E11D5C-A061-E1A9-5F4A-59906E5076A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110466" y="2093285"/>
            <a:ext cx="4000928" cy="3969000"/>
          </a:xfrm>
        </p:spPr>
        <p:txBody>
          <a:bodyPr>
            <a:normAutofit/>
          </a:bodyPr>
          <a:lstStyle>
            <a:lvl1pPr marL="0" indent="0" algn="ctr">
              <a:buNone/>
              <a:defRPr sz="2800" b="0"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459862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ymbol zastępczy zawartości 2">
            <a:extLst>
              <a:ext uri="{FF2B5EF4-FFF2-40B4-BE49-F238E27FC236}">
                <a16:creationId xmlns:a16="http://schemas.microsoft.com/office/drawing/2014/main" id="{7F047F83-D72A-6DCE-4F75-6371637F3DD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0" y="1217021"/>
            <a:ext cx="12192000" cy="3099032"/>
          </a:xfrm>
        </p:spPr>
        <p:txBody>
          <a:bodyPr>
            <a:normAutofit/>
          </a:bodyPr>
          <a:lstStyle>
            <a:lvl1pPr marL="0" indent="0" algn="ctr">
              <a:buNone/>
              <a:defRPr sz="2800" b="0"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3" name="Rechthoek 42">
            <a:extLst>
              <a:ext uri="{FF2B5EF4-FFF2-40B4-BE49-F238E27FC236}">
                <a16:creationId xmlns:a16="http://schemas.microsoft.com/office/drawing/2014/main" id="{7D074400-680F-9DB1-7CD0-6400A3C387DD}"/>
              </a:ext>
            </a:extLst>
          </p:cNvPr>
          <p:cNvSpPr/>
          <p:nvPr userDrawn="1"/>
        </p:nvSpPr>
        <p:spPr>
          <a:xfrm rot="2700000">
            <a:off x="5921925" y="636872"/>
            <a:ext cx="316081" cy="316800"/>
          </a:xfrm>
          <a:prstGeom prst="rect">
            <a:avLst/>
          </a:prstGeom>
          <a:solidFill>
            <a:srgbClr val="93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22D5B97-F04A-4548-222C-1BA25C1CCF9C}"/>
              </a:ext>
            </a:extLst>
          </p:cNvPr>
          <p:cNvSpPr/>
          <p:nvPr userDrawn="1"/>
        </p:nvSpPr>
        <p:spPr>
          <a:xfrm>
            <a:off x="0" y="796848"/>
            <a:ext cx="12191998" cy="400110"/>
          </a:xfrm>
          <a:prstGeom prst="rect">
            <a:avLst/>
          </a:prstGeom>
          <a:solidFill>
            <a:srgbClr val="93C11F"/>
          </a:solidFill>
          <a:ln>
            <a:solidFill>
              <a:srgbClr val="93C1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4" name="Symbol zastępczy tytułu 1">
            <a:extLst>
              <a:ext uri="{FF2B5EF4-FFF2-40B4-BE49-F238E27FC236}">
                <a16:creationId xmlns:a16="http://schemas.microsoft.com/office/drawing/2014/main" id="{1728D657-7569-E430-9999-1A0DE0053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702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28" name="Rectángulo 22">
            <a:extLst>
              <a:ext uri="{FF2B5EF4-FFF2-40B4-BE49-F238E27FC236}">
                <a16:creationId xmlns:a16="http://schemas.microsoft.com/office/drawing/2014/main" id="{9E7A4435-8671-291A-4725-2EBDBF4A60D6}"/>
              </a:ext>
            </a:extLst>
          </p:cNvPr>
          <p:cNvSpPr/>
          <p:nvPr userDrawn="1"/>
        </p:nvSpPr>
        <p:spPr>
          <a:xfrm>
            <a:off x="0" y="4316053"/>
            <a:ext cx="12192000" cy="2542243"/>
          </a:xfrm>
          <a:prstGeom prst="rect">
            <a:avLst/>
          </a:prstGeom>
          <a:solidFill>
            <a:srgbClr val="006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>
            <a:defPPr>
              <a:defRPr lang="pl-P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1600" dirty="0" err="1">
              <a:latin typeface="Helvetica" pitchFamily="2" charset="0"/>
            </a:endParaRPr>
          </a:p>
        </p:txBody>
      </p:sp>
      <p:sp>
        <p:nvSpPr>
          <p:cNvPr id="37" name="Prostokąt 36">
            <a:extLst>
              <a:ext uri="{FF2B5EF4-FFF2-40B4-BE49-F238E27FC236}">
                <a16:creationId xmlns:a16="http://schemas.microsoft.com/office/drawing/2014/main" id="{10B0B711-8F06-8E64-611E-20C5DD700BB1}"/>
              </a:ext>
            </a:extLst>
          </p:cNvPr>
          <p:cNvSpPr/>
          <p:nvPr userDrawn="1"/>
        </p:nvSpPr>
        <p:spPr>
          <a:xfrm rot="2662281">
            <a:off x="1571298" y="4100961"/>
            <a:ext cx="432000" cy="432000"/>
          </a:xfrm>
          <a:prstGeom prst="rect">
            <a:avLst/>
          </a:prstGeom>
          <a:solidFill>
            <a:srgbClr val="80CC28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Prostokąt 37">
            <a:extLst>
              <a:ext uri="{FF2B5EF4-FFF2-40B4-BE49-F238E27FC236}">
                <a16:creationId xmlns:a16="http://schemas.microsoft.com/office/drawing/2014/main" id="{02DE4504-3EEA-E1A7-DBB9-EB5577B184AF}"/>
              </a:ext>
            </a:extLst>
          </p:cNvPr>
          <p:cNvSpPr/>
          <p:nvPr userDrawn="1"/>
        </p:nvSpPr>
        <p:spPr>
          <a:xfrm rot="2662281">
            <a:off x="4499496" y="4100053"/>
            <a:ext cx="432000" cy="432000"/>
          </a:xfrm>
          <a:prstGeom prst="rect">
            <a:avLst/>
          </a:prstGeom>
          <a:solidFill>
            <a:srgbClr val="80CC28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Prostokąt 38">
            <a:extLst>
              <a:ext uri="{FF2B5EF4-FFF2-40B4-BE49-F238E27FC236}">
                <a16:creationId xmlns:a16="http://schemas.microsoft.com/office/drawing/2014/main" id="{5F64D3ED-70C4-D56F-A216-F5EE0B47CC34}"/>
              </a:ext>
            </a:extLst>
          </p:cNvPr>
          <p:cNvSpPr/>
          <p:nvPr userDrawn="1"/>
        </p:nvSpPr>
        <p:spPr>
          <a:xfrm rot="2662281">
            <a:off x="7427693" y="4100053"/>
            <a:ext cx="432000" cy="432000"/>
          </a:xfrm>
          <a:prstGeom prst="rect">
            <a:avLst/>
          </a:prstGeom>
          <a:solidFill>
            <a:srgbClr val="80CC28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Prostokąt 39">
            <a:extLst>
              <a:ext uri="{FF2B5EF4-FFF2-40B4-BE49-F238E27FC236}">
                <a16:creationId xmlns:a16="http://schemas.microsoft.com/office/drawing/2014/main" id="{DE88F745-DB50-FE2C-B237-19E0B8C8A7F5}"/>
              </a:ext>
            </a:extLst>
          </p:cNvPr>
          <p:cNvSpPr/>
          <p:nvPr userDrawn="1"/>
        </p:nvSpPr>
        <p:spPr>
          <a:xfrm rot="2662281">
            <a:off x="10355892" y="4100053"/>
            <a:ext cx="432000" cy="432000"/>
          </a:xfrm>
          <a:prstGeom prst="rect">
            <a:avLst/>
          </a:prstGeom>
          <a:solidFill>
            <a:srgbClr val="80CC28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Symbol zastępczy zawartości 2">
            <a:extLst>
              <a:ext uri="{FF2B5EF4-FFF2-40B4-BE49-F238E27FC236}">
                <a16:creationId xmlns:a16="http://schemas.microsoft.com/office/drawing/2014/main" id="{2C8489B6-18E3-F86B-5B7E-E61A7AB65D1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98237" y="4895780"/>
            <a:ext cx="2178122" cy="1505019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5" name="Symbol zastępczy zawartości 2">
            <a:extLst>
              <a:ext uri="{FF2B5EF4-FFF2-40B4-BE49-F238E27FC236}">
                <a16:creationId xmlns:a16="http://schemas.microsoft.com/office/drawing/2014/main" id="{F4F2DB0D-91BD-94F7-B94D-342B98434AA0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3626435" y="4901055"/>
            <a:ext cx="2178122" cy="1505019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6" name="Symbol zastępczy zawartości 2">
            <a:extLst>
              <a:ext uri="{FF2B5EF4-FFF2-40B4-BE49-F238E27FC236}">
                <a16:creationId xmlns:a16="http://schemas.microsoft.com/office/drawing/2014/main" id="{10E8E98D-9E31-7A9F-DBA6-B5D583C0AF0F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554633" y="4895778"/>
            <a:ext cx="2178122" cy="1505019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7" name="Symbol zastępczy zawartości 2">
            <a:extLst>
              <a:ext uri="{FF2B5EF4-FFF2-40B4-BE49-F238E27FC236}">
                <a16:creationId xmlns:a16="http://schemas.microsoft.com/office/drawing/2014/main" id="{109A9501-474B-44C0-4576-469451240EA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482831" y="4890783"/>
            <a:ext cx="2178122" cy="1505019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68" name="Grafika 67">
            <a:extLst>
              <a:ext uri="{FF2B5EF4-FFF2-40B4-BE49-F238E27FC236}">
                <a16:creationId xmlns:a16="http://schemas.microsoft.com/office/drawing/2014/main" id="{8495E645-AA40-59C5-391A-A2944F7556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88953" y="-208261"/>
            <a:ext cx="803047" cy="113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761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42">
            <a:extLst>
              <a:ext uri="{FF2B5EF4-FFF2-40B4-BE49-F238E27FC236}">
                <a16:creationId xmlns:a16="http://schemas.microsoft.com/office/drawing/2014/main" id="{7D074400-680F-9DB1-7CD0-6400A3C387DD}"/>
              </a:ext>
            </a:extLst>
          </p:cNvPr>
          <p:cNvSpPr/>
          <p:nvPr userDrawn="1"/>
        </p:nvSpPr>
        <p:spPr>
          <a:xfrm rot="2700000">
            <a:off x="5921925" y="636872"/>
            <a:ext cx="316081" cy="316800"/>
          </a:xfrm>
          <a:prstGeom prst="rect">
            <a:avLst/>
          </a:prstGeom>
          <a:solidFill>
            <a:srgbClr val="93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22D5B97-F04A-4548-222C-1BA25C1CCF9C}"/>
              </a:ext>
            </a:extLst>
          </p:cNvPr>
          <p:cNvSpPr/>
          <p:nvPr userDrawn="1"/>
        </p:nvSpPr>
        <p:spPr>
          <a:xfrm>
            <a:off x="0" y="796848"/>
            <a:ext cx="12191998" cy="400110"/>
          </a:xfrm>
          <a:prstGeom prst="rect">
            <a:avLst/>
          </a:prstGeom>
          <a:solidFill>
            <a:srgbClr val="93C11F"/>
          </a:solidFill>
          <a:ln>
            <a:solidFill>
              <a:srgbClr val="93C1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4" name="Symbol zastępczy tytułu 1">
            <a:extLst>
              <a:ext uri="{FF2B5EF4-FFF2-40B4-BE49-F238E27FC236}">
                <a16:creationId xmlns:a16="http://schemas.microsoft.com/office/drawing/2014/main" id="{1728D657-7569-E430-9999-1A0DE0053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702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25" name="Symbol zastępczy tekstu 2">
            <a:extLst>
              <a:ext uri="{FF2B5EF4-FFF2-40B4-BE49-F238E27FC236}">
                <a16:creationId xmlns:a16="http://schemas.microsoft.com/office/drawing/2014/main" id="{57C55C3B-DF79-15D9-F653-C2351B59B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9348"/>
            <a:ext cx="10515599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5232722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42">
            <a:extLst>
              <a:ext uri="{FF2B5EF4-FFF2-40B4-BE49-F238E27FC236}">
                <a16:creationId xmlns:a16="http://schemas.microsoft.com/office/drawing/2014/main" id="{7D074400-680F-9DB1-7CD0-6400A3C387DD}"/>
              </a:ext>
            </a:extLst>
          </p:cNvPr>
          <p:cNvSpPr/>
          <p:nvPr userDrawn="1"/>
        </p:nvSpPr>
        <p:spPr>
          <a:xfrm rot="2700000">
            <a:off x="5921925" y="636872"/>
            <a:ext cx="316081" cy="316800"/>
          </a:xfrm>
          <a:prstGeom prst="rect">
            <a:avLst/>
          </a:prstGeom>
          <a:solidFill>
            <a:srgbClr val="93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22D5B97-F04A-4548-222C-1BA25C1CCF9C}"/>
              </a:ext>
            </a:extLst>
          </p:cNvPr>
          <p:cNvSpPr/>
          <p:nvPr userDrawn="1"/>
        </p:nvSpPr>
        <p:spPr>
          <a:xfrm>
            <a:off x="0" y="796848"/>
            <a:ext cx="12191998" cy="400110"/>
          </a:xfrm>
          <a:prstGeom prst="rect">
            <a:avLst/>
          </a:prstGeom>
          <a:solidFill>
            <a:srgbClr val="93C11F"/>
          </a:solidFill>
          <a:ln>
            <a:solidFill>
              <a:srgbClr val="93C1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4" name="Symbol zastępczy tytułu 1">
            <a:extLst>
              <a:ext uri="{FF2B5EF4-FFF2-40B4-BE49-F238E27FC236}">
                <a16:creationId xmlns:a16="http://schemas.microsoft.com/office/drawing/2014/main" id="{1728D657-7569-E430-9999-1A0DE0053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702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8" name="CuadroTexto 23">
            <a:extLst>
              <a:ext uri="{FF2B5EF4-FFF2-40B4-BE49-F238E27FC236}">
                <a16:creationId xmlns:a16="http://schemas.microsoft.com/office/drawing/2014/main" id="{2043E3CE-A259-F2D4-8A39-8024051F11E2}"/>
              </a:ext>
            </a:extLst>
          </p:cNvPr>
          <p:cNvSpPr txBox="1"/>
          <p:nvPr userDrawn="1"/>
        </p:nvSpPr>
        <p:spPr>
          <a:xfrm>
            <a:off x="3531165" y="3753721"/>
            <a:ext cx="2097384" cy="1139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pl-PL" sz="1600" kern="1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Treść</a:t>
            </a:r>
          </a:p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pl-PL" sz="1600" kern="100" dirty="0">
                <a:solidFill>
                  <a:schemeClr val="bg1"/>
                </a:solidFill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Treść</a:t>
            </a:r>
          </a:p>
          <a:p>
            <a:pPr algn="ctr">
              <a:lnSpc>
                <a:spcPct val="125000"/>
              </a:lnSpc>
              <a:spcAft>
                <a:spcPts val="600"/>
              </a:spcAft>
            </a:pPr>
            <a:endParaRPr lang="pl-PL" sz="1600" kern="100" dirty="0">
              <a:solidFill>
                <a:schemeClr val="bg1"/>
              </a:solidFill>
              <a:effectLst/>
              <a:latin typeface="Helvetica" panose="020B0604020202020204" pitchFamily="34" charset="0"/>
              <a:ea typeface="Aptos" panose="020B00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CuadroTexto 23">
            <a:extLst>
              <a:ext uri="{FF2B5EF4-FFF2-40B4-BE49-F238E27FC236}">
                <a16:creationId xmlns:a16="http://schemas.microsoft.com/office/drawing/2014/main" id="{9AE531CD-C087-529F-056D-A1A2195A9C83}"/>
              </a:ext>
            </a:extLst>
          </p:cNvPr>
          <p:cNvSpPr txBox="1"/>
          <p:nvPr userDrawn="1"/>
        </p:nvSpPr>
        <p:spPr>
          <a:xfrm>
            <a:off x="6547475" y="3753721"/>
            <a:ext cx="2097384" cy="1139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pl-PL" sz="1600" kern="1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Treść</a:t>
            </a:r>
          </a:p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pl-PL" sz="1600" kern="100" dirty="0">
                <a:solidFill>
                  <a:schemeClr val="bg1"/>
                </a:solidFill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Treść</a:t>
            </a:r>
          </a:p>
          <a:p>
            <a:pPr algn="ctr">
              <a:lnSpc>
                <a:spcPct val="125000"/>
              </a:lnSpc>
              <a:spcAft>
                <a:spcPts val="600"/>
              </a:spcAft>
            </a:pPr>
            <a:endParaRPr lang="pl-PL" sz="1600" kern="100" dirty="0">
              <a:solidFill>
                <a:schemeClr val="bg1"/>
              </a:solidFill>
              <a:effectLst/>
              <a:latin typeface="Helvetica" panose="020B0604020202020204" pitchFamily="34" charset="0"/>
              <a:ea typeface="Aptos" panose="020B00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CuadroTexto 23">
            <a:extLst>
              <a:ext uri="{FF2B5EF4-FFF2-40B4-BE49-F238E27FC236}">
                <a16:creationId xmlns:a16="http://schemas.microsoft.com/office/drawing/2014/main" id="{D6758F3E-C3D1-B450-B1F7-A24849685C4D}"/>
              </a:ext>
            </a:extLst>
          </p:cNvPr>
          <p:cNvSpPr txBox="1"/>
          <p:nvPr userDrawn="1"/>
        </p:nvSpPr>
        <p:spPr>
          <a:xfrm>
            <a:off x="9593290" y="3758628"/>
            <a:ext cx="2097384" cy="1139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pl-PL" sz="1600" kern="1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Treść</a:t>
            </a:r>
          </a:p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pl-PL" sz="1600" kern="100" dirty="0">
                <a:solidFill>
                  <a:schemeClr val="bg1"/>
                </a:solidFill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Treść</a:t>
            </a:r>
          </a:p>
          <a:p>
            <a:pPr algn="ctr">
              <a:lnSpc>
                <a:spcPct val="125000"/>
              </a:lnSpc>
              <a:spcAft>
                <a:spcPts val="600"/>
              </a:spcAft>
            </a:pPr>
            <a:endParaRPr lang="pl-PL" sz="1600" kern="100" dirty="0">
              <a:solidFill>
                <a:schemeClr val="bg1"/>
              </a:solidFill>
              <a:effectLst/>
              <a:latin typeface="Helvetica" panose="020B0604020202020204" pitchFamily="34" charset="0"/>
              <a:ea typeface="Aptos" panose="020B00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2" name="Obraz 11" descr="Obraz zawierający Prostokąt, zieleń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CB3B5D3-FBB3-774D-66B3-7203932778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258" y="2127745"/>
            <a:ext cx="2908449" cy="3714941"/>
          </a:xfrm>
          <a:prstGeom prst="rect">
            <a:avLst/>
          </a:prstGeom>
        </p:spPr>
      </p:pic>
      <p:pic>
        <p:nvPicPr>
          <p:cNvPr id="16" name="Obraz 15" descr="Obraz zawierający Jaskrawoniebieski, Prostokąt, Grafika, niebieski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848DCFF-DFC0-57EA-EE52-93BFFE5559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5" y="2127745"/>
            <a:ext cx="2883048" cy="3714941"/>
          </a:xfrm>
          <a:prstGeom prst="rect">
            <a:avLst/>
          </a:prstGeom>
        </p:spPr>
      </p:pic>
      <p:pic>
        <p:nvPicPr>
          <p:cNvPr id="22" name="Obraz 21" descr="Obraz zawierający Jaskrawoniebieski, Prostokąt, niebieskie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039524D-58D2-04C6-08C6-37ECB8F103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540" y="2127747"/>
            <a:ext cx="2813195" cy="3714941"/>
          </a:xfrm>
          <a:prstGeom prst="rect">
            <a:avLst/>
          </a:prstGeom>
        </p:spPr>
      </p:pic>
      <p:sp>
        <p:nvSpPr>
          <p:cNvPr id="23" name="Symbol zastępczy zawartości 2">
            <a:extLst>
              <a:ext uri="{FF2B5EF4-FFF2-40B4-BE49-F238E27FC236}">
                <a16:creationId xmlns:a16="http://schemas.microsoft.com/office/drawing/2014/main" id="{FD684B85-622C-FFB5-6766-28DBAA5CEAA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711076" y="3877582"/>
            <a:ext cx="2178122" cy="138278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6" name="Symbol zastępczy zawartości 2">
            <a:extLst>
              <a:ext uri="{FF2B5EF4-FFF2-40B4-BE49-F238E27FC236}">
                <a16:creationId xmlns:a16="http://schemas.microsoft.com/office/drawing/2014/main" id="{B1797167-7F90-7C91-E507-5E01193BEA51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98951" y="3876424"/>
            <a:ext cx="2178122" cy="138278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7" name="Symbol zastępczy zawartości 2">
            <a:extLst>
              <a:ext uri="{FF2B5EF4-FFF2-40B4-BE49-F238E27FC236}">
                <a16:creationId xmlns:a16="http://schemas.microsoft.com/office/drawing/2014/main" id="{62AFAB57-0B58-AD21-07F5-1CFA6D5C35D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281348" y="3876424"/>
            <a:ext cx="2178122" cy="138278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29" name="Grafika 28" descr="Znaczek 1 z wypełnieniem pełnym">
            <a:extLst>
              <a:ext uri="{FF2B5EF4-FFF2-40B4-BE49-F238E27FC236}">
                <a16:creationId xmlns:a16="http://schemas.microsoft.com/office/drawing/2014/main" id="{C18C4BE7-13DB-A5C1-E2D9-6F34884DF7E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42937" y="2400494"/>
            <a:ext cx="914400" cy="914400"/>
          </a:xfrm>
          <a:prstGeom prst="rect">
            <a:avLst/>
          </a:prstGeom>
        </p:spPr>
      </p:pic>
      <p:pic>
        <p:nvPicPr>
          <p:cNvPr id="33" name="Grafika 32" descr="Znaczek z wypełnieniem pełnym">
            <a:extLst>
              <a:ext uri="{FF2B5EF4-FFF2-40B4-BE49-F238E27FC236}">
                <a16:creationId xmlns:a16="http://schemas.microsoft.com/office/drawing/2014/main" id="{F892A7E8-1CCE-F8FA-9515-1B930C5026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38799" y="2400006"/>
            <a:ext cx="914400" cy="914400"/>
          </a:xfrm>
          <a:prstGeom prst="rect">
            <a:avLst/>
          </a:prstGeom>
        </p:spPr>
      </p:pic>
      <p:pic>
        <p:nvPicPr>
          <p:cNvPr id="35" name="Grafika 34" descr="Znaczek 3 z wypełnieniem pełnym">
            <a:extLst>
              <a:ext uri="{FF2B5EF4-FFF2-40B4-BE49-F238E27FC236}">
                <a16:creationId xmlns:a16="http://schemas.microsoft.com/office/drawing/2014/main" id="{7D567EFD-6D8F-3AD0-8351-3A8AB7A9BAA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13209" y="240000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08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42">
            <a:extLst>
              <a:ext uri="{FF2B5EF4-FFF2-40B4-BE49-F238E27FC236}">
                <a16:creationId xmlns:a16="http://schemas.microsoft.com/office/drawing/2014/main" id="{7D074400-680F-9DB1-7CD0-6400A3C387DD}"/>
              </a:ext>
            </a:extLst>
          </p:cNvPr>
          <p:cNvSpPr/>
          <p:nvPr userDrawn="1"/>
        </p:nvSpPr>
        <p:spPr>
          <a:xfrm rot="2700000">
            <a:off x="5921925" y="636872"/>
            <a:ext cx="316081" cy="316800"/>
          </a:xfrm>
          <a:prstGeom prst="rect">
            <a:avLst/>
          </a:prstGeom>
          <a:solidFill>
            <a:srgbClr val="93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22D5B97-F04A-4548-222C-1BA25C1CCF9C}"/>
              </a:ext>
            </a:extLst>
          </p:cNvPr>
          <p:cNvSpPr/>
          <p:nvPr userDrawn="1"/>
        </p:nvSpPr>
        <p:spPr>
          <a:xfrm>
            <a:off x="0" y="796848"/>
            <a:ext cx="12191998" cy="400110"/>
          </a:xfrm>
          <a:prstGeom prst="rect">
            <a:avLst/>
          </a:prstGeom>
          <a:solidFill>
            <a:srgbClr val="93C11F"/>
          </a:solidFill>
          <a:ln>
            <a:solidFill>
              <a:srgbClr val="93C1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4" name="Symbol zastępczy tytułu 1">
            <a:extLst>
              <a:ext uri="{FF2B5EF4-FFF2-40B4-BE49-F238E27FC236}">
                <a16:creationId xmlns:a16="http://schemas.microsoft.com/office/drawing/2014/main" id="{1728D657-7569-E430-9999-1A0DE0053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702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FE440F94-A28C-46AF-9E77-FE89F9346A80}"/>
              </a:ext>
            </a:extLst>
          </p:cNvPr>
          <p:cNvSpPr/>
          <p:nvPr userDrawn="1"/>
        </p:nvSpPr>
        <p:spPr>
          <a:xfrm>
            <a:off x="8245758" y="2488956"/>
            <a:ext cx="952412" cy="706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CuadroTexto 23">
            <a:extLst>
              <a:ext uri="{FF2B5EF4-FFF2-40B4-BE49-F238E27FC236}">
                <a16:creationId xmlns:a16="http://schemas.microsoft.com/office/drawing/2014/main" id="{2043E3CE-A259-F2D4-8A39-8024051F11E2}"/>
              </a:ext>
            </a:extLst>
          </p:cNvPr>
          <p:cNvSpPr txBox="1"/>
          <p:nvPr userDrawn="1"/>
        </p:nvSpPr>
        <p:spPr>
          <a:xfrm>
            <a:off x="2037180" y="3928382"/>
            <a:ext cx="1466478" cy="1139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pl-PL" sz="1600" kern="1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Treść</a:t>
            </a:r>
          </a:p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pl-PL" sz="1600" kern="100" dirty="0">
                <a:solidFill>
                  <a:schemeClr val="bg1"/>
                </a:solidFill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Treść</a:t>
            </a:r>
          </a:p>
          <a:p>
            <a:pPr algn="ctr">
              <a:lnSpc>
                <a:spcPct val="125000"/>
              </a:lnSpc>
              <a:spcAft>
                <a:spcPts val="600"/>
              </a:spcAft>
            </a:pPr>
            <a:endParaRPr lang="pl-PL" sz="1600" kern="100" dirty="0">
              <a:solidFill>
                <a:schemeClr val="bg1"/>
              </a:solidFill>
              <a:effectLst/>
              <a:latin typeface="Helvetica" panose="020B0604020202020204" pitchFamily="34" charset="0"/>
              <a:ea typeface="Aptos" panose="020B00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CuadroTexto 23">
            <a:extLst>
              <a:ext uri="{FF2B5EF4-FFF2-40B4-BE49-F238E27FC236}">
                <a16:creationId xmlns:a16="http://schemas.microsoft.com/office/drawing/2014/main" id="{9AE531CD-C087-529F-056D-A1A2195A9C83}"/>
              </a:ext>
            </a:extLst>
          </p:cNvPr>
          <p:cNvSpPr txBox="1"/>
          <p:nvPr userDrawn="1"/>
        </p:nvSpPr>
        <p:spPr>
          <a:xfrm>
            <a:off x="5053490" y="3928382"/>
            <a:ext cx="1466478" cy="1139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pl-PL" sz="1600" kern="1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Treść</a:t>
            </a:r>
          </a:p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pl-PL" sz="1600" kern="100" dirty="0">
                <a:solidFill>
                  <a:schemeClr val="bg1"/>
                </a:solidFill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Treść</a:t>
            </a:r>
          </a:p>
          <a:p>
            <a:pPr algn="ctr">
              <a:lnSpc>
                <a:spcPct val="125000"/>
              </a:lnSpc>
              <a:spcAft>
                <a:spcPts val="600"/>
              </a:spcAft>
            </a:pPr>
            <a:endParaRPr lang="pl-PL" sz="1600" kern="100" dirty="0">
              <a:solidFill>
                <a:schemeClr val="bg1"/>
              </a:solidFill>
              <a:effectLst/>
              <a:latin typeface="Helvetica" panose="020B0604020202020204" pitchFamily="34" charset="0"/>
              <a:ea typeface="Aptos" panose="020B00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CuadroTexto 23">
            <a:extLst>
              <a:ext uri="{FF2B5EF4-FFF2-40B4-BE49-F238E27FC236}">
                <a16:creationId xmlns:a16="http://schemas.microsoft.com/office/drawing/2014/main" id="{D6758F3E-C3D1-B450-B1F7-A24849685C4D}"/>
              </a:ext>
            </a:extLst>
          </p:cNvPr>
          <p:cNvSpPr txBox="1"/>
          <p:nvPr userDrawn="1"/>
        </p:nvSpPr>
        <p:spPr>
          <a:xfrm>
            <a:off x="8863825" y="3738080"/>
            <a:ext cx="2097384" cy="1139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pl-PL" sz="1600" kern="1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Treść</a:t>
            </a:r>
          </a:p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pl-PL" sz="1600" kern="100" dirty="0">
                <a:solidFill>
                  <a:schemeClr val="bg1"/>
                </a:solidFill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Treść</a:t>
            </a:r>
          </a:p>
          <a:p>
            <a:pPr algn="ctr">
              <a:lnSpc>
                <a:spcPct val="125000"/>
              </a:lnSpc>
              <a:spcAft>
                <a:spcPts val="600"/>
              </a:spcAft>
            </a:pPr>
            <a:endParaRPr lang="pl-PL" sz="1600" kern="100" dirty="0">
              <a:solidFill>
                <a:schemeClr val="bg1"/>
              </a:solidFill>
              <a:effectLst/>
              <a:latin typeface="Helvetica" panose="020B0604020202020204" pitchFamily="34" charset="0"/>
              <a:ea typeface="Aptos" panose="020B00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2" name="Obraz 11" descr="Obraz zawierający Prostokąt, zieleń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CB3B5D3-FBB3-774D-66B3-7203932778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577" y="2302407"/>
            <a:ext cx="2388198" cy="3050428"/>
          </a:xfrm>
          <a:prstGeom prst="rect">
            <a:avLst/>
          </a:prstGeom>
        </p:spPr>
      </p:pic>
      <p:pic>
        <p:nvPicPr>
          <p:cNvPr id="16" name="Obraz 15" descr="Obraz zawierający Jaskrawoniebieski, Prostokąt, Grafika, niebieski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848DCFF-DFC0-57EA-EE52-93BFFE5559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700" y="2302407"/>
            <a:ext cx="2367341" cy="3050428"/>
          </a:xfrm>
          <a:prstGeom prst="rect">
            <a:avLst/>
          </a:prstGeom>
        </p:spPr>
      </p:pic>
      <p:pic>
        <p:nvPicPr>
          <p:cNvPr id="22" name="Obraz 21" descr="Obraz zawierający Jaskrawoniebieski, Prostokąt, niebieskie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039524D-58D2-04C6-08C6-37ECB8F103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04" y="2302407"/>
            <a:ext cx="2309983" cy="3050428"/>
          </a:xfrm>
          <a:prstGeom prst="rect">
            <a:avLst/>
          </a:prstGeom>
        </p:spPr>
      </p:pic>
      <p:sp>
        <p:nvSpPr>
          <p:cNvPr id="23" name="Symbol zastępczy zawartości 2">
            <a:extLst>
              <a:ext uri="{FF2B5EF4-FFF2-40B4-BE49-F238E27FC236}">
                <a16:creationId xmlns:a16="http://schemas.microsoft.com/office/drawing/2014/main" id="{FD684B85-622C-FFB5-6766-28DBAA5CEAA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006867" y="3738078"/>
            <a:ext cx="1715785" cy="1135439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6" name="Symbol zastępczy zawartości 2">
            <a:extLst>
              <a:ext uri="{FF2B5EF4-FFF2-40B4-BE49-F238E27FC236}">
                <a16:creationId xmlns:a16="http://schemas.microsoft.com/office/drawing/2014/main" id="{B1797167-7F90-7C91-E507-5E01193BEA51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3893583" y="3738079"/>
            <a:ext cx="1685284" cy="1135439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7" name="Symbol zastępczy zawartości 2">
            <a:extLst>
              <a:ext uri="{FF2B5EF4-FFF2-40B4-BE49-F238E27FC236}">
                <a16:creationId xmlns:a16="http://schemas.microsoft.com/office/drawing/2014/main" id="{62AFAB57-0B58-AD21-07F5-1CFA6D5C35D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606283" y="3740003"/>
            <a:ext cx="1774444" cy="1135439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15" name="Obraz 14" descr="Obraz zawierający Jaskrawoniebieski, Prostokąt, niebieskie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19802B2-91D8-F332-2E3A-5BBB509402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966" y="2302407"/>
            <a:ext cx="2309983" cy="3050428"/>
          </a:xfrm>
          <a:prstGeom prst="rect">
            <a:avLst/>
          </a:prstGeom>
        </p:spPr>
      </p:pic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2C05C522-48DA-772D-812C-840D62F3831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370031" y="3738080"/>
            <a:ext cx="1767962" cy="1135439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11836546-68BB-13DD-56D4-30182238DA0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188303" y="2573075"/>
            <a:ext cx="1380813" cy="622649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F49AF19D-BB86-CE6C-88F0-D13E3BFBB6D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053518" y="2573074"/>
            <a:ext cx="1380813" cy="622649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</a:t>
            </a:r>
          </a:p>
        </p:txBody>
      </p:sp>
      <p:sp>
        <p:nvSpPr>
          <p:cNvPr id="19" name="Symbol zastępczy zawartości 2">
            <a:extLst>
              <a:ext uri="{FF2B5EF4-FFF2-40B4-BE49-F238E27FC236}">
                <a16:creationId xmlns:a16="http://schemas.microsoft.com/office/drawing/2014/main" id="{1A3D2573-C697-AAB4-F880-E699EF8403D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803098" y="2573074"/>
            <a:ext cx="1380813" cy="622649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</a:t>
            </a:r>
          </a:p>
        </p:txBody>
      </p:sp>
      <p:sp>
        <p:nvSpPr>
          <p:cNvPr id="20" name="Symbol zastępczy zawartości 2">
            <a:extLst>
              <a:ext uri="{FF2B5EF4-FFF2-40B4-BE49-F238E27FC236}">
                <a16:creationId xmlns:a16="http://schemas.microsoft.com/office/drawing/2014/main" id="{05D76107-5F81-F07F-8E90-6D0E7D16FF21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541550" y="2573074"/>
            <a:ext cx="1380813" cy="622649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</a:t>
            </a:r>
          </a:p>
        </p:txBody>
      </p:sp>
    </p:spTree>
    <p:extLst>
      <p:ext uri="{BB962C8B-B14F-4D97-AF65-F5344CB8AC3E}">
        <p14:creationId xmlns:p14="http://schemas.microsoft.com/office/powerpoint/2010/main" val="415034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Pusty slaj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tekst, Grafika, projekt graficzny, rysowanie&#10;&#10;Opis wygenerowany automatycznie">
            <a:extLst>
              <a:ext uri="{FF2B5EF4-FFF2-40B4-BE49-F238E27FC236}">
                <a16:creationId xmlns:a16="http://schemas.microsoft.com/office/drawing/2014/main" id="{7376CD22-87F1-B7F0-66C0-F80A86B629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03"/>
          <a:stretch/>
        </p:blipFill>
        <p:spPr>
          <a:xfrm>
            <a:off x="10767638" y="5411450"/>
            <a:ext cx="1424362" cy="1446550"/>
          </a:xfrm>
          <a:prstGeom prst="rect">
            <a:avLst/>
          </a:prstGeom>
        </p:spPr>
      </p:pic>
      <p:sp>
        <p:nvSpPr>
          <p:cNvPr id="5" name="Rechthoek 36">
            <a:extLst>
              <a:ext uri="{FF2B5EF4-FFF2-40B4-BE49-F238E27FC236}">
                <a16:creationId xmlns:a16="http://schemas.microsoft.com/office/drawing/2014/main" id="{FC668D65-9B0A-76F9-EF35-407C15C41AB5}"/>
              </a:ext>
            </a:extLst>
          </p:cNvPr>
          <p:cNvSpPr/>
          <p:nvPr userDrawn="1"/>
        </p:nvSpPr>
        <p:spPr>
          <a:xfrm>
            <a:off x="10706100" y="5422900"/>
            <a:ext cx="1485900" cy="143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/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D80E36F5-85CF-BD9D-E6DE-6016796B4A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9637160" cy="5422901"/>
          </a:xfrm>
          <a:solidFill>
            <a:schemeClr val="bg1">
              <a:lumMod val="95000"/>
            </a:schemeClr>
          </a:solidFill>
        </p:spPr>
        <p:txBody>
          <a:bodyPr lIns="360000" tIns="0" rIns="360000" bIns="720000" anchor="ctr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DA30AF7B-987E-A9AD-EA6D-318EF19179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5862035"/>
            <a:ext cx="8845160" cy="492663"/>
          </a:xfrm>
        </p:spPr>
        <p:txBody>
          <a:bodyPr/>
          <a:lstStyle>
            <a:lvl1pPr algn="l">
              <a:defRPr sz="2800" b="0" cap="none">
                <a:solidFill>
                  <a:schemeClr val="bg2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  <p:sp>
        <p:nvSpPr>
          <p:cNvPr id="11" name="Rechthoek: afgeronde hoeken 7">
            <a:extLst>
              <a:ext uri="{FF2B5EF4-FFF2-40B4-BE49-F238E27FC236}">
                <a16:creationId xmlns:a16="http://schemas.microsoft.com/office/drawing/2014/main" id="{37D1A5F5-B4C5-DF54-DE2C-0AFBADC96CE4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 dirty="0">
                <a:solidFill>
                  <a:schemeClr val="accent2"/>
                </a:solidFill>
                <a:latin typeface="+mn-lt"/>
              </a:rPr>
              <a:t>TITLE + PHOTO</a:t>
            </a:r>
          </a:p>
        </p:txBody>
      </p:sp>
      <p:grpSp>
        <p:nvGrpSpPr>
          <p:cNvPr id="12" name="Groep 37">
            <a:extLst>
              <a:ext uri="{FF2B5EF4-FFF2-40B4-BE49-F238E27FC236}">
                <a16:creationId xmlns:a16="http://schemas.microsoft.com/office/drawing/2014/main" id="{FB0A217B-896E-28D6-E60C-D644AF7CE747}"/>
              </a:ext>
            </a:extLst>
          </p:cNvPr>
          <p:cNvGrpSpPr/>
          <p:nvPr userDrawn="1"/>
        </p:nvGrpSpPr>
        <p:grpSpPr>
          <a:xfrm>
            <a:off x="11236466" y="5653249"/>
            <a:ext cx="566613" cy="425365"/>
            <a:chOff x="11236466" y="5653249"/>
            <a:chExt cx="566613" cy="425365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4A7E00A-C93E-F3E6-7A79-C4E2FAB94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9605" y="5727789"/>
              <a:ext cx="297080" cy="253868"/>
            </a:xfrm>
            <a:custGeom>
              <a:avLst/>
              <a:gdLst>
                <a:gd name="T0" fmla="*/ 133 w 463"/>
                <a:gd name="T1" fmla="*/ 162 h 396"/>
                <a:gd name="T2" fmla="*/ 165 w 463"/>
                <a:gd name="T3" fmla="*/ 144 h 396"/>
                <a:gd name="T4" fmla="*/ 230 w 463"/>
                <a:gd name="T5" fmla="*/ 205 h 396"/>
                <a:gd name="T6" fmla="*/ 199 w 463"/>
                <a:gd name="T7" fmla="*/ 225 h 396"/>
                <a:gd name="T8" fmla="*/ 206 w 463"/>
                <a:gd name="T9" fmla="*/ 232 h 396"/>
                <a:gd name="T10" fmla="*/ 235 w 463"/>
                <a:gd name="T11" fmla="*/ 259 h 396"/>
                <a:gd name="T12" fmla="*/ 254 w 463"/>
                <a:gd name="T13" fmla="*/ 278 h 396"/>
                <a:gd name="T14" fmla="*/ 266 w 463"/>
                <a:gd name="T15" fmla="*/ 289 h 396"/>
                <a:gd name="T16" fmla="*/ 272 w 463"/>
                <a:gd name="T17" fmla="*/ 296 h 396"/>
                <a:gd name="T18" fmla="*/ 300 w 463"/>
                <a:gd name="T19" fmla="*/ 322 h 396"/>
                <a:gd name="T20" fmla="*/ 307 w 463"/>
                <a:gd name="T21" fmla="*/ 329 h 396"/>
                <a:gd name="T22" fmla="*/ 337 w 463"/>
                <a:gd name="T23" fmla="*/ 358 h 396"/>
                <a:gd name="T24" fmla="*/ 376 w 463"/>
                <a:gd name="T25" fmla="*/ 396 h 396"/>
                <a:gd name="T26" fmla="*/ 424 w 463"/>
                <a:gd name="T27" fmla="*/ 346 h 396"/>
                <a:gd name="T28" fmla="*/ 452 w 463"/>
                <a:gd name="T29" fmla="*/ 293 h 396"/>
                <a:gd name="T30" fmla="*/ 462 w 463"/>
                <a:gd name="T31" fmla="*/ 241 h 396"/>
                <a:gd name="T32" fmla="*/ 457 w 463"/>
                <a:gd name="T33" fmla="*/ 192 h 396"/>
                <a:gd name="T34" fmla="*/ 440 w 463"/>
                <a:gd name="T35" fmla="*/ 148 h 396"/>
                <a:gd name="T36" fmla="*/ 414 w 463"/>
                <a:gd name="T37" fmla="*/ 109 h 396"/>
                <a:gd name="T38" fmla="*/ 381 w 463"/>
                <a:gd name="T39" fmla="*/ 76 h 396"/>
                <a:gd name="T40" fmla="*/ 341 w 463"/>
                <a:gd name="T41" fmla="*/ 48 h 396"/>
                <a:gd name="T42" fmla="*/ 298 w 463"/>
                <a:gd name="T43" fmla="*/ 28 h 396"/>
                <a:gd name="T44" fmla="*/ 254 w 463"/>
                <a:gd name="T45" fmla="*/ 14 h 396"/>
                <a:gd name="T46" fmla="*/ 166 w 463"/>
                <a:gd name="T47" fmla="*/ 1 h 396"/>
                <a:gd name="T48" fmla="*/ 0 w 463"/>
                <a:gd name="T49" fmla="*/ 33 h 396"/>
                <a:gd name="T50" fmla="*/ 11 w 463"/>
                <a:gd name="T51" fmla="*/ 43 h 396"/>
                <a:gd name="T52" fmla="*/ 24 w 463"/>
                <a:gd name="T53" fmla="*/ 56 h 396"/>
                <a:gd name="T54" fmla="*/ 56 w 463"/>
                <a:gd name="T55" fmla="*/ 87 h 396"/>
                <a:gd name="T56" fmla="*/ 91 w 463"/>
                <a:gd name="T57" fmla="*/ 121 h 396"/>
                <a:gd name="T58" fmla="*/ 132 w 463"/>
                <a:gd name="T59" fmla="*/ 161 h 396"/>
                <a:gd name="T60" fmla="*/ 133 w 463"/>
                <a:gd name="T61" fmla="*/ 162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3" h="396">
                  <a:moveTo>
                    <a:pt x="133" y="162"/>
                  </a:moveTo>
                  <a:cubicBezTo>
                    <a:pt x="165" y="144"/>
                    <a:pt x="165" y="144"/>
                    <a:pt x="165" y="144"/>
                  </a:cubicBezTo>
                  <a:cubicBezTo>
                    <a:pt x="230" y="205"/>
                    <a:pt x="230" y="205"/>
                    <a:pt x="230" y="205"/>
                  </a:cubicBezTo>
                  <a:cubicBezTo>
                    <a:pt x="199" y="225"/>
                    <a:pt x="199" y="225"/>
                    <a:pt x="199" y="225"/>
                  </a:cubicBezTo>
                  <a:cubicBezTo>
                    <a:pt x="206" y="232"/>
                    <a:pt x="206" y="232"/>
                    <a:pt x="206" y="232"/>
                  </a:cubicBezTo>
                  <a:cubicBezTo>
                    <a:pt x="235" y="259"/>
                    <a:pt x="235" y="259"/>
                    <a:pt x="235" y="259"/>
                  </a:cubicBezTo>
                  <a:cubicBezTo>
                    <a:pt x="254" y="278"/>
                    <a:pt x="254" y="278"/>
                    <a:pt x="254" y="278"/>
                  </a:cubicBezTo>
                  <a:cubicBezTo>
                    <a:pt x="266" y="289"/>
                    <a:pt x="266" y="289"/>
                    <a:pt x="266" y="289"/>
                  </a:cubicBezTo>
                  <a:cubicBezTo>
                    <a:pt x="272" y="296"/>
                    <a:pt x="272" y="296"/>
                    <a:pt x="272" y="296"/>
                  </a:cubicBezTo>
                  <a:cubicBezTo>
                    <a:pt x="300" y="322"/>
                    <a:pt x="300" y="322"/>
                    <a:pt x="300" y="322"/>
                  </a:cubicBezTo>
                  <a:cubicBezTo>
                    <a:pt x="307" y="329"/>
                    <a:pt x="307" y="329"/>
                    <a:pt x="307" y="329"/>
                  </a:cubicBezTo>
                  <a:cubicBezTo>
                    <a:pt x="337" y="358"/>
                    <a:pt x="337" y="358"/>
                    <a:pt x="337" y="358"/>
                  </a:cubicBezTo>
                  <a:cubicBezTo>
                    <a:pt x="376" y="396"/>
                    <a:pt x="376" y="396"/>
                    <a:pt x="376" y="396"/>
                  </a:cubicBezTo>
                  <a:cubicBezTo>
                    <a:pt x="395" y="381"/>
                    <a:pt x="411" y="364"/>
                    <a:pt x="424" y="346"/>
                  </a:cubicBezTo>
                  <a:cubicBezTo>
                    <a:pt x="436" y="329"/>
                    <a:pt x="446" y="312"/>
                    <a:pt x="452" y="293"/>
                  </a:cubicBezTo>
                  <a:cubicBezTo>
                    <a:pt x="458" y="276"/>
                    <a:pt x="461" y="259"/>
                    <a:pt x="462" y="241"/>
                  </a:cubicBezTo>
                  <a:cubicBezTo>
                    <a:pt x="463" y="225"/>
                    <a:pt x="461" y="208"/>
                    <a:pt x="457" y="192"/>
                  </a:cubicBezTo>
                  <a:cubicBezTo>
                    <a:pt x="454" y="177"/>
                    <a:pt x="448" y="162"/>
                    <a:pt x="440" y="148"/>
                  </a:cubicBezTo>
                  <a:cubicBezTo>
                    <a:pt x="433" y="134"/>
                    <a:pt x="425" y="121"/>
                    <a:pt x="414" y="109"/>
                  </a:cubicBezTo>
                  <a:cubicBezTo>
                    <a:pt x="404" y="97"/>
                    <a:pt x="393" y="86"/>
                    <a:pt x="381" y="76"/>
                  </a:cubicBezTo>
                  <a:cubicBezTo>
                    <a:pt x="368" y="66"/>
                    <a:pt x="355" y="57"/>
                    <a:pt x="341" y="48"/>
                  </a:cubicBezTo>
                  <a:cubicBezTo>
                    <a:pt x="327" y="41"/>
                    <a:pt x="313" y="34"/>
                    <a:pt x="298" y="28"/>
                  </a:cubicBezTo>
                  <a:cubicBezTo>
                    <a:pt x="284" y="22"/>
                    <a:pt x="269" y="17"/>
                    <a:pt x="254" y="14"/>
                  </a:cubicBezTo>
                  <a:cubicBezTo>
                    <a:pt x="226" y="6"/>
                    <a:pt x="196" y="2"/>
                    <a:pt x="166" y="1"/>
                  </a:cubicBezTo>
                  <a:cubicBezTo>
                    <a:pt x="108" y="0"/>
                    <a:pt x="50" y="11"/>
                    <a:pt x="0" y="3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91" y="121"/>
                    <a:pt x="91" y="121"/>
                    <a:pt x="91" y="121"/>
                  </a:cubicBezTo>
                  <a:cubicBezTo>
                    <a:pt x="132" y="161"/>
                    <a:pt x="132" y="161"/>
                    <a:pt x="132" y="161"/>
                  </a:cubicBezTo>
                  <a:lnTo>
                    <a:pt x="133" y="162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A6016761-04C4-1594-0AF0-5392C71EF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36466" y="5723198"/>
              <a:ext cx="378102" cy="331109"/>
            </a:xfrm>
            <a:custGeom>
              <a:avLst/>
              <a:gdLst>
                <a:gd name="T0" fmla="*/ 409 w 589"/>
                <a:gd name="T1" fmla="*/ 241 h 516"/>
                <a:gd name="T2" fmla="*/ 362 w 589"/>
                <a:gd name="T3" fmla="*/ 271 h 516"/>
                <a:gd name="T4" fmla="*/ 296 w 589"/>
                <a:gd name="T5" fmla="*/ 204 h 516"/>
                <a:gd name="T6" fmla="*/ 343 w 589"/>
                <a:gd name="T7" fmla="*/ 177 h 516"/>
                <a:gd name="T8" fmla="*/ 333 w 589"/>
                <a:gd name="T9" fmla="*/ 168 h 516"/>
                <a:gd name="T10" fmla="*/ 308 w 589"/>
                <a:gd name="T11" fmla="*/ 143 h 516"/>
                <a:gd name="T12" fmla="*/ 263 w 589"/>
                <a:gd name="T13" fmla="*/ 100 h 516"/>
                <a:gd name="T14" fmla="*/ 224 w 589"/>
                <a:gd name="T15" fmla="*/ 62 h 516"/>
                <a:gd name="T16" fmla="*/ 190 w 589"/>
                <a:gd name="T17" fmla="*/ 29 h 516"/>
                <a:gd name="T18" fmla="*/ 160 w 589"/>
                <a:gd name="T19" fmla="*/ 0 h 516"/>
                <a:gd name="T20" fmla="*/ 120 w 589"/>
                <a:gd name="T21" fmla="*/ 25 h 516"/>
                <a:gd name="T22" fmla="*/ 84 w 589"/>
                <a:gd name="T23" fmla="*/ 55 h 516"/>
                <a:gd name="T24" fmla="*/ 54 w 589"/>
                <a:gd name="T25" fmla="*/ 89 h 516"/>
                <a:gd name="T26" fmla="*/ 29 w 589"/>
                <a:gd name="T27" fmla="*/ 129 h 516"/>
                <a:gd name="T28" fmla="*/ 11 w 589"/>
                <a:gd name="T29" fmla="*/ 173 h 516"/>
                <a:gd name="T30" fmla="*/ 1 w 589"/>
                <a:gd name="T31" fmla="*/ 223 h 516"/>
                <a:gd name="T32" fmla="*/ 3 w 589"/>
                <a:gd name="T33" fmla="*/ 277 h 516"/>
                <a:gd name="T34" fmla="*/ 20 w 589"/>
                <a:gd name="T35" fmla="*/ 335 h 516"/>
                <a:gd name="T36" fmla="*/ 54 w 589"/>
                <a:gd name="T37" fmla="*/ 392 h 516"/>
                <a:gd name="T38" fmla="*/ 105 w 589"/>
                <a:gd name="T39" fmla="*/ 442 h 516"/>
                <a:gd name="T40" fmla="*/ 172 w 589"/>
                <a:gd name="T41" fmla="*/ 482 h 516"/>
                <a:gd name="T42" fmla="*/ 253 w 589"/>
                <a:gd name="T43" fmla="*/ 507 h 516"/>
                <a:gd name="T44" fmla="*/ 342 w 589"/>
                <a:gd name="T45" fmla="*/ 515 h 516"/>
                <a:gd name="T46" fmla="*/ 433 w 589"/>
                <a:gd name="T47" fmla="*/ 501 h 516"/>
                <a:gd name="T48" fmla="*/ 518 w 589"/>
                <a:gd name="T49" fmla="*/ 467 h 516"/>
                <a:gd name="T50" fmla="*/ 589 w 589"/>
                <a:gd name="T51" fmla="*/ 415 h 516"/>
                <a:gd name="T52" fmla="*/ 409 w 589"/>
                <a:gd name="T53" fmla="*/ 241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9" h="516">
                  <a:moveTo>
                    <a:pt x="409" y="241"/>
                  </a:moveTo>
                  <a:cubicBezTo>
                    <a:pt x="362" y="271"/>
                    <a:pt x="362" y="271"/>
                    <a:pt x="362" y="271"/>
                  </a:cubicBezTo>
                  <a:cubicBezTo>
                    <a:pt x="296" y="204"/>
                    <a:pt x="296" y="204"/>
                    <a:pt x="296" y="204"/>
                  </a:cubicBezTo>
                  <a:cubicBezTo>
                    <a:pt x="343" y="177"/>
                    <a:pt x="343" y="177"/>
                    <a:pt x="343" y="177"/>
                  </a:cubicBezTo>
                  <a:cubicBezTo>
                    <a:pt x="333" y="168"/>
                    <a:pt x="333" y="168"/>
                    <a:pt x="333" y="168"/>
                  </a:cubicBezTo>
                  <a:cubicBezTo>
                    <a:pt x="325" y="159"/>
                    <a:pt x="316" y="151"/>
                    <a:pt x="308" y="143"/>
                  </a:cubicBezTo>
                  <a:cubicBezTo>
                    <a:pt x="292" y="128"/>
                    <a:pt x="277" y="114"/>
                    <a:pt x="263" y="100"/>
                  </a:cubicBezTo>
                  <a:cubicBezTo>
                    <a:pt x="249" y="87"/>
                    <a:pt x="236" y="74"/>
                    <a:pt x="224" y="62"/>
                  </a:cubicBezTo>
                  <a:cubicBezTo>
                    <a:pt x="212" y="51"/>
                    <a:pt x="201" y="40"/>
                    <a:pt x="190" y="29"/>
                  </a:cubicBezTo>
                  <a:cubicBezTo>
                    <a:pt x="179" y="19"/>
                    <a:pt x="169" y="9"/>
                    <a:pt x="160" y="0"/>
                  </a:cubicBezTo>
                  <a:cubicBezTo>
                    <a:pt x="145" y="8"/>
                    <a:pt x="132" y="16"/>
                    <a:pt x="120" y="25"/>
                  </a:cubicBezTo>
                  <a:cubicBezTo>
                    <a:pt x="107" y="35"/>
                    <a:pt x="95" y="44"/>
                    <a:pt x="84" y="55"/>
                  </a:cubicBezTo>
                  <a:cubicBezTo>
                    <a:pt x="73" y="66"/>
                    <a:pt x="63" y="77"/>
                    <a:pt x="54" y="89"/>
                  </a:cubicBezTo>
                  <a:cubicBezTo>
                    <a:pt x="44" y="102"/>
                    <a:pt x="36" y="115"/>
                    <a:pt x="29" y="129"/>
                  </a:cubicBezTo>
                  <a:cubicBezTo>
                    <a:pt x="21" y="143"/>
                    <a:pt x="15" y="158"/>
                    <a:pt x="11" y="173"/>
                  </a:cubicBezTo>
                  <a:cubicBezTo>
                    <a:pt x="6" y="189"/>
                    <a:pt x="3" y="206"/>
                    <a:pt x="1" y="223"/>
                  </a:cubicBezTo>
                  <a:cubicBezTo>
                    <a:pt x="0" y="240"/>
                    <a:pt x="0" y="258"/>
                    <a:pt x="3" y="277"/>
                  </a:cubicBezTo>
                  <a:cubicBezTo>
                    <a:pt x="6" y="296"/>
                    <a:pt x="12" y="315"/>
                    <a:pt x="20" y="335"/>
                  </a:cubicBezTo>
                  <a:cubicBezTo>
                    <a:pt x="28" y="355"/>
                    <a:pt x="40" y="374"/>
                    <a:pt x="54" y="392"/>
                  </a:cubicBezTo>
                  <a:cubicBezTo>
                    <a:pt x="68" y="410"/>
                    <a:pt x="85" y="427"/>
                    <a:pt x="105" y="442"/>
                  </a:cubicBezTo>
                  <a:cubicBezTo>
                    <a:pt x="125" y="458"/>
                    <a:pt x="147" y="471"/>
                    <a:pt x="172" y="482"/>
                  </a:cubicBezTo>
                  <a:cubicBezTo>
                    <a:pt x="197" y="493"/>
                    <a:pt x="224" y="502"/>
                    <a:pt x="253" y="507"/>
                  </a:cubicBezTo>
                  <a:cubicBezTo>
                    <a:pt x="282" y="513"/>
                    <a:pt x="312" y="516"/>
                    <a:pt x="342" y="515"/>
                  </a:cubicBezTo>
                  <a:cubicBezTo>
                    <a:pt x="373" y="514"/>
                    <a:pt x="403" y="509"/>
                    <a:pt x="433" y="501"/>
                  </a:cubicBezTo>
                  <a:cubicBezTo>
                    <a:pt x="463" y="493"/>
                    <a:pt x="491" y="482"/>
                    <a:pt x="518" y="467"/>
                  </a:cubicBezTo>
                  <a:cubicBezTo>
                    <a:pt x="544" y="452"/>
                    <a:pt x="568" y="435"/>
                    <a:pt x="589" y="415"/>
                  </a:cubicBezTo>
                  <a:lnTo>
                    <a:pt x="409" y="241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82C7D573-6AB9-2EE1-DF87-F00FA64BD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98437" y="5664322"/>
              <a:ext cx="291139" cy="224971"/>
            </a:xfrm>
            <a:custGeom>
              <a:avLst/>
              <a:gdLst>
                <a:gd name="T0" fmla="*/ 0 w 454"/>
                <a:gd name="T1" fmla="*/ 83 h 351"/>
                <a:gd name="T2" fmla="*/ 298 w 454"/>
                <a:gd name="T3" fmla="*/ 351 h 351"/>
                <a:gd name="T4" fmla="*/ 0 w 454"/>
                <a:gd name="T5" fmla="*/ 83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4" h="351">
                  <a:moveTo>
                    <a:pt x="0" y="83"/>
                  </a:moveTo>
                  <a:cubicBezTo>
                    <a:pt x="0" y="83"/>
                    <a:pt x="454" y="0"/>
                    <a:pt x="298" y="351"/>
                  </a:cubicBezTo>
                  <a:cubicBezTo>
                    <a:pt x="298" y="351"/>
                    <a:pt x="332" y="125"/>
                    <a:pt x="0" y="83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06728ABC-105D-5455-0BB4-A2B603DC2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6174" y="5978417"/>
              <a:ext cx="347584" cy="100197"/>
            </a:xfrm>
            <a:custGeom>
              <a:avLst/>
              <a:gdLst>
                <a:gd name="T0" fmla="*/ 474 w 542"/>
                <a:gd name="T1" fmla="*/ 87 h 156"/>
                <a:gd name="T2" fmla="*/ 389 w 542"/>
                <a:gd name="T3" fmla="*/ 120 h 156"/>
                <a:gd name="T4" fmla="*/ 298 w 542"/>
                <a:gd name="T5" fmla="*/ 132 h 156"/>
                <a:gd name="T6" fmla="*/ 208 w 542"/>
                <a:gd name="T7" fmla="*/ 125 h 156"/>
                <a:gd name="T8" fmla="*/ 127 w 542"/>
                <a:gd name="T9" fmla="*/ 100 h 156"/>
                <a:gd name="T10" fmla="*/ 59 w 542"/>
                <a:gd name="T11" fmla="*/ 60 h 156"/>
                <a:gd name="T12" fmla="*/ 7 w 542"/>
                <a:gd name="T13" fmla="*/ 9 h 156"/>
                <a:gd name="T14" fmla="*/ 0 w 542"/>
                <a:gd name="T15" fmla="*/ 0 h 156"/>
                <a:gd name="T16" fmla="*/ 7 w 542"/>
                <a:gd name="T17" fmla="*/ 9 h 156"/>
                <a:gd name="T18" fmla="*/ 54 w 542"/>
                <a:gd name="T19" fmla="*/ 63 h 156"/>
                <a:gd name="T20" fmla="*/ 119 w 542"/>
                <a:gd name="T21" fmla="*/ 108 h 156"/>
                <a:gd name="T22" fmla="*/ 198 w 542"/>
                <a:gd name="T23" fmla="*/ 140 h 156"/>
                <a:gd name="T24" fmla="*/ 287 w 542"/>
                <a:gd name="T25" fmla="*/ 154 h 156"/>
                <a:gd name="T26" fmla="*/ 379 w 542"/>
                <a:gd name="T27" fmla="*/ 148 h 156"/>
                <a:gd name="T28" fmla="*/ 466 w 542"/>
                <a:gd name="T29" fmla="*/ 122 h 156"/>
                <a:gd name="T30" fmla="*/ 540 w 542"/>
                <a:gd name="T31" fmla="*/ 77 h 156"/>
                <a:gd name="T32" fmla="*/ 542 w 542"/>
                <a:gd name="T33" fmla="*/ 39 h 156"/>
                <a:gd name="T34" fmla="*/ 474 w 542"/>
                <a:gd name="T35" fmla="*/ 8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42" h="156">
                  <a:moveTo>
                    <a:pt x="474" y="87"/>
                  </a:moveTo>
                  <a:cubicBezTo>
                    <a:pt x="448" y="102"/>
                    <a:pt x="419" y="111"/>
                    <a:pt x="389" y="120"/>
                  </a:cubicBezTo>
                  <a:cubicBezTo>
                    <a:pt x="359" y="128"/>
                    <a:pt x="329" y="131"/>
                    <a:pt x="298" y="132"/>
                  </a:cubicBezTo>
                  <a:cubicBezTo>
                    <a:pt x="267" y="133"/>
                    <a:pt x="237" y="131"/>
                    <a:pt x="208" y="125"/>
                  </a:cubicBezTo>
                  <a:cubicBezTo>
                    <a:pt x="179" y="120"/>
                    <a:pt x="152" y="111"/>
                    <a:pt x="127" y="100"/>
                  </a:cubicBezTo>
                  <a:cubicBezTo>
                    <a:pt x="102" y="89"/>
                    <a:pt x="79" y="76"/>
                    <a:pt x="59" y="60"/>
                  </a:cubicBezTo>
                  <a:cubicBezTo>
                    <a:pt x="39" y="45"/>
                    <a:pt x="22" y="28"/>
                    <a:pt x="7" y="9"/>
                  </a:cubicBezTo>
                  <a:cubicBezTo>
                    <a:pt x="5" y="6"/>
                    <a:pt x="3" y="3"/>
                    <a:pt x="0" y="0"/>
                  </a:cubicBezTo>
                  <a:cubicBezTo>
                    <a:pt x="2" y="3"/>
                    <a:pt x="4" y="6"/>
                    <a:pt x="7" y="9"/>
                  </a:cubicBezTo>
                  <a:cubicBezTo>
                    <a:pt x="20" y="29"/>
                    <a:pt x="36" y="47"/>
                    <a:pt x="54" y="63"/>
                  </a:cubicBezTo>
                  <a:cubicBezTo>
                    <a:pt x="73" y="80"/>
                    <a:pt x="95" y="95"/>
                    <a:pt x="119" y="108"/>
                  </a:cubicBezTo>
                  <a:cubicBezTo>
                    <a:pt x="143" y="121"/>
                    <a:pt x="170" y="132"/>
                    <a:pt x="198" y="140"/>
                  </a:cubicBezTo>
                  <a:cubicBezTo>
                    <a:pt x="227" y="148"/>
                    <a:pt x="256" y="153"/>
                    <a:pt x="287" y="154"/>
                  </a:cubicBezTo>
                  <a:cubicBezTo>
                    <a:pt x="318" y="156"/>
                    <a:pt x="349" y="154"/>
                    <a:pt x="379" y="148"/>
                  </a:cubicBezTo>
                  <a:cubicBezTo>
                    <a:pt x="409" y="143"/>
                    <a:pt x="438" y="134"/>
                    <a:pt x="466" y="122"/>
                  </a:cubicBezTo>
                  <a:cubicBezTo>
                    <a:pt x="493" y="110"/>
                    <a:pt x="518" y="95"/>
                    <a:pt x="540" y="77"/>
                  </a:cubicBezTo>
                  <a:cubicBezTo>
                    <a:pt x="542" y="39"/>
                    <a:pt x="542" y="39"/>
                    <a:pt x="542" y="39"/>
                  </a:cubicBezTo>
                  <a:cubicBezTo>
                    <a:pt x="522" y="58"/>
                    <a:pt x="499" y="73"/>
                    <a:pt x="474" y="87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780336B6-EF49-75CB-35D2-AE288D70B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49014" y="5843920"/>
              <a:ext cx="55905" cy="41591"/>
            </a:xfrm>
            <a:custGeom>
              <a:avLst/>
              <a:gdLst>
                <a:gd name="T0" fmla="*/ 0 w 207"/>
                <a:gd name="T1" fmla="*/ 76 h 154"/>
                <a:gd name="T2" fmla="*/ 128 w 207"/>
                <a:gd name="T3" fmla="*/ 0 h 154"/>
                <a:gd name="T4" fmla="*/ 207 w 207"/>
                <a:gd name="T5" fmla="*/ 73 h 154"/>
                <a:gd name="T6" fmla="*/ 78 w 207"/>
                <a:gd name="T7" fmla="*/ 154 h 154"/>
                <a:gd name="T8" fmla="*/ 0 w 207"/>
                <a:gd name="T9" fmla="*/ 7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54">
                  <a:moveTo>
                    <a:pt x="0" y="76"/>
                  </a:moveTo>
                  <a:lnTo>
                    <a:pt x="128" y="0"/>
                  </a:lnTo>
                  <a:lnTo>
                    <a:pt x="207" y="73"/>
                  </a:lnTo>
                  <a:lnTo>
                    <a:pt x="78" y="154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7EC2F273-65CE-7AED-6312-C693D32FC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79189" y="5653249"/>
              <a:ext cx="223890" cy="179598"/>
            </a:xfrm>
            <a:custGeom>
              <a:avLst/>
              <a:gdLst>
                <a:gd name="T0" fmla="*/ 0 w 349"/>
                <a:gd name="T1" fmla="*/ 71 h 280"/>
                <a:gd name="T2" fmla="*/ 224 w 349"/>
                <a:gd name="T3" fmla="*/ 280 h 280"/>
                <a:gd name="T4" fmla="*/ 0 w 349"/>
                <a:gd name="T5" fmla="*/ 71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9" h="280">
                  <a:moveTo>
                    <a:pt x="0" y="71"/>
                  </a:moveTo>
                  <a:cubicBezTo>
                    <a:pt x="0" y="71"/>
                    <a:pt x="349" y="0"/>
                    <a:pt x="224" y="280"/>
                  </a:cubicBezTo>
                  <a:cubicBezTo>
                    <a:pt x="224" y="280"/>
                    <a:pt x="301" y="82"/>
                    <a:pt x="0" y="71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20" name="Freeform 11">
            <a:extLst>
              <a:ext uri="{FF2B5EF4-FFF2-40B4-BE49-F238E27FC236}">
                <a16:creationId xmlns:a16="http://schemas.microsoft.com/office/drawing/2014/main" id="{02D9F71F-17EA-5560-AF72-2ECBC4AD2071}"/>
              </a:ext>
            </a:extLst>
          </p:cNvPr>
          <p:cNvSpPr>
            <a:spLocks/>
          </p:cNvSpPr>
          <p:nvPr userDrawn="1"/>
        </p:nvSpPr>
        <p:spPr bwMode="auto">
          <a:xfrm>
            <a:off x="11283459" y="6320329"/>
            <a:ext cx="341372" cy="103438"/>
          </a:xfrm>
          <a:custGeom>
            <a:avLst/>
            <a:gdLst>
              <a:gd name="T0" fmla="*/ 61 w 532"/>
              <a:gd name="T1" fmla="*/ 113 h 161"/>
              <a:gd name="T2" fmla="*/ 138 w 532"/>
              <a:gd name="T3" fmla="*/ 69 h 161"/>
              <a:gd name="T4" fmla="*/ 223 w 532"/>
              <a:gd name="T5" fmla="*/ 36 h 161"/>
              <a:gd name="T6" fmla="*/ 311 w 532"/>
              <a:gd name="T7" fmla="*/ 15 h 161"/>
              <a:gd name="T8" fmla="*/ 393 w 532"/>
              <a:gd name="T9" fmla="*/ 9 h 161"/>
              <a:gd name="T10" fmla="*/ 466 w 532"/>
              <a:gd name="T11" fmla="*/ 14 h 161"/>
              <a:gd name="T12" fmla="*/ 524 w 532"/>
              <a:gd name="T13" fmla="*/ 32 h 161"/>
              <a:gd name="T14" fmla="*/ 532 w 532"/>
              <a:gd name="T15" fmla="*/ 35 h 161"/>
              <a:gd name="T16" fmla="*/ 525 w 532"/>
              <a:gd name="T17" fmla="*/ 31 h 161"/>
              <a:gd name="T18" fmla="*/ 470 w 532"/>
              <a:gd name="T19" fmla="*/ 11 h 161"/>
              <a:gd name="T20" fmla="*/ 400 w 532"/>
              <a:gd name="T21" fmla="*/ 1 h 161"/>
              <a:gd name="T22" fmla="*/ 318 w 532"/>
              <a:gd name="T23" fmla="*/ 4 h 161"/>
              <a:gd name="T24" fmla="*/ 230 w 532"/>
              <a:gd name="T25" fmla="*/ 19 h 161"/>
              <a:gd name="T26" fmla="*/ 143 w 532"/>
              <a:gd name="T27" fmla="*/ 48 h 161"/>
              <a:gd name="T28" fmla="*/ 64 w 532"/>
              <a:gd name="T29" fmla="*/ 89 h 161"/>
              <a:gd name="T30" fmla="*/ 0 w 532"/>
              <a:gd name="T31" fmla="*/ 137 h 161"/>
              <a:gd name="T32" fmla="*/ 5 w 532"/>
              <a:gd name="T33" fmla="*/ 161 h 161"/>
              <a:gd name="T34" fmla="*/ 61 w 532"/>
              <a:gd name="T35" fmla="*/ 113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32" h="161">
                <a:moveTo>
                  <a:pt x="61" y="113"/>
                </a:moveTo>
                <a:cubicBezTo>
                  <a:pt x="84" y="97"/>
                  <a:pt x="110" y="83"/>
                  <a:pt x="138" y="69"/>
                </a:cubicBezTo>
                <a:cubicBezTo>
                  <a:pt x="165" y="56"/>
                  <a:pt x="194" y="45"/>
                  <a:pt x="223" y="36"/>
                </a:cubicBezTo>
                <a:cubicBezTo>
                  <a:pt x="252" y="27"/>
                  <a:pt x="282" y="20"/>
                  <a:pt x="311" y="15"/>
                </a:cubicBezTo>
                <a:cubicBezTo>
                  <a:pt x="339" y="11"/>
                  <a:pt x="367" y="9"/>
                  <a:pt x="393" y="9"/>
                </a:cubicBezTo>
                <a:cubicBezTo>
                  <a:pt x="419" y="8"/>
                  <a:pt x="443" y="10"/>
                  <a:pt x="466" y="14"/>
                </a:cubicBezTo>
                <a:cubicBezTo>
                  <a:pt x="487" y="18"/>
                  <a:pt x="507" y="24"/>
                  <a:pt x="524" y="32"/>
                </a:cubicBezTo>
                <a:cubicBezTo>
                  <a:pt x="527" y="33"/>
                  <a:pt x="530" y="34"/>
                  <a:pt x="532" y="35"/>
                </a:cubicBezTo>
                <a:cubicBezTo>
                  <a:pt x="530" y="34"/>
                  <a:pt x="527" y="33"/>
                  <a:pt x="525" y="31"/>
                </a:cubicBezTo>
                <a:cubicBezTo>
                  <a:pt x="509" y="23"/>
                  <a:pt x="490" y="16"/>
                  <a:pt x="470" y="11"/>
                </a:cubicBezTo>
                <a:cubicBezTo>
                  <a:pt x="448" y="6"/>
                  <a:pt x="425" y="3"/>
                  <a:pt x="400" y="1"/>
                </a:cubicBezTo>
                <a:cubicBezTo>
                  <a:pt x="374" y="0"/>
                  <a:pt x="346" y="1"/>
                  <a:pt x="318" y="4"/>
                </a:cubicBezTo>
                <a:cubicBezTo>
                  <a:pt x="289" y="7"/>
                  <a:pt x="259" y="12"/>
                  <a:pt x="230" y="19"/>
                </a:cubicBezTo>
                <a:cubicBezTo>
                  <a:pt x="200" y="27"/>
                  <a:pt x="171" y="37"/>
                  <a:pt x="143" y="48"/>
                </a:cubicBezTo>
                <a:cubicBezTo>
                  <a:pt x="114" y="60"/>
                  <a:pt x="88" y="74"/>
                  <a:pt x="64" y="89"/>
                </a:cubicBezTo>
                <a:cubicBezTo>
                  <a:pt x="40" y="104"/>
                  <a:pt x="18" y="120"/>
                  <a:pt x="0" y="137"/>
                </a:cubicBezTo>
                <a:cubicBezTo>
                  <a:pt x="5" y="161"/>
                  <a:pt x="5" y="161"/>
                  <a:pt x="5" y="161"/>
                </a:cubicBezTo>
                <a:cubicBezTo>
                  <a:pt x="21" y="144"/>
                  <a:pt x="40" y="128"/>
                  <a:pt x="61" y="113"/>
                </a:cubicBezTo>
                <a:close/>
              </a:path>
            </a:pathLst>
          </a:custGeom>
          <a:solidFill>
            <a:srgbClr val="95C1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pSp>
        <p:nvGrpSpPr>
          <p:cNvPr id="21" name="Groep 38">
            <a:extLst>
              <a:ext uri="{FF2B5EF4-FFF2-40B4-BE49-F238E27FC236}">
                <a16:creationId xmlns:a16="http://schemas.microsoft.com/office/drawing/2014/main" id="{4CDC40F1-DCE1-C4C9-C710-EF60D8BEF992}"/>
              </a:ext>
            </a:extLst>
          </p:cNvPr>
          <p:cNvGrpSpPr/>
          <p:nvPr userDrawn="1"/>
        </p:nvGrpSpPr>
        <p:grpSpPr>
          <a:xfrm>
            <a:off x="11114663" y="6099139"/>
            <a:ext cx="800226" cy="166635"/>
            <a:chOff x="11114663" y="6099139"/>
            <a:chExt cx="800226" cy="166635"/>
          </a:xfrm>
        </p:grpSpPr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25ADC414-F383-5814-64A1-EA2E516A26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14663" y="6135059"/>
              <a:ext cx="111000" cy="129635"/>
            </a:xfrm>
            <a:custGeom>
              <a:avLst/>
              <a:gdLst>
                <a:gd name="T0" fmla="*/ 83 w 173"/>
                <a:gd name="T1" fmla="*/ 158 h 202"/>
                <a:gd name="T2" fmla="*/ 67 w 173"/>
                <a:gd name="T3" fmla="*/ 167 h 202"/>
                <a:gd name="T4" fmla="*/ 56 w 173"/>
                <a:gd name="T5" fmla="*/ 153 h 202"/>
                <a:gd name="T6" fmla="*/ 87 w 173"/>
                <a:gd name="T7" fmla="*/ 92 h 202"/>
                <a:gd name="T8" fmla="*/ 97 w 173"/>
                <a:gd name="T9" fmla="*/ 98 h 202"/>
                <a:gd name="T10" fmla="*/ 83 w 173"/>
                <a:gd name="T11" fmla="*/ 158 h 202"/>
                <a:gd name="T12" fmla="*/ 168 w 173"/>
                <a:gd name="T13" fmla="*/ 33 h 202"/>
                <a:gd name="T14" fmla="*/ 173 w 173"/>
                <a:gd name="T15" fmla="*/ 0 h 202"/>
                <a:gd name="T16" fmla="*/ 118 w 173"/>
                <a:gd name="T17" fmla="*/ 8 h 202"/>
                <a:gd name="T18" fmla="*/ 109 w 173"/>
                <a:gd name="T19" fmla="*/ 61 h 202"/>
                <a:gd name="T20" fmla="*/ 90 w 173"/>
                <a:gd name="T21" fmla="*/ 57 h 202"/>
                <a:gd name="T22" fmla="*/ 1 w 173"/>
                <a:gd name="T23" fmla="*/ 157 h 202"/>
                <a:gd name="T24" fmla="*/ 48 w 173"/>
                <a:gd name="T25" fmla="*/ 202 h 202"/>
                <a:gd name="T26" fmla="*/ 85 w 173"/>
                <a:gd name="T27" fmla="*/ 188 h 202"/>
                <a:gd name="T28" fmla="*/ 86 w 173"/>
                <a:gd name="T29" fmla="*/ 198 h 202"/>
                <a:gd name="T30" fmla="*/ 132 w 173"/>
                <a:gd name="T31" fmla="*/ 198 h 202"/>
                <a:gd name="T32" fmla="*/ 139 w 173"/>
                <a:gd name="T33" fmla="*/ 143 h 202"/>
                <a:gd name="T34" fmla="*/ 168 w 173"/>
                <a:gd name="T35" fmla="*/ 3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3" h="202">
                  <a:moveTo>
                    <a:pt x="83" y="158"/>
                  </a:moveTo>
                  <a:cubicBezTo>
                    <a:pt x="80" y="162"/>
                    <a:pt x="73" y="167"/>
                    <a:pt x="67" y="167"/>
                  </a:cubicBezTo>
                  <a:cubicBezTo>
                    <a:pt x="59" y="167"/>
                    <a:pt x="56" y="162"/>
                    <a:pt x="56" y="153"/>
                  </a:cubicBezTo>
                  <a:cubicBezTo>
                    <a:pt x="56" y="144"/>
                    <a:pt x="63" y="92"/>
                    <a:pt x="87" y="92"/>
                  </a:cubicBezTo>
                  <a:cubicBezTo>
                    <a:pt x="92" y="92"/>
                    <a:pt x="96" y="95"/>
                    <a:pt x="97" y="98"/>
                  </a:cubicBezTo>
                  <a:lnTo>
                    <a:pt x="83" y="158"/>
                  </a:lnTo>
                  <a:close/>
                  <a:moveTo>
                    <a:pt x="168" y="33"/>
                  </a:moveTo>
                  <a:cubicBezTo>
                    <a:pt x="171" y="22"/>
                    <a:pt x="173" y="7"/>
                    <a:pt x="173" y="0"/>
                  </a:cubicBezTo>
                  <a:cubicBezTo>
                    <a:pt x="118" y="8"/>
                    <a:pt x="118" y="8"/>
                    <a:pt x="118" y="8"/>
                  </a:cubicBezTo>
                  <a:cubicBezTo>
                    <a:pt x="118" y="16"/>
                    <a:pt x="117" y="29"/>
                    <a:pt x="109" y="61"/>
                  </a:cubicBezTo>
                  <a:cubicBezTo>
                    <a:pt x="104" y="60"/>
                    <a:pt x="97" y="57"/>
                    <a:pt x="90" y="57"/>
                  </a:cubicBezTo>
                  <a:cubicBezTo>
                    <a:pt x="20" y="57"/>
                    <a:pt x="0" y="122"/>
                    <a:pt x="1" y="157"/>
                  </a:cubicBezTo>
                  <a:cubicBezTo>
                    <a:pt x="2" y="185"/>
                    <a:pt x="18" y="202"/>
                    <a:pt x="48" y="202"/>
                  </a:cubicBezTo>
                  <a:cubicBezTo>
                    <a:pt x="65" y="202"/>
                    <a:pt x="78" y="196"/>
                    <a:pt x="85" y="188"/>
                  </a:cubicBezTo>
                  <a:cubicBezTo>
                    <a:pt x="85" y="191"/>
                    <a:pt x="85" y="196"/>
                    <a:pt x="86" y="198"/>
                  </a:cubicBezTo>
                  <a:cubicBezTo>
                    <a:pt x="132" y="198"/>
                    <a:pt x="132" y="198"/>
                    <a:pt x="132" y="198"/>
                  </a:cubicBezTo>
                  <a:cubicBezTo>
                    <a:pt x="130" y="188"/>
                    <a:pt x="131" y="178"/>
                    <a:pt x="139" y="143"/>
                  </a:cubicBezTo>
                  <a:lnTo>
                    <a:pt x="168" y="33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705CC333-606B-7371-2328-B49F5BF0C2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29444" y="6170978"/>
              <a:ext cx="97496" cy="93715"/>
            </a:xfrm>
            <a:custGeom>
              <a:avLst/>
              <a:gdLst>
                <a:gd name="T0" fmla="*/ 63 w 152"/>
                <a:gd name="T1" fmla="*/ 56 h 146"/>
                <a:gd name="T2" fmla="*/ 87 w 152"/>
                <a:gd name="T3" fmla="*/ 33 h 146"/>
                <a:gd name="T4" fmla="*/ 99 w 152"/>
                <a:gd name="T5" fmla="*/ 43 h 146"/>
                <a:gd name="T6" fmla="*/ 74 w 152"/>
                <a:gd name="T7" fmla="*/ 58 h 146"/>
                <a:gd name="T8" fmla="*/ 63 w 152"/>
                <a:gd name="T9" fmla="*/ 56 h 146"/>
                <a:gd name="T10" fmla="*/ 55 w 152"/>
                <a:gd name="T11" fmla="*/ 88 h 146"/>
                <a:gd name="T12" fmla="*/ 73 w 152"/>
                <a:gd name="T13" fmla="*/ 89 h 146"/>
                <a:gd name="T14" fmla="*/ 152 w 152"/>
                <a:gd name="T15" fmla="*/ 40 h 146"/>
                <a:gd name="T16" fmla="*/ 93 w 152"/>
                <a:gd name="T17" fmla="*/ 0 h 146"/>
                <a:gd name="T18" fmla="*/ 0 w 152"/>
                <a:gd name="T19" fmla="*/ 95 h 146"/>
                <a:gd name="T20" fmla="*/ 66 w 152"/>
                <a:gd name="T21" fmla="*/ 146 h 146"/>
                <a:gd name="T22" fmla="*/ 130 w 152"/>
                <a:gd name="T23" fmla="*/ 128 h 146"/>
                <a:gd name="T24" fmla="*/ 120 w 152"/>
                <a:gd name="T25" fmla="*/ 99 h 146"/>
                <a:gd name="T26" fmla="*/ 76 w 152"/>
                <a:gd name="T27" fmla="*/ 113 h 146"/>
                <a:gd name="T28" fmla="*/ 54 w 152"/>
                <a:gd name="T29" fmla="*/ 96 h 146"/>
                <a:gd name="T30" fmla="*/ 55 w 152"/>
                <a:gd name="T31" fmla="*/ 8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2" h="146">
                  <a:moveTo>
                    <a:pt x="63" y="56"/>
                  </a:moveTo>
                  <a:cubicBezTo>
                    <a:pt x="67" y="42"/>
                    <a:pt x="74" y="33"/>
                    <a:pt x="87" y="33"/>
                  </a:cubicBezTo>
                  <a:cubicBezTo>
                    <a:pt x="95" y="33"/>
                    <a:pt x="99" y="36"/>
                    <a:pt x="99" y="43"/>
                  </a:cubicBezTo>
                  <a:cubicBezTo>
                    <a:pt x="99" y="52"/>
                    <a:pt x="86" y="58"/>
                    <a:pt x="74" y="58"/>
                  </a:cubicBezTo>
                  <a:cubicBezTo>
                    <a:pt x="69" y="58"/>
                    <a:pt x="65" y="57"/>
                    <a:pt x="63" y="56"/>
                  </a:cubicBezTo>
                  <a:close/>
                  <a:moveTo>
                    <a:pt x="55" y="88"/>
                  </a:moveTo>
                  <a:cubicBezTo>
                    <a:pt x="57" y="88"/>
                    <a:pt x="65" y="89"/>
                    <a:pt x="73" y="89"/>
                  </a:cubicBezTo>
                  <a:cubicBezTo>
                    <a:pt x="125" y="89"/>
                    <a:pt x="152" y="65"/>
                    <a:pt x="152" y="40"/>
                  </a:cubicBezTo>
                  <a:cubicBezTo>
                    <a:pt x="152" y="11"/>
                    <a:pt x="126" y="0"/>
                    <a:pt x="93" y="0"/>
                  </a:cubicBezTo>
                  <a:cubicBezTo>
                    <a:pt x="34" y="0"/>
                    <a:pt x="0" y="44"/>
                    <a:pt x="0" y="95"/>
                  </a:cubicBezTo>
                  <a:cubicBezTo>
                    <a:pt x="0" y="130"/>
                    <a:pt x="21" y="146"/>
                    <a:pt x="66" y="146"/>
                  </a:cubicBezTo>
                  <a:cubicBezTo>
                    <a:pt x="82" y="146"/>
                    <a:pt x="105" y="141"/>
                    <a:pt x="130" y="128"/>
                  </a:cubicBezTo>
                  <a:cubicBezTo>
                    <a:pt x="120" y="99"/>
                    <a:pt x="120" y="99"/>
                    <a:pt x="120" y="99"/>
                  </a:cubicBezTo>
                  <a:cubicBezTo>
                    <a:pt x="107" y="107"/>
                    <a:pt x="89" y="113"/>
                    <a:pt x="76" y="113"/>
                  </a:cubicBezTo>
                  <a:cubicBezTo>
                    <a:pt x="60" y="113"/>
                    <a:pt x="54" y="109"/>
                    <a:pt x="54" y="96"/>
                  </a:cubicBezTo>
                  <a:cubicBezTo>
                    <a:pt x="54" y="95"/>
                    <a:pt x="54" y="90"/>
                    <a:pt x="55" y="88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527240E8-1BA1-43FB-43D9-17870EF5D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9065" y="6136409"/>
              <a:ext cx="104518" cy="125584"/>
            </a:xfrm>
            <a:custGeom>
              <a:avLst/>
              <a:gdLst>
                <a:gd name="T0" fmla="*/ 41 w 163"/>
                <a:gd name="T1" fmla="*/ 8 h 196"/>
                <a:gd name="T2" fmla="*/ 97 w 163"/>
                <a:gd name="T3" fmla="*/ 0 h 196"/>
                <a:gd name="T4" fmla="*/ 92 w 163"/>
                <a:gd name="T5" fmla="*/ 33 h 196"/>
                <a:gd name="T6" fmla="*/ 87 w 163"/>
                <a:gd name="T7" fmla="*/ 54 h 196"/>
                <a:gd name="T8" fmla="*/ 84 w 163"/>
                <a:gd name="T9" fmla="*/ 65 h 196"/>
                <a:gd name="T10" fmla="*/ 123 w 163"/>
                <a:gd name="T11" fmla="*/ 55 h 196"/>
                <a:gd name="T12" fmla="*/ 163 w 163"/>
                <a:gd name="T13" fmla="*/ 81 h 196"/>
                <a:gd name="T14" fmla="*/ 161 w 163"/>
                <a:gd name="T15" fmla="*/ 95 h 196"/>
                <a:gd name="T16" fmla="*/ 136 w 163"/>
                <a:gd name="T17" fmla="*/ 196 h 196"/>
                <a:gd name="T18" fmla="*/ 83 w 163"/>
                <a:gd name="T19" fmla="*/ 196 h 196"/>
                <a:gd name="T20" fmla="*/ 105 w 163"/>
                <a:gd name="T21" fmla="*/ 105 h 196"/>
                <a:gd name="T22" fmla="*/ 107 w 163"/>
                <a:gd name="T23" fmla="*/ 96 h 196"/>
                <a:gd name="T24" fmla="*/ 97 w 163"/>
                <a:gd name="T25" fmla="*/ 91 h 196"/>
                <a:gd name="T26" fmla="*/ 76 w 163"/>
                <a:gd name="T27" fmla="*/ 99 h 196"/>
                <a:gd name="T28" fmla="*/ 53 w 163"/>
                <a:gd name="T29" fmla="*/ 196 h 196"/>
                <a:gd name="T30" fmla="*/ 0 w 163"/>
                <a:gd name="T31" fmla="*/ 196 h 196"/>
                <a:gd name="T32" fmla="*/ 33 w 163"/>
                <a:gd name="T33" fmla="*/ 58 h 196"/>
                <a:gd name="T34" fmla="*/ 41 w 163"/>
                <a:gd name="T35" fmla="*/ 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3" h="196">
                  <a:moveTo>
                    <a:pt x="41" y="8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97" y="7"/>
                    <a:pt x="95" y="22"/>
                    <a:pt x="92" y="33"/>
                  </a:cubicBezTo>
                  <a:cubicBezTo>
                    <a:pt x="87" y="54"/>
                    <a:pt x="87" y="54"/>
                    <a:pt x="87" y="54"/>
                  </a:cubicBezTo>
                  <a:cubicBezTo>
                    <a:pt x="86" y="57"/>
                    <a:pt x="85" y="62"/>
                    <a:pt x="84" y="65"/>
                  </a:cubicBezTo>
                  <a:cubicBezTo>
                    <a:pt x="93" y="59"/>
                    <a:pt x="106" y="55"/>
                    <a:pt x="123" y="55"/>
                  </a:cubicBezTo>
                  <a:cubicBezTo>
                    <a:pt x="144" y="55"/>
                    <a:pt x="162" y="60"/>
                    <a:pt x="163" y="81"/>
                  </a:cubicBezTo>
                  <a:cubicBezTo>
                    <a:pt x="163" y="85"/>
                    <a:pt x="162" y="90"/>
                    <a:pt x="161" y="95"/>
                  </a:cubicBezTo>
                  <a:cubicBezTo>
                    <a:pt x="136" y="196"/>
                    <a:pt x="136" y="196"/>
                    <a:pt x="136" y="196"/>
                  </a:cubicBezTo>
                  <a:cubicBezTo>
                    <a:pt x="83" y="196"/>
                    <a:pt x="83" y="196"/>
                    <a:pt x="83" y="196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6" y="102"/>
                    <a:pt x="107" y="99"/>
                    <a:pt x="107" y="96"/>
                  </a:cubicBezTo>
                  <a:cubicBezTo>
                    <a:pt x="107" y="92"/>
                    <a:pt x="104" y="91"/>
                    <a:pt x="97" y="91"/>
                  </a:cubicBezTo>
                  <a:cubicBezTo>
                    <a:pt x="90" y="91"/>
                    <a:pt x="81" y="95"/>
                    <a:pt x="76" y="99"/>
                  </a:cubicBezTo>
                  <a:cubicBezTo>
                    <a:pt x="53" y="196"/>
                    <a:pt x="53" y="196"/>
                    <a:pt x="53" y="196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41" y="26"/>
                    <a:pt x="42" y="16"/>
                    <a:pt x="41" y="8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CD11FAC4-D723-BD31-838A-E4CE87B73F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99787" y="6170978"/>
              <a:ext cx="96686" cy="93715"/>
            </a:xfrm>
            <a:custGeom>
              <a:avLst/>
              <a:gdLst>
                <a:gd name="T0" fmla="*/ 63 w 151"/>
                <a:gd name="T1" fmla="*/ 56 h 146"/>
                <a:gd name="T2" fmla="*/ 87 w 151"/>
                <a:gd name="T3" fmla="*/ 33 h 146"/>
                <a:gd name="T4" fmla="*/ 99 w 151"/>
                <a:gd name="T5" fmla="*/ 43 h 146"/>
                <a:gd name="T6" fmla="*/ 74 w 151"/>
                <a:gd name="T7" fmla="*/ 58 h 146"/>
                <a:gd name="T8" fmla="*/ 63 w 151"/>
                <a:gd name="T9" fmla="*/ 56 h 146"/>
                <a:gd name="T10" fmla="*/ 54 w 151"/>
                <a:gd name="T11" fmla="*/ 88 h 146"/>
                <a:gd name="T12" fmla="*/ 73 w 151"/>
                <a:gd name="T13" fmla="*/ 89 h 146"/>
                <a:gd name="T14" fmla="*/ 151 w 151"/>
                <a:gd name="T15" fmla="*/ 40 h 146"/>
                <a:gd name="T16" fmla="*/ 92 w 151"/>
                <a:gd name="T17" fmla="*/ 0 h 146"/>
                <a:gd name="T18" fmla="*/ 0 w 151"/>
                <a:gd name="T19" fmla="*/ 95 h 146"/>
                <a:gd name="T20" fmla="*/ 65 w 151"/>
                <a:gd name="T21" fmla="*/ 146 h 146"/>
                <a:gd name="T22" fmla="*/ 130 w 151"/>
                <a:gd name="T23" fmla="*/ 128 h 146"/>
                <a:gd name="T24" fmla="*/ 119 w 151"/>
                <a:gd name="T25" fmla="*/ 99 h 146"/>
                <a:gd name="T26" fmla="*/ 75 w 151"/>
                <a:gd name="T27" fmla="*/ 113 h 146"/>
                <a:gd name="T28" fmla="*/ 53 w 151"/>
                <a:gd name="T29" fmla="*/ 96 h 146"/>
                <a:gd name="T30" fmla="*/ 54 w 151"/>
                <a:gd name="T31" fmla="*/ 8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1" h="146">
                  <a:moveTo>
                    <a:pt x="63" y="56"/>
                  </a:moveTo>
                  <a:cubicBezTo>
                    <a:pt x="66" y="42"/>
                    <a:pt x="73" y="33"/>
                    <a:pt x="87" y="33"/>
                  </a:cubicBezTo>
                  <a:cubicBezTo>
                    <a:pt x="94" y="33"/>
                    <a:pt x="99" y="36"/>
                    <a:pt x="99" y="43"/>
                  </a:cubicBezTo>
                  <a:cubicBezTo>
                    <a:pt x="99" y="52"/>
                    <a:pt x="86" y="58"/>
                    <a:pt x="74" y="58"/>
                  </a:cubicBezTo>
                  <a:cubicBezTo>
                    <a:pt x="68" y="58"/>
                    <a:pt x="64" y="57"/>
                    <a:pt x="63" y="56"/>
                  </a:cubicBezTo>
                  <a:close/>
                  <a:moveTo>
                    <a:pt x="54" y="88"/>
                  </a:moveTo>
                  <a:cubicBezTo>
                    <a:pt x="57" y="88"/>
                    <a:pt x="64" y="89"/>
                    <a:pt x="73" y="89"/>
                  </a:cubicBezTo>
                  <a:cubicBezTo>
                    <a:pt x="124" y="89"/>
                    <a:pt x="151" y="65"/>
                    <a:pt x="151" y="40"/>
                  </a:cubicBezTo>
                  <a:cubicBezTo>
                    <a:pt x="151" y="11"/>
                    <a:pt x="125" y="0"/>
                    <a:pt x="92" y="0"/>
                  </a:cubicBezTo>
                  <a:cubicBezTo>
                    <a:pt x="34" y="0"/>
                    <a:pt x="0" y="44"/>
                    <a:pt x="0" y="95"/>
                  </a:cubicBezTo>
                  <a:cubicBezTo>
                    <a:pt x="0" y="130"/>
                    <a:pt x="20" y="146"/>
                    <a:pt x="65" y="146"/>
                  </a:cubicBezTo>
                  <a:cubicBezTo>
                    <a:pt x="81" y="146"/>
                    <a:pt x="105" y="141"/>
                    <a:pt x="130" y="128"/>
                  </a:cubicBezTo>
                  <a:cubicBezTo>
                    <a:pt x="119" y="99"/>
                    <a:pt x="119" y="99"/>
                    <a:pt x="119" y="99"/>
                  </a:cubicBezTo>
                  <a:cubicBezTo>
                    <a:pt x="106" y="107"/>
                    <a:pt x="89" y="113"/>
                    <a:pt x="75" y="113"/>
                  </a:cubicBezTo>
                  <a:cubicBezTo>
                    <a:pt x="59" y="113"/>
                    <a:pt x="53" y="109"/>
                    <a:pt x="53" y="96"/>
                  </a:cubicBezTo>
                  <a:cubicBezTo>
                    <a:pt x="53" y="95"/>
                    <a:pt x="54" y="90"/>
                    <a:pt x="54" y="88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B78CD756-BB66-A5A9-C21B-CC4733A9E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0517" y="6171519"/>
              <a:ext cx="104788" cy="94255"/>
            </a:xfrm>
            <a:custGeom>
              <a:avLst/>
              <a:gdLst>
                <a:gd name="T0" fmla="*/ 163 w 163"/>
                <a:gd name="T1" fmla="*/ 0 h 147"/>
                <a:gd name="T2" fmla="*/ 141 w 163"/>
                <a:gd name="T3" fmla="*/ 90 h 147"/>
                <a:gd name="T4" fmla="*/ 141 w 163"/>
                <a:gd name="T5" fmla="*/ 132 h 147"/>
                <a:gd name="T6" fmla="*/ 91 w 163"/>
                <a:gd name="T7" fmla="*/ 147 h 147"/>
                <a:gd name="T8" fmla="*/ 86 w 163"/>
                <a:gd name="T9" fmla="*/ 130 h 147"/>
                <a:gd name="T10" fmla="*/ 39 w 163"/>
                <a:gd name="T11" fmla="*/ 145 h 147"/>
                <a:gd name="T12" fmla="*/ 0 w 163"/>
                <a:gd name="T13" fmla="*/ 117 h 147"/>
                <a:gd name="T14" fmla="*/ 5 w 163"/>
                <a:gd name="T15" fmla="*/ 87 h 147"/>
                <a:gd name="T16" fmla="*/ 25 w 163"/>
                <a:gd name="T17" fmla="*/ 6 h 147"/>
                <a:gd name="T18" fmla="*/ 79 w 163"/>
                <a:gd name="T19" fmla="*/ 0 h 147"/>
                <a:gd name="T20" fmla="*/ 57 w 163"/>
                <a:gd name="T21" fmla="*/ 92 h 147"/>
                <a:gd name="T22" fmla="*/ 65 w 163"/>
                <a:gd name="T23" fmla="*/ 107 h 147"/>
                <a:gd name="T24" fmla="*/ 87 w 163"/>
                <a:gd name="T25" fmla="*/ 94 h 147"/>
                <a:gd name="T26" fmla="*/ 108 w 163"/>
                <a:gd name="T27" fmla="*/ 6 h 147"/>
                <a:gd name="T28" fmla="*/ 163 w 163"/>
                <a:gd name="T2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3" h="147">
                  <a:moveTo>
                    <a:pt x="163" y="0"/>
                  </a:moveTo>
                  <a:cubicBezTo>
                    <a:pt x="141" y="90"/>
                    <a:pt x="141" y="90"/>
                    <a:pt x="141" y="90"/>
                  </a:cubicBezTo>
                  <a:cubicBezTo>
                    <a:pt x="137" y="105"/>
                    <a:pt x="137" y="117"/>
                    <a:pt x="141" y="132"/>
                  </a:cubicBezTo>
                  <a:cubicBezTo>
                    <a:pt x="91" y="147"/>
                    <a:pt x="91" y="147"/>
                    <a:pt x="91" y="147"/>
                  </a:cubicBezTo>
                  <a:cubicBezTo>
                    <a:pt x="89" y="143"/>
                    <a:pt x="87" y="133"/>
                    <a:pt x="86" y="130"/>
                  </a:cubicBezTo>
                  <a:cubicBezTo>
                    <a:pt x="73" y="139"/>
                    <a:pt x="57" y="145"/>
                    <a:pt x="39" y="145"/>
                  </a:cubicBezTo>
                  <a:cubicBezTo>
                    <a:pt x="19" y="145"/>
                    <a:pt x="0" y="139"/>
                    <a:pt x="0" y="117"/>
                  </a:cubicBezTo>
                  <a:cubicBezTo>
                    <a:pt x="0" y="111"/>
                    <a:pt x="2" y="102"/>
                    <a:pt x="5" y="87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4" y="103"/>
                    <a:pt x="56" y="107"/>
                    <a:pt x="65" y="107"/>
                  </a:cubicBezTo>
                  <a:cubicBezTo>
                    <a:pt x="73" y="107"/>
                    <a:pt x="80" y="104"/>
                    <a:pt x="87" y="94"/>
                  </a:cubicBezTo>
                  <a:cubicBezTo>
                    <a:pt x="108" y="6"/>
                    <a:pt x="108" y="6"/>
                    <a:pt x="108" y="6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0D5C5B5E-C9A9-5735-F9C8-A0BB3CE1D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7736" y="6171519"/>
              <a:ext cx="103978" cy="93175"/>
            </a:xfrm>
            <a:custGeom>
              <a:avLst/>
              <a:gdLst>
                <a:gd name="T0" fmla="*/ 0 w 162"/>
                <a:gd name="T1" fmla="*/ 127 h 145"/>
                <a:gd name="T2" fmla="*/ 25 w 162"/>
                <a:gd name="T3" fmla="*/ 97 h 145"/>
                <a:gd name="T4" fmla="*/ 73 w 162"/>
                <a:gd name="T5" fmla="*/ 111 h 145"/>
                <a:gd name="T6" fmla="*/ 92 w 162"/>
                <a:gd name="T7" fmla="*/ 99 h 145"/>
                <a:gd name="T8" fmla="*/ 71 w 162"/>
                <a:gd name="T9" fmla="*/ 88 h 145"/>
                <a:gd name="T10" fmla="*/ 58 w 162"/>
                <a:gd name="T11" fmla="*/ 85 h 145"/>
                <a:gd name="T12" fmla="*/ 26 w 162"/>
                <a:gd name="T13" fmla="*/ 51 h 145"/>
                <a:gd name="T14" fmla="*/ 103 w 162"/>
                <a:gd name="T15" fmla="*/ 0 h 145"/>
                <a:gd name="T16" fmla="*/ 162 w 162"/>
                <a:gd name="T17" fmla="*/ 12 h 145"/>
                <a:gd name="T18" fmla="*/ 139 w 162"/>
                <a:gd name="T19" fmla="*/ 41 h 145"/>
                <a:gd name="T20" fmla="*/ 102 w 162"/>
                <a:gd name="T21" fmla="*/ 32 h 145"/>
                <a:gd name="T22" fmla="*/ 86 w 162"/>
                <a:gd name="T23" fmla="*/ 43 h 145"/>
                <a:gd name="T24" fmla="*/ 103 w 162"/>
                <a:gd name="T25" fmla="*/ 52 h 145"/>
                <a:gd name="T26" fmla="*/ 117 w 162"/>
                <a:gd name="T27" fmla="*/ 55 h 145"/>
                <a:gd name="T28" fmla="*/ 149 w 162"/>
                <a:gd name="T29" fmla="*/ 88 h 145"/>
                <a:gd name="T30" fmla="*/ 66 w 162"/>
                <a:gd name="T31" fmla="*/ 145 h 145"/>
                <a:gd name="T32" fmla="*/ 0 w 162"/>
                <a:gd name="T33" fmla="*/ 127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2" h="145">
                  <a:moveTo>
                    <a:pt x="0" y="127"/>
                  </a:moveTo>
                  <a:cubicBezTo>
                    <a:pt x="25" y="97"/>
                    <a:pt x="25" y="97"/>
                    <a:pt x="25" y="97"/>
                  </a:cubicBezTo>
                  <a:cubicBezTo>
                    <a:pt x="35" y="103"/>
                    <a:pt x="55" y="111"/>
                    <a:pt x="73" y="111"/>
                  </a:cubicBezTo>
                  <a:cubicBezTo>
                    <a:pt x="82" y="111"/>
                    <a:pt x="92" y="107"/>
                    <a:pt x="92" y="99"/>
                  </a:cubicBezTo>
                  <a:cubicBezTo>
                    <a:pt x="92" y="93"/>
                    <a:pt x="87" y="91"/>
                    <a:pt x="71" y="88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37" y="81"/>
                    <a:pt x="26" y="69"/>
                    <a:pt x="26" y="51"/>
                  </a:cubicBezTo>
                  <a:cubicBezTo>
                    <a:pt x="26" y="25"/>
                    <a:pt x="52" y="0"/>
                    <a:pt x="103" y="0"/>
                  </a:cubicBezTo>
                  <a:cubicBezTo>
                    <a:pt x="125" y="0"/>
                    <a:pt x="142" y="4"/>
                    <a:pt x="162" y="12"/>
                  </a:cubicBezTo>
                  <a:cubicBezTo>
                    <a:pt x="139" y="41"/>
                    <a:pt x="139" y="41"/>
                    <a:pt x="139" y="41"/>
                  </a:cubicBezTo>
                  <a:cubicBezTo>
                    <a:pt x="126" y="35"/>
                    <a:pt x="112" y="32"/>
                    <a:pt x="102" y="32"/>
                  </a:cubicBezTo>
                  <a:cubicBezTo>
                    <a:pt x="98" y="32"/>
                    <a:pt x="86" y="33"/>
                    <a:pt x="86" y="43"/>
                  </a:cubicBezTo>
                  <a:cubicBezTo>
                    <a:pt x="86" y="46"/>
                    <a:pt x="90" y="49"/>
                    <a:pt x="103" y="52"/>
                  </a:cubicBezTo>
                  <a:cubicBezTo>
                    <a:pt x="117" y="55"/>
                    <a:pt x="117" y="55"/>
                    <a:pt x="117" y="55"/>
                  </a:cubicBezTo>
                  <a:cubicBezTo>
                    <a:pt x="137" y="60"/>
                    <a:pt x="149" y="68"/>
                    <a:pt x="149" y="88"/>
                  </a:cubicBezTo>
                  <a:cubicBezTo>
                    <a:pt x="149" y="111"/>
                    <a:pt x="122" y="145"/>
                    <a:pt x="66" y="145"/>
                  </a:cubicBezTo>
                  <a:cubicBezTo>
                    <a:pt x="43" y="145"/>
                    <a:pt x="20" y="138"/>
                    <a:pt x="0" y="127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8545A02A-B177-22ED-86DA-94153CEB0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5203" y="6099139"/>
              <a:ext cx="12153" cy="8912"/>
            </a:xfrm>
            <a:custGeom>
              <a:avLst/>
              <a:gdLst>
                <a:gd name="T0" fmla="*/ 3 w 19"/>
                <a:gd name="T1" fmla="*/ 12 h 14"/>
                <a:gd name="T2" fmla="*/ 9 w 19"/>
                <a:gd name="T3" fmla="*/ 14 h 14"/>
                <a:gd name="T4" fmla="*/ 9 w 19"/>
                <a:gd name="T5" fmla="*/ 14 h 14"/>
                <a:gd name="T6" fmla="*/ 18 w 19"/>
                <a:gd name="T7" fmla="*/ 7 h 14"/>
                <a:gd name="T8" fmla="*/ 9 w 19"/>
                <a:gd name="T9" fmla="*/ 0 h 14"/>
                <a:gd name="T10" fmla="*/ 0 w 19"/>
                <a:gd name="T11" fmla="*/ 7 h 14"/>
                <a:gd name="T12" fmla="*/ 3 w 19"/>
                <a:gd name="T13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4">
                  <a:moveTo>
                    <a:pt x="3" y="12"/>
                  </a:moveTo>
                  <a:cubicBezTo>
                    <a:pt x="4" y="13"/>
                    <a:pt x="7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4" y="14"/>
                    <a:pt x="18" y="11"/>
                    <a:pt x="18" y="7"/>
                  </a:cubicBezTo>
                  <a:cubicBezTo>
                    <a:pt x="19" y="3"/>
                    <a:pt x="14" y="0"/>
                    <a:pt x="9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9"/>
                    <a:pt x="1" y="10"/>
                    <a:pt x="3" y="12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8E85F791-7902-267C-3F67-6756812A40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9546" y="6149103"/>
              <a:ext cx="62657" cy="11073"/>
            </a:xfrm>
            <a:custGeom>
              <a:avLst/>
              <a:gdLst>
                <a:gd name="T0" fmla="*/ 95 w 98"/>
                <a:gd name="T1" fmla="*/ 0 h 17"/>
                <a:gd name="T2" fmla="*/ 4 w 98"/>
                <a:gd name="T3" fmla="*/ 0 h 17"/>
                <a:gd name="T4" fmla="*/ 0 w 98"/>
                <a:gd name="T5" fmla="*/ 3 h 17"/>
                <a:gd name="T6" fmla="*/ 0 w 98"/>
                <a:gd name="T7" fmla="*/ 13 h 17"/>
                <a:gd name="T8" fmla="*/ 4 w 98"/>
                <a:gd name="T9" fmla="*/ 17 h 17"/>
                <a:gd name="T10" fmla="*/ 95 w 98"/>
                <a:gd name="T11" fmla="*/ 17 h 17"/>
                <a:gd name="T12" fmla="*/ 98 w 98"/>
                <a:gd name="T13" fmla="*/ 13 h 17"/>
                <a:gd name="T14" fmla="*/ 98 w 98"/>
                <a:gd name="T15" fmla="*/ 3 h 17"/>
                <a:gd name="T16" fmla="*/ 95 w 98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17">
                  <a:moveTo>
                    <a:pt x="9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5"/>
                    <a:pt x="2" y="17"/>
                    <a:pt x="4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7" y="17"/>
                    <a:pt x="98" y="15"/>
                    <a:pt x="98" y="13"/>
                  </a:cubicBezTo>
                  <a:cubicBezTo>
                    <a:pt x="98" y="3"/>
                    <a:pt x="98" y="3"/>
                    <a:pt x="98" y="3"/>
                  </a:cubicBezTo>
                  <a:cubicBezTo>
                    <a:pt x="98" y="1"/>
                    <a:pt x="97" y="0"/>
                    <a:pt x="95" y="0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E897AB2E-0AD6-2656-ABC1-B0512F00D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06860" y="6109402"/>
              <a:ext cx="108029" cy="37810"/>
            </a:xfrm>
            <a:custGeom>
              <a:avLst/>
              <a:gdLst>
                <a:gd name="T0" fmla="*/ 164 w 168"/>
                <a:gd name="T1" fmla="*/ 18 h 59"/>
                <a:gd name="T2" fmla="*/ 109 w 168"/>
                <a:gd name="T3" fmla="*/ 0 h 59"/>
                <a:gd name="T4" fmla="*/ 109 w 168"/>
                <a:gd name="T5" fmla="*/ 0 h 59"/>
                <a:gd name="T6" fmla="*/ 89 w 168"/>
                <a:gd name="T7" fmla="*/ 0 h 59"/>
                <a:gd name="T8" fmla="*/ 89 w 168"/>
                <a:gd name="T9" fmla="*/ 0 h 59"/>
                <a:gd name="T10" fmla="*/ 86 w 168"/>
                <a:gd name="T11" fmla="*/ 0 h 59"/>
                <a:gd name="T12" fmla="*/ 86 w 168"/>
                <a:gd name="T13" fmla="*/ 0 h 59"/>
                <a:gd name="T14" fmla="*/ 82 w 168"/>
                <a:gd name="T15" fmla="*/ 0 h 59"/>
                <a:gd name="T16" fmla="*/ 82 w 168"/>
                <a:gd name="T17" fmla="*/ 0 h 59"/>
                <a:gd name="T18" fmla="*/ 81 w 168"/>
                <a:gd name="T19" fmla="*/ 0 h 59"/>
                <a:gd name="T20" fmla="*/ 80 w 168"/>
                <a:gd name="T21" fmla="*/ 0 h 59"/>
                <a:gd name="T22" fmla="*/ 80 w 168"/>
                <a:gd name="T23" fmla="*/ 0 h 59"/>
                <a:gd name="T24" fmla="*/ 79 w 168"/>
                <a:gd name="T25" fmla="*/ 0 h 59"/>
                <a:gd name="T26" fmla="*/ 79 w 168"/>
                <a:gd name="T27" fmla="*/ 0 h 59"/>
                <a:gd name="T28" fmla="*/ 59 w 168"/>
                <a:gd name="T29" fmla="*/ 0 h 59"/>
                <a:gd name="T30" fmla="*/ 59 w 168"/>
                <a:gd name="T31" fmla="*/ 0 h 59"/>
                <a:gd name="T32" fmla="*/ 4 w 168"/>
                <a:gd name="T33" fmla="*/ 18 h 59"/>
                <a:gd name="T34" fmla="*/ 33 w 168"/>
                <a:gd name="T35" fmla="*/ 59 h 59"/>
                <a:gd name="T36" fmla="*/ 34 w 168"/>
                <a:gd name="T37" fmla="*/ 59 h 59"/>
                <a:gd name="T38" fmla="*/ 34 w 168"/>
                <a:gd name="T39" fmla="*/ 59 h 59"/>
                <a:gd name="T40" fmla="*/ 35 w 168"/>
                <a:gd name="T41" fmla="*/ 58 h 59"/>
                <a:gd name="T42" fmla="*/ 34 w 168"/>
                <a:gd name="T43" fmla="*/ 57 h 59"/>
                <a:gd name="T44" fmla="*/ 20 w 168"/>
                <a:gd name="T45" fmla="*/ 20 h 59"/>
                <a:gd name="T46" fmla="*/ 48 w 168"/>
                <a:gd name="T47" fmla="*/ 3 h 59"/>
                <a:gd name="T48" fmla="*/ 29 w 168"/>
                <a:gd name="T49" fmla="*/ 17 h 59"/>
                <a:gd name="T50" fmla="*/ 56 w 168"/>
                <a:gd name="T51" fmla="*/ 59 h 59"/>
                <a:gd name="T52" fmla="*/ 56 w 168"/>
                <a:gd name="T53" fmla="*/ 59 h 59"/>
                <a:gd name="T54" fmla="*/ 56 w 168"/>
                <a:gd name="T55" fmla="*/ 59 h 59"/>
                <a:gd name="T56" fmla="*/ 57 w 168"/>
                <a:gd name="T57" fmla="*/ 58 h 59"/>
                <a:gd name="T58" fmla="*/ 57 w 168"/>
                <a:gd name="T59" fmla="*/ 57 h 59"/>
                <a:gd name="T60" fmla="*/ 49 w 168"/>
                <a:gd name="T61" fmla="*/ 23 h 59"/>
                <a:gd name="T62" fmla="*/ 80 w 168"/>
                <a:gd name="T63" fmla="*/ 2 h 59"/>
                <a:gd name="T64" fmla="*/ 81 w 168"/>
                <a:gd name="T65" fmla="*/ 2 h 59"/>
                <a:gd name="T66" fmla="*/ 82 w 168"/>
                <a:gd name="T67" fmla="*/ 2 h 59"/>
                <a:gd name="T68" fmla="*/ 82 w 168"/>
                <a:gd name="T69" fmla="*/ 2 h 59"/>
                <a:gd name="T70" fmla="*/ 83 w 168"/>
                <a:gd name="T71" fmla="*/ 2 h 59"/>
                <a:gd name="T72" fmla="*/ 83 w 168"/>
                <a:gd name="T73" fmla="*/ 58 h 59"/>
                <a:gd name="T74" fmla="*/ 84 w 168"/>
                <a:gd name="T75" fmla="*/ 59 h 59"/>
                <a:gd name="T76" fmla="*/ 84 w 168"/>
                <a:gd name="T77" fmla="*/ 59 h 59"/>
                <a:gd name="T78" fmla="*/ 85 w 168"/>
                <a:gd name="T79" fmla="*/ 58 h 59"/>
                <a:gd name="T80" fmla="*/ 85 w 168"/>
                <a:gd name="T81" fmla="*/ 2 h 59"/>
                <a:gd name="T82" fmla="*/ 86 w 168"/>
                <a:gd name="T83" fmla="*/ 2 h 59"/>
                <a:gd name="T84" fmla="*/ 119 w 168"/>
                <a:gd name="T85" fmla="*/ 23 h 59"/>
                <a:gd name="T86" fmla="*/ 111 w 168"/>
                <a:gd name="T87" fmla="*/ 57 h 59"/>
                <a:gd name="T88" fmla="*/ 111 w 168"/>
                <a:gd name="T89" fmla="*/ 58 h 59"/>
                <a:gd name="T90" fmla="*/ 112 w 168"/>
                <a:gd name="T91" fmla="*/ 59 h 59"/>
                <a:gd name="T92" fmla="*/ 112 w 168"/>
                <a:gd name="T93" fmla="*/ 59 h 59"/>
                <a:gd name="T94" fmla="*/ 112 w 168"/>
                <a:gd name="T95" fmla="*/ 59 h 59"/>
                <a:gd name="T96" fmla="*/ 140 w 168"/>
                <a:gd name="T97" fmla="*/ 17 h 59"/>
                <a:gd name="T98" fmla="*/ 120 w 168"/>
                <a:gd name="T99" fmla="*/ 3 h 59"/>
                <a:gd name="T100" fmla="*/ 148 w 168"/>
                <a:gd name="T101" fmla="*/ 20 h 59"/>
                <a:gd name="T102" fmla="*/ 134 w 168"/>
                <a:gd name="T103" fmla="*/ 57 h 59"/>
                <a:gd name="T104" fmla="*/ 134 w 168"/>
                <a:gd name="T105" fmla="*/ 58 h 59"/>
                <a:gd name="T106" fmla="*/ 135 w 168"/>
                <a:gd name="T107" fmla="*/ 59 h 59"/>
                <a:gd name="T108" fmla="*/ 135 w 168"/>
                <a:gd name="T109" fmla="*/ 59 h 59"/>
                <a:gd name="T110" fmla="*/ 135 w 168"/>
                <a:gd name="T111" fmla="*/ 59 h 59"/>
                <a:gd name="T112" fmla="*/ 164 w 168"/>
                <a:gd name="T113" fmla="*/ 1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8" h="59">
                  <a:moveTo>
                    <a:pt x="164" y="18"/>
                  </a:moveTo>
                  <a:cubicBezTo>
                    <a:pt x="161" y="6"/>
                    <a:pt x="143" y="0"/>
                    <a:pt x="109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8" y="0"/>
                    <a:pt x="87" y="0"/>
                    <a:pt x="8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26" y="0"/>
                    <a:pt x="7" y="6"/>
                    <a:pt x="4" y="18"/>
                  </a:cubicBezTo>
                  <a:cubicBezTo>
                    <a:pt x="0" y="35"/>
                    <a:pt x="32" y="58"/>
                    <a:pt x="33" y="59"/>
                  </a:cubicBezTo>
                  <a:cubicBezTo>
                    <a:pt x="33" y="59"/>
                    <a:pt x="34" y="59"/>
                    <a:pt x="34" y="59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34" y="59"/>
                    <a:pt x="35" y="59"/>
                    <a:pt x="35" y="58"/>
                  </a:cubicBezTo>
                  <a:cubicBezTo>
                    <a:pt x="35" y="58"/>
                    <a:pt x="35" y="57"/>
                    <a:pt x="34" y="57"/>
                  </a:cubicBezTo>
                  <a:cubicBezTo>
                    <a:pt x="21" y="42"/>
                    <a:pt x="17" y="29"/>
                    <a:pt x="20" y="20"/>
                  </a:cubicBezTo>
                  <a:cubicBezTo>
                    <a:pt x="24" y="9"/>
                    <a:pt x="38" y="5"/>
                    <a:pt x="48" y="3"/>
                  </a:cubicBezTo>
                  <a:cubicBezTo>
                    <a:pt x="37" y="6"/>
                    <a:pt x="30" y="10"/>
                    <a:pt x="29" y="17"/>
                  </a:cubicBezTo>
                  <a:cubicBezTo>
                    <a:pt x="24" y="34"/>
                    <a:pt x="55" y="58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7" y="59"/>
                    <a:pt x="57" y="59"/>
                    <a:pt x="57" y="58"/>
                  </a:cubicBezTo>
                  <a:cubicBezTo>
                    <a:pt x="57" y="58"/>
                    <a:pt x="57" y="58"/>
                    <a:pt x="57" y="57"/>
                  </a:cubicBezTo>
                  <a:cubicBezTo>
                    <a:pt x="48" y="44"/>
                    <a:pt x="46" y="33"/>
                    <a:pt x="49" y="23"/>
                  </a:cubicBezTo>
                  <a:cubicBezTo>
                    <a:pt x="55" y="9"/>
                    <a:pt x="73" y="4"/>
                    <a:pt x="80" y="2"/>
                  </a:cubicBezTo>
                  <a:cubicBezTo>
                    <a:pt x="80" y="2"/>
                    <a:pt x="80" y="2"/>
                    <a:pt x="81" y="2"/>
                  </a:cubicBezTo>
                  <a:cubicBezTo>
                    <a:pt x="81" y="2"/>
                    <a:pt x="81" y="2"/>
                    <a:pt x="82" y="2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82" y="2"/>
                    <a:pt x="83" y="2"/>
                    <a:pt x="83" y="2"/>
                  </a:cubicBezTo>
                  <a:cubicBezTo>
                    <a:pt x="82" y="4"/>
                    <a:pt x="68" y="26"/>
                    <a:pt x="83" y="58"/>
                  </a:cubicBezTo>
                  <a:cubicBezTo>
                    <a:pt x="83" y="59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9"/>
                    <a:pt x="85" y="59"/>
                    <a:pt x="85" y="58"/>
                  </a:cubicBezTo>
                  <a:cubicBezTo>
                    <a:pt x="100" y="27"/>
                    <a:pt x="87" y="4"/>
                    <a:pt x="85" y="2"/>
                  </a:cubicBezTo>
                  <a:cubicBezTo>
                    <a:pt x="85" y="2"/>
                    <a:pt x="86" y="2"/>
                    <a:pt x="86" y="2"/>
                  </a:cubicBezTo>
                  <a:cubicBezTo>
                    <a:pt x="89" y="2"/>
                    <a:pt x="113" y="7"/>
                    <a:pt x="119" y="23"/>
                  </a:cubicBezTo>
                  <a:cubicBezTo>
                    <a:pt x="123" y="33"/>
                    <a:pt x="120" y="44"/>
                    <a:pt x="111" y="57"/>
                  </a:cubicBezTo>
                  <a:cubicBezTo>
                    <a:pt x="111" y="58"/>
                    <a:pt x="111" y="58"/>
                    <a:pt x="111" y="58"/>
                  </a:cubicBezTo>
                  <a:cubicBezTo>
                    <a:pt x="111" y="59"/>
                    <a:pt x="112" y="59"/>
                    <a:pt x="112" y="59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4" y="58"/>
                    <a:pt x="145" y="34"/>
                    <a:pt x="140" y="17"/>
                  </a:cubicBezTo>
                  <a:cubicBezTo>
                    <a:pt x="138" y="10"/>
                    <a:pt x="131" y="6"/>
                    <a:pt x="120" y="3"/>
                  </a:cubicBezTo>
                  <a:cubicBezTo>
                    <a:pt x="130" y="5"/>
                    <a:pt x="144" y="9"/>
                    <a:pt x="148" y="20"/>
                  </a:cubicBezTo>
                  <a:cubicBezTo>
                    <a:pt x="152" y="29"/>
                    <a:pt x="147" y="42"/>
                    <a:pt x="134" y="57"/>
                  </a:cubicBezTo>
                  <a:cubicBezTo>
                    <a:pt x="134" y="57"/>
                    <a:pt x="134" y="58"/>
                    <a:pt x="134" y="58"/>
                  </a:cubicBezTo>
                  <a:cubicBezTo>
                    <a:pt x="134" y="59"/>
                    <a:pt x="134" y="59"/>
                    <a:pt x="135" y="59"/>
                  </a:cubicBezTo>
                  <a:cubicBezTo>
                    <a:pt x="135" y="59"/>
                    <a:pt x="135" y="59"/>
                    <a:pt x="135" y="59"/>
                  </a:cubicBezTo>
                  <a:cubicBezTo>
                    <a:pt x="135" y="59"/>
                    <a:pt x="135" y="59"/>
                    <a:pt x="135" y="59"/>
                  </a:cubicBezTo>
                  <a:cubicBezTo>
                    <a:pt x="136" y="58"/>
                    <a:pt x="168" y="35"/>
                    <a:pt x="164" y="18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31" name="Freeform 21">
            <a:extLst>
              <a:ext uri="{FF2B5EF4-FFF2-40B4-BE49-F238E27FC236}">
                <a16:creationId xmlns:a16="http://schemas.microsoft.com/office/drawing/2014/main" id="{7BA02AA9-4765-0E64-E36E-8DE5A857A76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009605" y="6468059"/>
            <a:ext cx="926890" cy="98036"/>
          </a:xfrm>
          <a:custGeom>
            <a:avLst/>
            <a:gdLst>
              <a:gd name="T0" fmla="*/ 1412 w 1445"/>
              <a:gd name="T1" fmla="*/ 48 h 153"/>
              <a:gd name="T2" fmla="*/ 1402 w 1445"/>
              <a:gd name="T3" fmla="*/ 84 h 153"/>
              <a:gd name="T4" fmla="*/ 1396 w 1445"/>
              <a:gd name="T5" fmla="*/ 121 h 153"/>
              <a:gd name="T6" fmla="*/ 1330 w 1445"/>
              <a:gd name="T7" fmla="*/ 48 h 153"/>
              <a:gd name="T8" fmla="*/ 1320 w 1445"/>
              <a:gd name="T9" fmla="*/ 84 h 153"/>
              <a:gd name="T10" fmla="*/ 1314 w 1445"/>
              <a:gd name="T11" fmla="*/ 121 h 153"/>
              <a:gd name="T12" fmla="*/ 1257 w 1445"/>
              <a:gd name="T13" fmla="*/ 69 h 153"/>
              <a:gd name="T14" fmla="*/ 1233 w 1445"/>
              <a:gd name="T15" fmla="*/ 105 h 153"/>
              <a:gd name="T16" fmla="*/ 1249 w 1445"/>
              <a:gd name="T17" fmla="*/ 33 h 153"/>
              <a:gd name="T18" fmla="*/ 1143 w 1445"/>
              <a:gd name="T19" fmla="*/ 119 h 153"/>
              <a:gd name="T20" fmla="*/ 1194 w 1445"/>
              <a:gd name="T21" fmla="*/ 33 h 153"/>
              <a:gd name="T22" fmla="*/ 1123 w 1445"/>
              <a:gd name="T23" fmla="*/ 119 h 153"/>
              <a:gd name="T24" fmla="*/ 1097 w 1445"/>
              <a:gd name="T25" fmla="*/ 63 h 153"/>
              <a:gd name="T26" fmla="*/ 1124 w 1445"/>
              <a:gd name="T27" fmla="*/ 34 h 153"/>
              <a:gd name="T28" fmla="*/ 1038 w 1445"/>
              <a:gd name="T29" fmla="*/ 65 h 153"/>
              <a:gd name="T30" fmla="*/ 1086 w 1445"/>
              <a:gd name="T31" fmla="*/ 107 h 153"/>
              <a:gd name="T32" fmla="*/ 1053 w 1445"/>
              <a:gd name="T33" fmla="*/ 153 h 153"/>
              <a:gd name="T34" fmla="*/ 986 w 1445"/>
              <a:gd name="T35" fmla="*/ 50 h 153"/>
              <a:gd name="T36" fmla="*/ 969 w 1445"/>
              <a:gd name="T37" fmla="*/ 121 h 153"/>
              <a:gd name="T38" fmla="*/ 942 w 1445"/>
              <a:gd name="T39" fmla="*/ 68 h 153"/>
              <a:gd name="T40" fmla="*/ 885 w 1445"/>
              <a:gd name="T41" fmla="*/ 119 h 153"/>
              <a:gd name="T42" fmla="*/ 935 w 1445"/>
              <a:gd name="T43" fmla="*/ 33 h 153"/>
              <a:gd name="T44" fmla="*/ 865 w 1445"/>
              <a:gd name="T45" fmla="*/ 119 h 153"/>
              <a:gd name="T46" fmla="*/ 826 w 1445"/>
              <a:gd name="T47" fmla="*/ 49 h 153"/>
              <a:gd name="T48" fmla="*/ 761 w 1445"/>
              <a:gd name="T49" fmla="*/ 152 h 153"/>
              <a:gd name="T50" fmla="*/ 856 w 1445"/>
              <a:gd name="T51" fmla="*/ 87 h 153"/>
              <a:gd name="T52" fmla="*/ 808 w 1445"/>
              <a:gd name="T53" fmla="*/ 44 h 153"/>
              <a:gd name="T54" fmla="*/ 661 w 1445"/>
              <a:gd name="T55" fmla="*/ 89 h 153"/>
              <a:gd name="T56" fmla="*/ 676 w 1445"/>
              <a:gd name="T57" fmla="*/ 102 h 153"/>
              <a:gd name="T58" fmla="*/ 709 w 1445"/>
              <a:gd name="T59" fmla="*/ 44 h 153"/>
              <a:gd name="T60" fmla="*/ 639 w 1445"/>
              <a:gd name="T61" fmla="*/ 93 h 153"/>
              <a:gd name="T62" fmla="*/ 666 w 1445"/>
              <a:gd name="T63" fmla="*/ 137 h 153"/>
              <a:gd name="T64" fmla="*/ 558 w 1445"/>
              <a:gd name="T65" fmla="*/ 119 h 153"/>
              <a:gd name="T66" fmla="*/ 592 w 1445"/>
              <a:gd name="T67" fmla="*/ 119 h 153"/>
              <a:gd name="T68" fmla="*/ 577 w 1445"/>
              <a:gd name="T69" fmla="*/ 45 h 153"/>
              <a:gd name="T70" fmla="*/ 518 w 1445"/>
              <a:gd name="T71" fmla="*/ 21 h 153"/>
              <a:gd name="T72" fmla="*/ 493 w 1445"/>
              <a:gd name="T73" fmla="*/ 119 h 153"/>
              <a:gd name="T74" fmla="*/ 424 w 1445"/>
              <a:gd name="T75" fmla="*/ 119 h 153"/>
              <a:gd name="T76" fmla="*/ 501 w 1445"/>
              <a:gd name="T77" fmla="*/ 33 h 153"/>
              <a:gd name="T78" fmla="*/ 445 w 1445"/>
              <a:gd name="T79" fmla="*/ 34 h 153"/>
              <a:gd name="T80" fmla="*/ 397 w 1445"/>
              <a:gd name="T81" fmla="*/ 62 h 153"/>
              <a:gd name="T82" fmla="*/ 401 w 1445"/>
              <a:gd name="T83" fmla="*/ 97 h 153"/>
              <a:gd name="T84" fmla="*/ 418 w 1445"/>
              <a:gd name="T85" fmla="*/ 59 h 153"/>
              <a:gd name="T86" fmla="*/ 217 w 1445"/>
              <a:gd name="T87" fmla="*/ 119 h 153"/>
              <a:gd name="T88" fmla="*/ 291 w 1445"/>
              <a:gd name="T89" fmla="*/ 119 h 153"/>
              <a:gd name="T90" fmla="*/ 284 w 1445"/>
              <a:gd name="T91" fmla="*/ 34 h 153"/>
              <a:gd name="T92" fmla="*/ 211 w 1445"/>
              <a:gd name="T93" fmla="*/ 34 h 153"/>
              <a:gd name="T94" fmla="*/ 137 w 1445"/>
              <a:gd name="T95" fmla="*/ 67 h 153"/>
              <a:gd name="T96" fmla="*/ 147 w 1445"/>
              <a:gd name="T97" fmla="*/ 105 h 153"/>
              <a:gd name="T98" fmla="*/ 164 w 1445"/>
              <a:gd name="T99" fmla="*/ 33 h 153"/>
              <a:gd name="T100" fmla="*/ 52 w 1445"/>
              <a:gd name="T101" fmla="*/ 105 h 153"/>
              <a:gd name="T102" fmla="*/ 81 w 1445"/>
              <a:gd name="T103" fmla="*/ 63 h 153"/>
              <a:gd name="T104" fmla="*/ 21 w 1445"/>
              <a:gd name="T105" fmla="*/ 152 h 153"/>
              <a:gd name="T106" fmla="*/ 101 w 1445"/>
              <a:gd name="T107" fmla="*/ 66 h 153"/>
              <a:gd name="T108" fmla="*/ 50 w 1445"/>
              <a:gd name="T109" fmla="*/ 34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445" h="153">
                <a:moveTo>
                  <a:pt x="1396" y="121"/>
                </a:moveTo>
                <a:cubicBezTo>
                  <a:pt x="1415" y="121"/>
                  <a:pt x="1436" y="114"/>
                  <a:pt x="1437" y="91"/>
                </a:cubicBezTo>
                <a:cubicBezTo>
                  <a:pt x="1438" y="74"/>
                  <a:pt x="1414" y="70"/>
                  <a:pt x="1402" y="65"/>
                </a:cubicBezTo>
                <a:cubicBezTo>
                  <a:pt x="1397" y="63"/>
                  <a:pt x="1395" y="62"/>
                  <a:pt x="1395" y="58"/>
                </a:cubicBezTo>
                <a:cubicBezTo>
                  <a:pt x="1396" y="50"/>
                  <a:pt x="1405" y="48"/>
                  <a:pt x="1412" y="48"/>
                </a:cubicBezTo>
                <a:cubicBezTo>
                  <a:pt x="1420" y="48"/>
                  <a:pt x="1428" y="51"/>
                  <a:pt x="1432" y="55"/>
                </a:cubicBezTo>
                <a:cubicBezTo>
                  <a:pt x="1445" y="43"/>
                  <a:pt x="1445" y="43"/>
                  <a:pt x="1445" y="43"/>
                </a:cubicBezTo>
                <a:cubicBezTo>
                  <a:pt x="1437" y="35"/>
                  <a:pt x="1427" y="32"/>
                  <a:pt x="1415" y="32"/>
                </a:cubicBezTo>
                <a:cubicBezTo>
                  <a:pt x="1395" y="32"/>
                  <a:pt x="1378" y="42"/>
                  <a:pt x="1376" y="60"/>
                </a:cubicBezTo>
                <a:cubicBezTo>
                  <a:pt x="1375" y="77"/>
                  <a:pt x="1390" y="80"/>
                  <a:pt x="1402" y="84"/>
                </a:cubicBezTo>
                <a:cubicBezTo>
                  <a:pt x="1410" y="86"/>
                  <a:pt x="1418" y="88"/>
                  <a:pt x="1417" y="95"/>
                </a:cubicBezTo>
                <a:cubicBezTo>
                  <a:pt x="1416" y="105"/>
                  <a:pt x="1405" y="105"/>
                  <a:pt x="1398" y="105"/>
                </a:cubicBezTo>
                <a:cubicBezTo>
                  <a:pt x="1389" y="105"/>
                  <a:pt x="1380" y="101"/>
                  <a:pt x="1375" y="95"/>
                </a:cubicBezTo>
                <a:cubicBezTo>
                  <a:pt x="1361" y="107"/>
                  <a:pt x="1361" y="107"/>
                  <a:pt x="1361" y="107"/>
                </a:cubicBezTo>
                <a:cubicBezTo>
                  <a:pt x="1368" y="117"/>
                  <a:pt x="1382" y="121"/>
                  <a:pt x="1396" y="121"/>
                </a:cubicBezTo>
                <a:moveTo>
                  <a:pt x="1314" y="121"/>
                </a:moveTo>
                <a:cubicBezTo>
                  <a:pt x="1333" y="121"/>
                  <a:pt x="1354" y="114"/>
                  <a:pt x="1355" y="91"/>
                </a:cubicBezTo>
                <a:cubicBezTo>
                  <a:pt x="1356" y="74"/>
                  <a:pt x="1332" y="70"/>
                  <a:pt x="1320" y="65"/>
                </a:cubicBezTo>
                <a:cubicBezTo>
                  <a:pt x="1316" y="63"/>
                  <a:pt x="1313" y="62"/>
                  <a:pt x="1313" y="58"/>
                </a:cubicBezTo>
                <a:cubicBezTo>
                  <a:pt x="1314" y="50"/>
                  <a:pt x="1323" y="48"/>
                  <a:pt x="1330" y="48"/>
                </a:cubicBezTo>
                <a:cubicBezTo>
                  <a:pt x="1338" y="48"/>
                  <a:pt x="1346" y="51"/>
                  <a:pt x="1350" y="55"/>
                </a:cubicBezTo>
                <a:cubicBezTo>
                  <a:pt x="1364" y="43"/>
                  <a:pt x="1364" y="43"/>
                  <a:pt x="1364" y="43"/>
                </a:cubicBezTo>
                <a:cubicBezTo>
                  <a:pt x="1355" y="35"/>
                  <a:pt x="1345" y="32"/>
                  <a:pt x="1333" y="32"/>
                </a:cubicBezTo>
                <a:cubicBezTo>
                  <a:pt x="1314" y="32"/>
                  <a:pt x="1296" y="42"/>
                  <a:pt x="1294" y="60"/>
                </a:cubicBezTo>
                <a:cubicBezTo>
                  <a:pt x="1293" y="77"/>
                  <a:pt x="1308" y="80"/>
                  <a:pt x="1320" y="84"/>
                </a:cubicBezTo>
                <a:cubicBezTo>
                  <a:pt x="1328" y="86"/>
                  <a:pt x="1336" y="88"/>
                  <a:pt x="1335" y="95"/>
                </a:cubicBezTo>
                <a:cubicBezTo>
                  <a:pt x="1335" y="105"/>
                  <a:pt x="1323" y="105"/>
                  <a:pt x="1316" y="105"/>
                </a:cubicBezTo>
                <a:cubicBezTo>
                  <a:pt x="1307" y="105"/>
                  <a:pt x="1298" y="101"/>
                  <a:pt x="1293" y="95"/>
                </a:cubicBezTo>
                <a:cubicBezTo>
                  <a:pt x="1280" y="107"/>
                  <a:pt x="1280" y="107"/>
                  <a:pt x="1280" y="107"/>
                </a:cubicBezTo>
                <a:cubicBezTo>
                  <a:pt x="1287" y="117"/>
                  <a:pt x="1300" y="121"/>
                  <a:pt x="1314" y="121"/>
                </a:cubicBezTo>
                <a:moveTo>
                  <a:pt x="1222" y="69"/>
                </a:moveTo>
                <a:cubicBezTo>
                  <a:pt x="1222" y="67"/>
                  <a:pt x="1223" y="66"/>
                  <a:pt x="1223" y="64"/>
                </a:cubicBezTo>
                <a:cubicBezTo>
                  <a:pt x="1227" y="55"/>
                  <a:pt x="1234" y="49"/>
                  <a:pt x="1245" y="49"/>
                </a:cubicBezTo>
                <a:cubicBezTo>
                  <a:pt x="1253" y="49"/>
                  <a:pt x="1259" y="54"/>
                  <a:pt x="1259" y="62"/>
                </a:cubicBezTo>
                <a:cubicBezTo>
                  <a:pt x="1259" y="64"/>
                  <a:pt x="1258" y="66"/>
                  <a:pt x="1257" y="69"/>
                </a:cubicBezTo>
                <a:lnTo>
                  <a:pt x="1222" y="69"/>
                </a:lnTo>
                <a:close/>
                <a:moveTo>
                  <a:pt x="1228" y="121"/>
                </a:moveTo>
                <a:cubicBezTo>
                  <a:pt x="1244" y="121"/>
                  <a:pt x="1260" y="117"/>
                  <a:pt x="1268" y="110"/>
                </a:cubicBezTo>
                <a:cubicBezTo>
                  <a:pt x="1263" y="97"/>
                  <a:pt x="1263" y="97"/>
                  <a:pt x="1263" y="97"/>
                </a:cubicBezTo>
                <a:cubicBezTo>
                  <a:pt x="1257" y="99"/>
                  <a:pt x="1246" y="105"/>
                  <a:pt x="1233" y="105"/>
                </a:cubicBezTo>
                <a:cubicBezTo>
                  <a:pt x="1224" y="105"/>
                  <a:pt x="1216" y="100"/>
                  <a:pt x="1217" y="91"/>
                </a:cubicBezTo>
                <a:cubicBezTo>
                  <a:pt x="1217" y="88"/>
                  <a:pt x="1218" y="85"/>
                  <a:pt x="1218" y="82"/>
                </a:cubicBezTo>
                <a:cubicBezTo>
                  <a:pt x="1274" y="82"/>
                  <a:pt x="1274" y="82"/>
                  <a:pt x="1274" y="82"/>
                </a:cubicBezTo>
                <a:cubicBezTo>
                  <a:pt x="1276" y="76"/>
                  <a:pt x="1279" y="66"/>
                  <a:pt x="1279" y="59"/>
                </a:cubicBezTo>
                <a:cubicBezTo>
                  <a:pt x="1280" y="41"/>
                  <a:pt x="1266" y="33"/>
                  <a:pt x="1249" y="33"/>
                </a:cubicBezTo>
                <a:cubicBezTo>
                  <a:pt x="1226" y="33"/>
                  <a:pt x="1206" y="47"/>
                  <a:pt x="1200" y="70"/>
                </a:cubicBezTo>
                <a:cubicBezTo>
                  <a:pt x="1199" y="77"/>
                  <a:pt x="1196" y="87"/>
                  <a:pt x="1195" y="93"/>
                </a:cubicBezTo>
                <a:cubicBezTo>
                  <a:pt x="1194" y="113"/>
                  <a:pt x="1210" y="121"/>
                  <a:pt x="1228" y="121"/>
                </a:cubicBezTo>
                <a:moveTo>
                  <a:pt x="1123" y="119"/>
                </a:moveTo>
                <a:cubicBezTo>
                  <a:pt x="1143" y="119"/>
                  <a:pt x="1143" y="119"/>
                  <a:pt x="1143" y="119"/>
                </a:cubicBezTo>
                <a:cubicBezTo>
                  <a:pt x="1154" y="76"/>
                  <a:pt x="1154" y="76"/>
                  <a:pt x="1154" y="76"/>
                </a:cubicBezTo>
                <a:cubicBezTo>
                  <a:pt x="1158" y="60"/>
                  <a:pt x="1170" y="51"/>
                  <a:pt x="1186" y="51"/>
                </a:cubicBezTo>
                <a:cubicBezTo>
                  <a:pt x="1189" y="51"/>
                  <a:pt x="1193" y="51"/>
                  <a:pt x="1195" y="51"/>
                </a:cubicBezTo>
                <a:cubicBezTo>
                  <a:pt x="1200" y="33"/>
                  <a:pt x="1200" y="33"/>
                  <a:pt x="1200" y="33"/>
                </a:cubicBezTo>
                <a:cubicBezTo>
                  <a:pt x="1198" y="33"/>
                  <a:pt x="1196" y="33"/>
                  <a:pt x="1194" y="33"/>
                </a:cubicBezTo>
                <a:cubicBezTo>
                  <a:pt x="1183" y="33"/>
                  <a:pt x="1169" y="39"/>
                  <a:pt x="1161" y="48"/>
                </a:cubicBezTo>
                <a:cubicBezTo>
                  <a:pt x="1161" y="48"/>
                  <a:pt x="1161" y="48"/>
                  <a:pt x="1161" y="48"/>
                </a:cubicBezTo>
                <a:cubicBezTo>
                  <a:pt x="1164" y="34"/>
                  <a:pt x="1164" y="34"/>
                  <a:pt x="1164" y="34"/>
                </a:cubicBezTo>
                <a:cubicBezTo>
                  <a:pt x="1144" y="34"/>
                  <a:pt x="1144" y="34"/>
                  <a:pt x="1144" y="34"/>
                </a:cubicBezTo>
                <a:lnTo>
                  <a:pt x="1123" y="119"/>
                </a:lnTo>
                <a:close/>
                <a:moveTo>
                  <a:pt x="1069" y="102"/>
                </a:moveTo>
                <a:cubicBezTo>
                  <a:pt x="1060" y="102"/>
                  <a:pt x="1053" y="98"/>
                  <a:pt x="1054" y="89"/>
                </a:cubicBezTo>
                <a:cubicBezTo>
                  <a:pt x="1054" y="88"/>
                  <a:pt x="1054" y="87"/>
                  <a:pt x="1059" y="67"/>
                </a:cubicBezTo>
                <a:cubicBezTo>
                  <a:pt x="1062" y="55"/>
                  <a:pt x="1069" y="49"/>
                  <a:pt x="1080" y="49"/>
                </a:cubicBezTo>
                <a:cubicBezTo>
                  <a:pt x="1091" y="49"/>
                  <a:pt x="1098" y="54"/>
                  <a:pt x="1097" y="63"/>
                </a:cubicBezTo>
                <a:cubicBezTo>
                  <a:pt x="1097" y="64"/>
                  <a:pt x="1097" y="65"/>
                  <a:pt x="1092" y="85"/>
                </a:cubicBezTo>
                <a:cubicBezTo>
                  <a:pt x="1089" y="96"/>
                  <a:pt x="1080" y="102"/>
                  <a:pt x="1069" y="102"/>
                </a:cubicBezTo>
                <a:moveTo>
                  <a:pt x="1053" y="153"/>
                </a:moveTo>
                <a:cubicBezTo>
                  <a:pt x="1078" y="153"/>
                  <a:pt x="1097" y="140"/>
                  <a:pt x="1104" y="116"/>
                </a:cubicBezTo>
                <a:cubicBezTo>
                  <a:pt x="1124" y="34"/>
                  <a:pt x="1124" y="34"/>
                  <a:pt x="1124" y="34"/>
                </a:cubicBezTo>
                <a:cubicBezTo>
                  <a:pt x="1104" y="34"/>
                  <a:pt x="1104" y="34"/>
                  <a:pt x="1104" y="34"/>
                </a:cubicBezTo>
                <a:cubicBezTo>
                  <a:pt x="1102" y="44"/>
                  <a:pt x="1102" y="44"/>
                  <a:pt x="1102" y="44"/>
                </a:cubicBezTo>
                <a:cubicBezTo>
                  <a:pt x="1101" y="44"/>
                  <a:pt x="1101" y="44"/>
                  <a:pt x="1101" y="44"/>
                </a:cubicBezTo>
                <a:cubicBezTo>
                  <a:pt x="1098" y="36"/>
                  <a:pt x="1087" y="33"/>
                  <a:pt x="1079" y="33"/>
                </a:cubicBezTo>
                <a:cubicBezTo>
                  <a:pt x="1057" y="33"/>
                  <a:pt x="1044" y="45"/>
                  <a:pt x="1038" y="65"/>
                </a:cubicBezTo>
                <a:cubicBezTo>
                  <a:pt x="1037" y="70"/>
                  <a:pt x="1035" y="77"/>
                  <a:pt x="1034" y="84"/>
                </a:cubicBezTo>
                <a:cubicBezTo>
                  <a:pt x="1033" y="87"/>
                  <a:pt x="1032" y="90"/>
                  <a:pt x="1032" y="93"/>
                </a:cubicBezTo>
                <a:cubicBezTo>
                  <a:pt x="1031" y="111"/>
                  <a:pt x="1043" y="118"/>
                  <a:pt x="1060" y="118"/>
                </a:cubicBezTo>
                <a:cubicBezTo>
                  <a:pt x="1069" y="118"/>
                  <a:pt x="1079" y="114"/>
                  <a:pt x="1085" y="107"/>
                </a:cubicBezTo>
                <a:cubicBezTo>
                  <a:pt x="1086" y="107"/>
                  <a:pt x="1086" y="107"/>
                  <a:pt x="1086" y="107"/>
                </a:cubicBezTo>
                <a:cubicBezTo>
                  <a:pt x="1085" y="110"/>
                  <a:pt x="1084" y="114"/>
                  <a:pt x="1084" y="117"/>
                </a:cubicBezTo>
                <a:cubicBezTo>
                  <a:pt x="1080" y="129"/>
                  <a:pt x="1072" y="137"/>
                  <a:pt x="1059" y="137"/>
                </a:cubicBezTo>
                <a:cubicBezTo>
                  <a:pt x="1051" y="137"/>
                  <a:pt x="1044" y="135"/>
                  <a:pt x="1039" y="129"/>
                </a:cubicBezTo>
                <a:cubicBezTo>
                  <a:pt x="1024" y="139"/>
                  <a:pt x="1024" y="139"/>
                  <a:pt x="1024" y="139"/>
                </a:cubicBezTo>
                <a:cubicBezTo>
                  <a:pt x="1028" y="148"/>
                  <a:pt x="1040" y="153"/>
                  <a:pt x="1053" y="153"/>
                </a:cubicBezTo>
                <a:moveTo>
                  <a:pt x="973" y="105"/>
                </a:moveTo>
                <a:cubicBezTo>
                  <a:pt x="964" y="105"/>
                  <a:pt x="957" y="100"/>
                  <a:pt x="958" y="91"/>
                </a:cubicBezTo>
                <a:cubicBezTo>
                  <a:pt x="958" y="90"/>
                  <a:pt x="958" y="89"/>
                  <a:pt x="958" y="88"/>
                </a:cubicBezTo>
                <a:cubicBezTo>
                  <a:pt x="963" y="67"/>
                  <a:pt x="963" y="67"/>
                  <a:pt x="963" y="67"/>
                </a:cubicBezTo>
                <a:cubicBezTo>
                  <a:pt x="966" y="56"/>
                  <a:pt x="975" y="50"/>
                  <a:pt x="986" y="50"/>
                </a:cubicBezTo>
                <a:cubicBezTo>
                  <a:pt x="995" y="50"/>
                  <a:pt x="1002" y="54"/>
                  <a:pt x="1002" y="63"/>
                </a:cubicBezTo>
                <a:cubicBezTo>
                  <a:pt x="1001" y="64"/>
                  <a:pt x="1001" y="65"/>
                  <a:pt x="1001" y="66"/>
                </a:cubicBezTo>
                <a:cubicBezTo>
                  <a:pt x="996" y="87"/>
                  <a:pt x="996" y="87"/>
                  <a:pt x="996" y="87"/>
                </a:cubicBezTo>
                <a:cubicBezTo>
                  <a:pt x="993" y="98"/>
                  <a:pt x="984" y="105"/>
                  <a:pt x="973" y="105"/>
                </a:cubicBezTo>
                <a:moveTo>
                  <a:pt x="969" y="121"/>
                </a:moveTo>
                <a:cubicBezTo>
                  <a:pt x="990" y="121"/>
                  <a:pt x="1011" y="107"/>
                  <a:pt x="1017" y="86"/>
                </a:cubicBezTo>
                <a:cubicBezTo>
                  <a:pt x="1018" y="80"/>
                  <a:pt x="1020" y="74"/>
                  <a:pt x="1021" y="68"/>
                </a:cubicBezTo>
                <a:cubicBezTo>
                  <a:pt x="1022" y="66"/>
                  <a:pt x="1022" y="64"/>
                  <a:pt x="1022" y="62"/>
                </a:cubicBezTo>
                <a:cubicBezTo>
                  <a:pt x="1023" y="43"/>
                  <a:pt x="1008" y="33"/>
                  <a:pt x="990" y="33"/>
                </a:cubicBezTo>
                <a:cubicBezTo>
                  <a:pt x="969" y="33"/>
                  <a:pt x="948" y="47"/>
                  <a:pt x="942" y="68"/>
                </a:cubicBezTo>
                <a:cubicBezTo>
                  <a:pt x="941" y="75"/>
                  <a:pt x="939" y="81"/>
                  <a:pt x="937" y="88"/>
                </a:cubicBezTo>
                <a:cubicBezTo>
                  <a:pt x="937" y="90"/>
                  <a:pt x="937" y="92"/>
                  <a:pt x="937" y="94"/>
                </a:cubicBezTo>
                <a:cubicBezTo>
                  <a:pt x="935" y="113"/>
                  <a:pt x="952" y="121"/>
                  <a:pt x="969" y="121"/>
                </a:cubicBezTo>
                <a:moveTo>
                  <a:pt x="865" y="119"/>
                </a:moveTo>
                <a:cubicBezTo>
                  <a:pt x="885" y="119"/>
                  <a:pt x="885" y="119"/>
                  <a:pt x="885" y="119"/>
                </a:cubicBezTo>
                <a:cubicBezTo>
                  <a:pt x="896" y="76"/>
                  <a:pt x="896" y="76"/>
                  <a:pt x="896" y="76"/>
                </a:cubicBezTo>
                <a:cubicBezTo>
                  <a:pt x="899" y="60"/>
                  <a:pt x="911" y="51"/>
                  <a:pt x="928" y="51"/>
                </a:cubicBezTo>
                <a:cubicBezTo>
                  <a:pt x="930" y="51"/>
                  <a:pt x="934" y="51"/>
                  <a:pt x="937" y="51"/>
                </a:cubicBezTo>
                <a:cubicBezTo>
                  <a:pt x="942" y="33"/>
                  <a:pt x="942" y="33"/>
                  <a:pt x="942" y="33"/>
                </a:cubicBezTo>
                <a:cubicBezTo>
                  <a:pt x="940" y="33"/>
                  <a:pt x="937" y="33"/>
                  <a:pt x="935" y="33"/>
                </a:cubicBezTo>
                <a:cubicBezTo>
                  <a:pt x="925" y="33"/>
                  <a:pt x="910" y="39"/>
                  <a:pt x="903" y="48"/>
                </a:cubicBezTo>
                <a:cubicBezTo>
                  <a:pt x="902" y="48"/>
                  <a:pt x="902" y="48"/>
                  <a:pt x="902" y="48"/>
                </a:cubicBezTo>
                <a:cubicBezTo>
                  <a:pt x="906" y="34"/>
                  <a:pt x="906" y="34"/>
                  <a:pt x="906" y="34"/>
                </a:cubicBezTo>
                <a:cubicBezTo>
                  <a:pt x="886" y="34"/>
                  <a:pt x="886" y="34"/>
                  <a:pt x="886" y="34"/>
                </a:cubicBezTo>
                <a:lnTo>
                  <a:pt x="865" y="119"/>
                </a:lnTo>
                <a:close/>
                <a:moveTo>
                  <a:pt x="813" y="105"/>
                </a:moveTo>
                <a:cubicBezTo>
                  <a:pt x="804" y="105"/>
                  <a:pt x="796" y="100"/>
                  <a:pt x="797" y="91"/>
                </a:cubicBezTo>
                <a:cubicBezTo>
                  <a:pt x="797" y="90"/>
                  <a:pt x="797" y="89"/>
                  <a:pt x="797" y="88"/>
                </a:cubicBezTo>
                <a:cubicBezTo>
                  <a:pt x="802" y="68"/>
                  <a:pt x="802" y="68"/>
                  <a:pt x="802" y="68"/>
                </a:cubicBezTo>
                <a:cubicBezTo>
                  <a:pt x="805" y="57"/>
                  <a:pt x="815" y="49"/>
                  <a:pt x="826" y="49"/>
                </a:cubicBezTo>
                <a:cubicBezTo>
                  <a:pt x="834" y="49"/>
                  <a:pt x="842" y="54"/>
                  <a:pt x="841" y="63"/>
                </a:cubicBezTo>
                <a:cubicBezTo>
                  <a:pt x="841" y="64"/>
                  <a:pt x="841" y="65"/>
                  <a:pt x="841" y="66"/>
                </a:cubicBezTo>
                <a:cubicBezTo>
                  <a:pt x="835" y="87"/>
                  <a:pt x="835" y="87"/>
                  <a:pt x="835" y="87"/>
                </a:cubicBezTo>
                <a:cubicBezTo>
                  <a:pt x="832" y="98"/>
                  <a:pt x="824" y="105"/>
                  <a:pt x="813" y="105"/>
                </a:cubicBezTo>
                <a:moveTo>
                  <a:pt x="761" y="152"/>
                </a:moveTo>
                <a:cubicBezTo>
                  <a:pt x="781" y="152"/>
                  <a:pt x="781" y="152"/>
                  <a:pt x="781" y="152"/>
                </a:cubicBezTo>
                <a:cubicBezTo>
                  <a:pt x="792" y="111"/>
                  <a:pt x="792" y="111"/>
                  <a:pt x="792" y="111"/>
                </a:cubicBezTo>
                <a:cubicBezTo>
                  <a:pt x="793" y="111"/>
                  <a:pt x="793" y="111"/>
                  <a:pt x="793" y="111"/>
                </a:cubicBezTo>
                <a:cubicBezTo>
                  <a:pt x="796" y="118"/>
                  <a:pt x="804" y="121"/>
                  <a:pt x="812" y="121"/>
                </a:cubicBezTo>
                <a:cubicBezTo>
                  <a:pt x="834" y="121"/>
                  <a:pt x="851" y="108"/>
                  <a:pt x="856" y="87"/>
                </a:cubicBezTo>
                <a:cubicBezTo>
                  <a:pt x="858" y="80"/>
                  <a:pt x="860" y="73"/>
                  <a:pt x="861" y="66"/>
                </a:cubicBezTo>
                <a:cubicBezTo>
                  <a:pt x="862" y="63"/>
                  <a:pt x="862" y="61"/>
                  <a:pt x="862" y="59"/>
                </a:cubicBezTo>
                <a:cubicBezTo>
                  <a:pt x="864" y="42"/>
                  <a:pt x="852" y="33"/>
                  <a:pt x="836" y="33"/>
                </a:cubicBezTo>
                <a:cubicBezTo>
                  <a:pt x="826" y="33"/>
                  <a:pt x="816" y="37"/>
                  <a:pt x="808" y="44"/>
                </a:cubicBezTo>
                <a:cubicBezTo>
                  <a:pt x="808" y="44"/>
                  <a:pt x="808" y="44"/>
                  <a:pt x="808" y="44"/>
                </a:cubicBezTo>
                <a:cubicBezTo>
                  <a:pt x="810" y="34"/>
                  <a:pt x="810" y="34"/>
                  <a:pt x="810" y="34"/>
                </a:cubicBezTo>
                <a:cubicBezTo>
                  <a:pt x="791" y="34"/>
                  <a:pt x="791" y="34"/>
                  <a:pt x="791" y="34"/>
                </a:cubicBezTo>
                <a:lnTo>
                  <a:pt x="761" y="152"/>
                </a:lnTo>
                <a:close/>
                <a:moveTo>
                  <a:pt x="676" y="102"/>
                </a:moveTo>
                <a:cubicBezTo>
                  <a:pt x="667" y="102"/>
                  <a:pt x="660" y="98"/>
                  <a:pt x="661" y="89"/>
                </a:cubicBezTo>
                <a:cubicBezTo>
                  <a:pt x="661" y="88"/>
                  <a:pt x="661" y="87"/>
                  <a:pt x="666" y="67"/>
                </a:cubicBezTo>
                <a:cubicBezTo>
                  <a:pt x="668" y="55"/>
                  <a:pt x="676" y="49"/>
                  <a:pt x="687" y="49"/>
                </a:cubicBezTo>
                <a:cubicBezTo>
                  <a:pt x="698" y="49"/>
                  <a:pt x="704" y="54"/>
                  <a:pt x="704" y="63"/>
                </a:cubicBezTo>
                <a:cubicBezTo>
                  <a:pt x="704" y="64"/>
                  <a:pt x="703" y="65"/>
                  <a:pt x="698" y="85"/>
                </a:cubicBezTo>
                <a:cubicBezTo>
                  <a:pt x="696" y="96"/>
                  <a:pt x="687" y="102"/>
                  <a:pt x="676" y="102"/>
                </a:cubicBezTo>
                <a:moveTo>
                  <a:pt x="660" y="153"/>
                </a:moveTo>
                <a:cubicBezTo>
                  <a:pt x="685" y="153"/>
                  <a:pt x="704" y="140"/>
                  <a:pt x="710" y="116"/>
                </a:cubicBezTo>
                <a:cubicBezTo>
                  <a:pt x="731" y="34"/>
                  <a:pt x="731" y="34"/>
                  <a:pt x="731" y="34"/>
                </a:cubicBezTo>
                <a:cubicBezTo>
                  <a:pt x="711" y="34"/>
                  <a:pt x="711" y="34"/>
                  <a:pt x="711" y="34"/>
                </a:cubicBezTo>
                <a:cubicBezTo>
                  <a:pt x="709" y="44"/>
                  <a:pt x="709" y="44"/>
                  <a:pt x="709" y="44"/>
                </a:cubicBezTo>
                <a:cubicBezTo>
                  <a:pt x="708" y="44"/>
                  <a:pt x="708" y="44"/>
                  <a:pt x="708" y="44"/>
                </a:cubicBezTo>
                <a:cubicBezTo>
                  <a:pt x="705" y="36"/>
                  <a:pt x="694" y="33"/>
                  <a:pt x="686" y="33"/>
                </a:cubicBezTo>
                <a:cubicBezTo>
                  <a:pt x="664" y="33"/>
                  <a:pt x="650" y="45"/>
                  <a:pt x="645" y="65"/>
                </a:cubicBezTo>
                <a:cubicBezTo>
                  <a:pt x="644" y="70"/>
                  <a:pt x="642" y="77"/>
                  <a:pt x="641" y="84"/>
                </a:cubicBezTo>
                <a:cubicBezTo>
                  <a:pt x="640" y="87"/>
                  <a:pt x="639" y="90"/>
                  <a:pt x="639" y="93"/>
                </a:cubicBezTo>
                <a:cubicBezTo>
                  <a:pt x="638" y="111"/>
                  <a:pt x="650" y="118"/>
                  <a:pt x="666" y="118"/>
                </a:cubicBezTo>
                <a:cubicBezTo>
                  <a:pt x="676" y="118"/>
                  <a:pt x="685" y="114"/>
                  <a:pt x="692" y="107"/>
                </a:cubicBezTo>
                <a:cubicBezTo>
                  <a:pt x="693" y="107"/>
                  <a:pt x="693" y="107"/>
                  <a:pt x="693" y="107"/>
                </a:cubicBezTo>
                <a:cubicBezTo>
                  <a:pt x="692" y="110"/>
                  <a:pt x="691" y="114"/>
                  <a:pt x="690" y="117"/>
                </a:cubicBezTo>
                <a:cubicBezTo>
                  <a:pt x="687" y="129"/>
                  <a:pt x="678" y="137"/>
                  <a:pt x="666" y="137"/>
                </a:cubicBezTo>
                <a:cubicBezTo>
                  <a:pt x="658" y="137"/>
                  <a:pt x="651" y="135"/>
                  <a:pt x="646" y="129"/>
                </a:cubicBezTo>
                <a:cubicBezTo>
                  <a:pt x="631" y="139"/>
                  <a:pt x="631" y="139"/>
                  <a:pt x="631" y="139"/>
                </a:cubicBezTo>
                <a:cubicBezTo>
                  <a:pt x="635" y="148"/>
                  <a:pt x="647" y="153"/>
                  <a:pt x="660" y="153"/>
                </a:cubicBezTo>
                <a:moveTo>
                  <a:pt x="538" y="119"/>
                </a:moveTo>
                <a:cubicBezTo>
                  <a:pt x="558" y="119"/>
                  <a:pt x="558" y="119"/>
                  <a:pt x="558" y="119"/>
                </a:cubicBezTo>
                <a:cubicBezTo>
                  <a:pt x="570" y="72"/>
                  <a:pt x="570" y="72"/>
                  <a:pt x="570" y="72"/>
                </a:cubicBezTo>
                <a:cubicBezTo>
                  <a:pt x="573" y="59"/>
                  <a:pt x="580" y="50"/>
                  <a:pt x="593" y="50"/>
                </a:cubicBezTo>
                <a:cubicBezTo>
                  <a:pt x="602" y="50"/>
                  <a:pt x="607" y="55"/>
                  <a:pt x="606" y="62"/>
                </a:cubicBezTo>
                <a:cubicBezTo>
                  <a:pt x="606" y="64"/>
                  <a:pt x="605" y="68"/>
                  <a:pt x="605" y="70"/>
                </a:cubicBezTo>
                <a:cubicBezTo>
                  <a:pt x="592" y="119"/>
                  <a:pt x="592" y="119"/>
                  <a:pt x="592" y="119"/>
                </a:cubicBezTo>
                <a:cubicBezTo>
                  <a:pt x="613" y="119"/>
                  <a:pt x="613" y="119"/>
                  <a:pt x="613" y="119"/>
                </a:cubicBezTo>
                <a:cubicBezTo>
                  <a:pt x="626" y="65"/>
                  <a:pt x="626" y="65"/>
                  <a:pt x="626" y="65"/>
                </a:cubicBezTo>
                <a:cubicBezTo>
                  <a:pt x="627" y="62"/>
                  <a:pt x="628" y="57"/>
                  <a:pt x="628" y="55"/>
                </a:cubicBezTo>
                <a:cubicBezTo>
                  <a:pt x="629" y="43"/>
                  <a:pt x="620" y="33"/>
                  <a:pt x="604" y="33"/>
                </a:cubicBezTo>
                <a:cubicBezTo>
                  <a:pt x="594" y="33"/>
                  <a:pt x="584" y="37"/>
                  <a:pt x="577" y="45"/>
                </a:cubicBezTo>
                <a:cubicBezTo>
                  <a:pt x="576" y="45"/>
                  <a:pt x="576" y="45"/>
                  <a:pt x="576" y="45"/>
                </a:cubicBezTo>
                <a:cubicBezTo>
                  <a:pt x="578" y="34"/>
                  <a:pt x="578" y="34"/>
                  <a:pt x="578" y="34"/>
                </a:cubicBezTo>
                <a:cubicBezTo>
                  <a:pt x="559" y="34"/>
                  <a:pt x="559" y="34"/>
                  <a:pt x="559" y="34"/>
                </a:cubicBezTo>
                <a:lnTo>
                  <a:pt x="538" y="119"/>
                </a:lnTo>
                <a:close/>
                <a:moveTo>
                  <a:pt x="518" y="21"/>
                </a:moveTo>
                <a:cubicBezTo>
                  <a:pt x="538" y="21"/>
                  <a:pt x="538" y="21"/>
                  <a:pt x="538" y="21"/>
                </a:cubicBezTo>
                <a:cubicBezTo>
                  <a:pt x="544" y="0"/>
                  <a:pt x="544" y="0"/>
                  <a:pt x="544" y="0"/>
                </a:cubicBezTo>
                <a:cubicBezTo>
                  <a:pt x="523" y="0"/>
                  <a:pt x="523" y="0"/>
                  <a:pt x="523" y="0"/>
                </a:cubicBezTo>
                <a:lnTo>
                  <a:pt x="518" y="21"/>
                </a:lnTo>
                <a:close/>
                <a:moveTo>
                  <a:pt x="493" y="119"/>
                </a:moveTo>
                <a:cubicBezTo>
                  <a:pt x="514" y="119"/>
                  <a:pt x="514" y="119"/>
                  <a:pt x="514" y="119"/>
                </a:cubicBezTo>
                <a:cubicBezTo>
                  <a:pt x="535" y="34"/>
                  <a:pt x="535" y="34"/>
                  <a:pt x="535" y="34"/>
                </a:cubicBezTo>
                <a:cubicBezTo>
                  <a:pt x="515" y="34"/>
                  <a:pt x="515" y="34"/>
                  <a:pt x="515" y="34"/>
                </a:cubicBezTo>
                <a:lnTo>
                  <a:pt x="493" y="119"/>
                </a:lnTo>
                <a:close/>
                <a:moveTo>
                  <a:pt x="424" y="119"/>
                </a:moveTo>
                <a:cubicBezTo>
                  <a:pt x="444" y="119"/>
                  <a:pt x="444" y="119"/>
                  <a:pt x="444" y="119"/>
                </a:cubicBezTo>
                <a:cubicBezTo>
                  <a:pt x="455" y="76"/>
                  <a:pt x="455" y="76"/>
                  <a:pt x="455" y="76"/>
                </a:cubicBezTo>
                <a:cubicBezTo>
                  <a:pt x="459" y="60"/>
                  <a:pt x="471" y="51"/>
                  <a:pt x="487" y="51"/>
                </a:cubicBezTo>
                <a:cubicBezTo>
                  <a:pt x="490" y="51"/>
                  <a:pt x="494" y="51"/>
                  <a:pt x="497" y="51"/>
                </a:cubicBezTo>
                <a:cubicBezTo>
                  <a:pt x="501" y="33"/>
                  <a:pt x="501" y="33"/>
                  <a:pt x="501" y="33"/>
                </a:cubicBezTo>
                <a:cubicBezTo>
                  <a:pt x="499" y="33"/>
                  <a:pt x="497" y="33"/>
                  <a:pt x="495" y="33"/>
                </a:cubicBezTo>
                <a:cubicBezTo>
                  <a:pt x="484" y="33"/>
                  <a:pt x="470" y="39"/>
                  <a:pt x="463" y="48"/>
                </a:cubicBezTo>
                <a:cubicBezTo>
                  <a:pt x="462" y="48"/>
                  <a:pt x="462" y="48"/>
                  <a:pt x="462" y="48"/>
                </a:cubicBezTo>
                <a:cubicBezTo>
                  <a:pt x="465" y="34"/>
                  <a:pt x="465" y="34"/>
                  <a:pt x="465" y="34"/>
                </a:cubicBezTo>
                <a:cubicBezTo>
                  <a:pt x="445" y="34"/>
                  <a:pt x="445" y="34"/>
                  <a:pt x="445" y="34"/>
                </a:cubicBezTo>
                <a:lnTo>
                  <a:pt x="424" y="119"/>
                </a:lnTo>
                <a:close/>
                <a:moveTo>
                  <a:pt x="360" y="69"/>
                </a:moveTo>
                <a:cubicBezTo>
                  <a:pt x="361" y="67"/>
                  <a:pt x="361" y="66"/>
                  <a:pt x="362" y="64"/>
                </a:cubicBezTo>
                <a:cubicBezTo>
                  <a:pt x="365" y="55"/>
                  <a:pt x="373" y="49"/>
                  <a:pt x="384" y="49"/>
                </a:cubicBezTo>
                <a:cubicBezTo>
                  <a:pt x="392" y="49"/>
                  <a:pt x="398" y="54"/>
                  <a:pt x="397" y="62"/>
                </a:cubicBezTo>
                <a:cubicBezTo>
                  <a:pt x="397" y="64"/>
                  <a:pt x="397" y="66"/>
                  <a:pt x="396" y="69"/>
                </a:cubicBezTo>
                <a:lnTo>
                  <a:pt x="360" y="69"/>
                </a:lnTo>
                <a:close/>
                <a:moveTo>
                  <a:pt x="366" y="121"/>
                </a:moveTo>
                <a:cubicBezTo>
                  <a:pt x="383" y="121"/>
                  <a:pt x="399" y="117"/>
                  <a:pt x="407" y="110"/>
                </a:cubicBezTo>
                <a:cubicBezTo>
                  <a:pt x="401" y="97"/>
                  <a:pt x="401" y="97"/>
                  <a:pt x="401" y="97"/>
                </a:cubicBezTo>
                <a:cubicBezTo>
                  <a:pt x="396" y="99"/>
                  <a:pt x="384" y="105"/>
                  <a:pt x="372" y="105"/>
                </a:cubicBezTo>
                <a:cubicBezTo>
                  <a:pt x="363" y="105"/>
                  <a:pt x="355" y="100"/>
                  <a:pt x="355" y="91"/>
                </a:cubicBezTo>
                <a:cubicBezTo>
                  <a:pt x="355" y="88"/>
                  <a:pt x="356" y="85"/>
                  <a:pt x="357" y="82"/>
                </a:cubicBezTo>
                <a:cubicBezTo>
                  <a:pt x="413" y="82"/>
                  <a:pt x="413" y="82"/>
                  <a:pt x="413" y="82"/>
                </a:cubicBezTo>
                <a:cubicBezTo>
                  <a:pt x="414" y="76"/>
                  <a:pt x="417" y="66"/>
                  <a:pt x="418" y="59"/>
                </a:cubicBezTo>
                <a:cubicBezTo>
                  <a:pt x="419" y="41"/>
                  <a:pt x="405" y="33"/>
                  <a:pt x="388" y="33"/>
                </a:cubicBezTo>
                <a:cubicBezTo>
                  <a:pt x="365" y="33"/>
                  <a:pt x="345" y="47"/>
                  <a:pt x="339" y="70"/>
                </a:cubicBezTo>
                <a:cubicBezTo>
                  <a:pt x="337" y="77"/>
                  <a:pt x="334" y="87"/>
                  <a:pt x="334" y="93"/>
                </a:cubicBezTo>
                <a:cubicBezTo>
                  <a:pt x="332" y="113"/>
                  <a:pt x="349" y="121"/>
                  <a:pt x="366" y="121"/>
                </a:cubicBezTo>
                <a:moveTo>
                  <a:pt x="217" y="119"/>
                </a:moveTo>
                <a:cubicBezTo>
                  <a:pt x="237" y="119"/>
                  <a:pt x="237" y="119"/>
                  <a:pt x="237" y="119"/>
                </a:cubicBezTo>
                <a:cubicBezTo>
                  <a:pt x="268" y="61"/>
                  <a:pt x="268" y="61"/>
                  <a:pt x="268" y="61"/>
                </a:cubicBezTo>
                <a:cubicBezTo>
                  <a:pt x="269" y="61"/>
                  <a:pt x="269" y="61"/>
                  <a:pt x="269" y="61"/>
                </a:cubicBezTo>
                <a:cubicBezTo>
                  <a:pt x="271" y="119"/>
                  <a:pt x="271" y="119"/>
                  <a:pt x="271" y="119"/>
                </a:cubicBezTo>
                <a:cubicBezTo>
                  <a:pt x="291" y="119"/>
                  <a:pt x="291" y="119"/>
                  <a:pt x="291" y="119"/>
                </a:cubicBezTo>
                <a:cubicBezTo>
                  <a:pt x="339" y="34"/>
                  <a:pt x="339" y="34"/>
                  <a:pt x="339" y="34"/>
                </a:cubicBezTo>
                <a:cubicBezTo>
                  <a:pt x="318" y="34"/>
                  <a:pt x="318" y="34"/>
                  <a:pt x="318" y="34"/>
                </a:cubicBezTo>
                <a:cubicBezTo>
                  <a:pt x="287" y="93"/>
                  <a:pt x="287" y="93"/>
                  <a:pt x="287" y="93"/>
                </a:cubicBezTo>
                <a:cubicBezTo>
                  <a:pt x="287" y="93"/>
                  <a:pt x="287" y="93"/>
                  <a:pt x="287" y="93"/>
                </a:cubicBezTo>
                <a:cubicBezTo>
                  <a:pt x="284" y="34"/>
                  <a:pt x="284" y="34"/>
                  <a:pt x="284" y="34"/>
                </a:cubicBezTo>
                <a:cubicBezTo>
                  <a:pt x="267" y="34"/>
                  <a:pt x="267" y="34"/>
                  <a:pt x="267" y="34"/>
                </a:cubicBezTo>
                <a:cubicBezTo>
                  <a:pt x="235" y="93"/>
                  <a:pt x="235" y="93"/>
                  <a:pt x="235" y="93"/>
                </a:cubicBezTo>
                <a:cubicBezTo>
                  <a:pt x="234" y="93"/>
                  <a:pt x="234" y="93"/>
                  <a:pt x="234" y="93"/>
                </a:cubicBezTo>
                <a:cubicBezTo>
                  <a:pt x="232" y="34"/>
                  <a:pt x="232" y="34"/>
                  <a:pt x="232" y="34"/>
                </a:cubicBezTo>
                <a:cubicBezTo>
                  <a:pt x="211" y="34"/>
                  <a:pt x="211" y="34"/>
                  <a:pt x="211" y="34"/>
                </a:cubicBezTo>
                <a:lnTo>
                  <a:pt x="217" y="119"/>
                </a:lnTo>
                <a:close/>
                <a:moveTo>
                  <a:pt x="147" y="105"/>
                </a:moveTo>
                <a:cubicBezTo>
                  <a:pt x="138" y="105"/>
                  <a:pt x="131" y="100"/>
                  <a:pt x="131" y="91"/>
                </a:cubicBezTo>
                <a:cubicBezTo>
                  <a:pt x="132" y="90"/>
                  <a:pt x="132" y="89"/>
                  <a:pt x="132" y="88"/>
                </a:cubicBezTo>
                <a:cubicBezTo>
                  <a:pt x="137" y="67"/>
                  <a:pt x="137" y="67"/>
                  <a:pt x="137" y="67"/>
                </a:cubicBezTo>
                <a:cubicBezTo>
                  <a:pt x="140" y="56"/>
                  <a:pt x="149" y="50"/>
                  <a:pt x="160" y="50"/>
                </a:cubicBezTo>
                <a:cubicBezTo>
                  <a:pt x="168" y="50"/>
                  <a:pt x="176" y="54"/>
                  <a:pt x="175" y="63"/>
                </a:cubicBezTo>
                <a:cubicBezTo>
                  <a:pt x="175" y="64"/>
                  <a:pt x="175" y="65"/>
                  <a:pt x="175" y="66"/>
                </a:cubicBezTo>
                <a:cubicBezTo>
                  <a:pt x="170" y="87"/>
                  <a:pt x="170" y="87"/>
                  <a:pt x="170" y="87"/>
                </a:cubicBezTo>
                <a:cubicBezTo>
                  <a:pt x="167" y="98"/>
                  <a:pt x="158" y="105"/>
                  <a:pt x="147" y="105"/>
                </a:cubicBezTo>
                <a:moveTo>
                  <a:pt x="143" y="121"/>
                </a:moveTo>
                <a:cubicBezTo>
                  <a:pt x="164" y="121"/>
                  <a:pt x="185" y="107"/>
                  <a:pt x="191" y="86"/>
                </a:cubicBezTo>
                <a:cubicBezTo>
                  <a:pt x="192" y="80"/>
                  <a:pt x="193" y="74"/>
                  <a:pt x="195" y="68"/>
                </a:cubicBezTo>
                <a:cubicBezTo>
                  <a:pt x="195" y="66"/>
                  <a:pt x="196" y="64"/>
                  <a:pt x="196" y="62"/>
                </a:cubicBezTo>
                <a:cubicBezTo>
                  <a:pt x="197" y="43"/>
                  <a:pt x="182" y="33"/>
                  <a:pt x="164" y="33"/>
                </a:cubicBezTo>
                <a:cubicBezTo>
                  <a:pt x="143" y="33"/>
                  <a:pt x="122" y="47"/>
                  <a:pt x="116" y="68"/>
                </a:cubicBezTo>
                <a:cubicBezTo>
                  <a:pt x="115" y="75"/>
                  <a:pt x="113" y="81"/>
                  <a:pt x="111" y="88"/>
                </a:cubicBezTo>
                <a:cubicBezTo>
                  <a:pt x="111" y="90"/>
                  <a:pt x="110" y="92"/>
                  <a:pt x="110" y="94"/>
                </a:cubicBezTo>
                <a:cubicBezTo>
                  <a:pt x="109" y="113"/>
                  <a:pt x="125" y="121"/>
                  <a:pt x="143" y="121"/>
                </a:cubicBezTo>
                <a:moveTo>
                  <a:pt x="52" y="105"/>
                </a:moveTo>
                <a:cubicBezTo>
                  <a:pt x="43" y="105"/>
                  <a:pt x="35" y="100"/>
                  <a:pt x="36" y="91"/>
                </a:cubicBezTo>
                <a:cubicBezTo>
                  <a:pt x="36" y="90"/>
                  <a:pt x="36" y="89"/>
                  <a:pt x="37" y="88"/>
                </a:cubicBezTo>
                <a:cubicBezTo>
                  <a:pt x="42" y="68"/>
                  <a:pt x="42" y="68"/>
                  <a:pt x="42" y="68"/>
                </a:cubicBezTo>
                <a:cubicBezTo>
                  <a:pt x="44" y="57"/>
                  <a:pt x="54" y="49"/>
                  <a:pt x="65" y="49"/>
                </a:cubicBezTo>
                <a:cubicBezTo>
                  <a:pt x="74" y="49"/>
                  <a:pt x="81" y="54"/>
                  <a:pt x="81" y="63"/>
                </a:cubicBezTo>
                <a:cubicBezTo>
                  <a:pt x="80" y="64"/>
                  <a:pt x="80" y="65"/>
                  <a:pt x="80" y="66"/>
                </a:cubicBezTo>
                <a:cubicBezTo>
                  <a:pt x="75" y="87"/>
                  <a:pt x="75" y="87"/>
                  <a:pt x="75" y="87"/>
                </a:cubicBezTo>
                <a:cubicBezTo>
                  <a:pt x="72" y="98"/>
                  <a:pt x="63" y="105"/>
                  <a:pt x="52" y="105"/>
                </a:cubicBezTo>
                <a:moveTo>
                  <a:pt x="0" y="152"/>
                </a:moveTo>
                <a:cubicBezTo>
                  <a:pt x="21" y="152"/>
                  <a:pt x="21" y="152"/>
                  <a:pt x="21" y="152"/>
                </a:cubicBezTo>
                <a:cubicBezTo>
                  <a:pt x="31" y="111"/>
                  <a:pt x="31" y="111"/>
                  <a:pt x="31" y="111"/>
                </a:cubicBezTo>
                <a:cubicBezTo>
                  <a:pt x="32" y="111"/>
                  <a:pt x="32" y="111"/>
                  <a:pt x="32" y="111"/>
                </a:cubicBezTo>
                <a:cubicBezTo>
                  <a:pt x="35" y="118"/>
                  <a:pt x="43" y="121"/>
                  <a:pt x="51" y="121"/>
                </a:cubicBezTo>
                <a:cubicBezTo>
                  <a:pt x="73" y="121"/>
                  <a:pt x="90" y="108"/>
                  <a:pt x="95" y="87"/>
                </a:cubicBezTo>
                <a:cubicBezTo>
                  <a:pt x="97" y="80"/>
                  <a:pt x="99" y="73"/>
                  <a:pt x="101" y="66"/>
                </a:cubicBezTo>
                <a:cubicBezTo>
                  <a:pt x="101" y="63"/>
                  <a:pt x="102" y="61"/>
                  <a:pt x="102" y="59"/>
                </a:cubicBezTo>
                <a:cubicBezTo>
                  <a:pt x="103" y="42"/>
                  <a:pt x="91" y="33"/>
                  <a:pt x="75" y="33"/>
                </a:cubicBezTo>
                <a:cubicBezTo>
                  <a:pt x="65" y="33"/>
                  <a:pt x="55" y="37"/>
                  <a:pt x="48" y="44"/>
                </a:cubicBezTo>
                <a:cubicBezTo>
                  <a:pt x="47" y="44"/>
                  <a:pt x="47" y="44"/>
                  <a:pt x="47" y="44"/>
                </a:cubicBezTo>
                <a:cubicBezTo>
                  <a:pt x="50" y="34"/>
                  <a:pt x="50" y="34"/>
                  <a:pt x="50" y="34"/>
                </a:cubicBezTo>
                <a:cubicBezTo>
                  <a:pt x="30" y="34"/>
                  <a:pt x="30" y="34"/>
                  <a:pt x="30" y="34"/>
                </a:cubicBezTo>
                <a:lnTo>
                  <a:pt x="0" y="152"/>
                </a:lnTo>
                <a:close/>
              </a:path>
            </a:pathLst>
          </a:custGeom>
          <a:solidFill>
            <a:srgbClr val="95C1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9" name="Tijdelijke aanduiding voor tekst 9">
            <a:extLst>
              <a:ext uri="{FF2B5EF4-FFF2-40B4-BE49-F238E27FC236}">
                <a16:creationId xmlns:a16="http://schemas.microsoft.com/office/drawing/2014/main" id="{B51B4553-59AA-7F76-8795-AE55E5C253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85314" y="876343"/>
            <a:ext cx="3911159" cy="1661754"/>
          </a:xfrm>
          <a:solidFill>
            <a:srgbClr val="006FB7"/>
          </a:solidFill>
        </p:spPr>
        <p:txBody>
          <a:bodyPr lIns="324000" tIns="0" rIns="1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800" b="1"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PLACE </a:t>
            </a:r>
            <a:br>
              <a:rPr lang="en-GB" dirty="0"/>
            </a:br>
            <a:r>
              <a:rPr lang="en-GB" dirty="0" err="1"/>
              <a:t>TExT</a:t>
            </a:r>
            <a:br>
              <a:rPr lang="en-GB" dirty="0"/>
            </a:br>
            <a:r>
              <a:rPr lang="en-GB" dirty="0"/>
              <a:t>HERE</a:t>
            </a:r>
          </a:p>
        </p:txBody>
      </p:sp>
      <p:sp>
        <p:nvSpPr>
          <p:cNvPr id="90" name="Tijdelijke aanduiding voor tekst 13">
            <a:extLst>
              <a:ext uri="{FF2B5EF4-FFF2-40B4-BE49-F238E27FC236}">
                <a16:creationId xmlns:a16="http://schemas.microsoft.com/office/drawing/2014/main" id="{0598AB2D-97C2-B56A-BF77-B4C9E32863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85314" y="2388460"/>
            <a:ext cx="3911159" cy="728404"/>
          </a:xfrm>
          <a:custGeom>
            <a:avLst/>
            <a:gdLst>
              <a:gd name="connsiteX0" fmla="*/ 1734237 w 3468473"/>
              <a:gd name="connsiteY0" fmla="*/ 0 h 927347"/>
              <a:gd name="connsiteX1" fmla="*/ 1863698 w 3468473"/>
              <a:gd name="connsiteY1" fmla="*/ 140528 h 927347"/>
              <a:gd name="connsiteX2" fmla="*/ 3468473 w 3468473"/>
              <a:gd name="connsiteY2" fmla="*/ 140528 h 927347"/>
              <a:gd name="connsiteX3" fmla="*/ 3468473 w 3468473"/>
              <a:gd name="connsiteY3" fmla="*/ 927347 h 927347"/>
              <a:gd name="connsiteX4" fmla="*/ 0 w 3468473"/>
              <a:gd name="connsiteY4" fmla="*/ 927347 h 927347"/>
              <a:gd name="connsiteX5" fmla="*/ 0 w 3468473"/>
              <a:gd name="connsiteY5" fmla="*/ 140528 h 927347"/>
              <a:gd name="connsiteX6" fmla="*/ 1604775 w 3468473"/>
              <a:gd name="connsiteY6" fmla="*/ 140528 h 92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68473" h="927347">
                <a:moveTo>
                  <a:pt x="1734237" y="0"/>
                </a:moveTo>
                <a:lnTo>
                  <a:pt x="1863698" y="140528"/>
                </a:lnTo>
                <a:lnTo>
                  <a:pt x="3468473" y="140528"/>
                </a:lnTo>
                <a:lnTo>
                  <a:pt x="3468473" y="927347"/>
                </a:lnTo>
                <a:lnTo>
                  <a:pt x="0" y="927347"/>
                </a:lnTo>
                <a:lnTo>
                  <a:pt x="0" y="140528"/>
                </a:lnTo>
                <a:lnTo>
                  <a:pt x="1604775" y="140528"/>
                </a:lnTo>
                <a:close/>
              </a:path>
            </a:pathLst>
          </a:custGeom>
          <a:solidFill>
            <a:srgbClr val="93C11F"/>
          </a:solidFill>
        </p:spPr>
        <p:txBody>
          <a:bodyPr wrap="square" lIns="324000" tIns="144000" rIns="18000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ROBIMY WIĘCEJ NIŻ PASZE</a:t>
            </a:r>
            <a:endParaRPr lang="en-GB" dirty="0"/>
          </a:p>
        </p:txBody>
      </p:sp>
      <p:sp>
        <p:nvSpPr>
          <p:cNvPr id="91" name="Rechthoek 2">
            <a:extLst>
              <a:ext uri="{FF2B5EF4-FFF2-40B4-BE49-F238E27FC236}">
                <a16:creationId xmlns:a16="http://schemas.microsoft.com/office/drawing/2014/main" id="{25F890FB-FD9D-02D0-68F3-8F29FAC68D80}"/>
              </a:ext>
            </a:extLst>
          </p:cNvPr>
          <p:cNvSpPr/>
          <p:nvPr userDrawn="1"/>
        </p:nvSpPr>
        <p:spPr>
          <a:xfrm>
            <a:off x="10706100" y="5422900"/>
            <a:ext cx="1485900" cy="143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/>
          </a:p>
        </p:txBody>
      </p:sp>
      <p:sp>
        <p:nvSpPr>
          <p:cNvPr id="92" name="Rechthoek: afgeronde hoeken 8">
            <a:extLst>
              <a:ext uri="{FF2B5EF4-FFF2-40B4-BE49-F238E27FC236}">
                <a16:creationId xmlns:a16="http://schemas.microsoft.com/office/drawing/2014/main" id="{3875D6A9-4BDC-CBD9-F156-213C915E4E31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 dirty="0">
                <a:solidFill>
                  <a:schemeClr val="accent2"/>
                </a:solidFill>
                <a:latin typeface="+mn-lt"/>
              </a:rPr>
              <a:t>TITLE + PHOTO</a:t>
            </a:r>
          </a:p>
        </p:txBody>
      </p:sp>
      <p:grpSp>
        <p:nvGrpSpPr>
          <p:cNvPr id="93" name="Groep 10">
            <a:extLst>
              <a:ext uri="{FF2B5EF4-FFF2-40B4-BE49-F238E27FC236}">
                <a16:creationId xmlns:a16="http://schemas.microsoft.com/office/drawing/2014/main" id="{F9191C65-6370-EB8C-3389-84DFCFE125E3}"/>
              </a:ext>
            </a:extLst>
          </p:cNvPr>
          <p:cNvGrpSpPr/>
          <p:nvPr userDrawn="1"/>
        </p:nvGrpSpPr>
        <p:grpSpPr>
          <a:xfrm>
            <a:off x="11236466" y="5653249"/>
            <a:ext cx="566613" cy="425365"/>
            <a:chOff x="11236466" y="5653249"/>
            <a:chExt cx="566613" cy="425365"/>
          </a:xfrm>
        </p:grpSpPr>
        <p:sp>
          <p:nvSpPr>
            <p:cNvPr id="94" name="Freeform 5">
              <a:extLst>
                <a:ext uri="{FF2B5EF4-FFF2-40B4-BE49-F238E27FC236}">
                  <a16:creationId xmlns:a16="http://schemas.microsoft.com/office/drawing/2014/main" id="{BB8D9B29-B0BE-3DC4-128B-F0E111E244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79605" y="5727789"/>
              <a:ext cx="297080" cy="253868"/>
            </a:xfrm>
            <a:custGeom>
              <a:avLst/>
              <a:gdLst>
                <a:gd name="T0" fmla="*/ 133 w 463"/>
                <a:gd name="T1" fmla="*/ 162 h 396"/>
                <a:gd name="T2" fmla="*/ 165 w 463"/>
                <a:gd name="T3" fmla="*/ 144 h 396"/>
                <a:gd name="T4" fmla="*/ 230 w 463"/>
                <a:gd name="T5" fmla="*/ 205 h 396"/>
                <a:gd name="T6" fmla="*/ 199 w 463"/>
                <a:gd name="T7" fmla="*/ 225 h 396"/>
                <a:gd name="T8" fmla="*/ 206 w 463"/>
                <a:gd name="T9" fmla="*/ 232 h 396"/>
                <a:gd name="T10" fmla="*/ 235 w 463"/>
                <a:gd name="T11" fmla="*/ 259 h 396"/>
                <a:gd name="T12" fmla="*/ 254 w 463"/>
                <a:gd name="T13" fmla="*/ 278 h 396"/>
                <a:gd name="T14" fmla="*/ 266 w 463"/>
                <a:gd name="T15" fmla="*/ 289 h 396"/>
                <a:gd name="T16" fmla="*/ 272 w 463"/>
                <a:gd name="T17" fmla="*/ 296 h 396"/>
                <a:gd name="T18" fmla="*/ 300 w 463"/>
                <a:gd name="T19" fmla="*/ 322 h 396"/>
                <a:gd name="T20" fmla="*/ 307 w 463"/>
                <a:gd name="T21" fmla="*/ 329 h 396"/>
                <a:gd name="T22" fmla="*/ 337 w 463"/>
                <a:gd name="T23" fmla="*/ 358 h 396"/>
                <a:gd name="T24" fmla="*/ 376 w 463"/>
                <a:gd name="T25" fmla="*/ 396 h 396"/>
                <a:gd name="T26" fmla="*/ 424 w 463"/>
                <a:gd name="T27" fmla="*/ 346 h 396"/>
                <a:gd name="T28" fmla="*/ 452 w 463"/>
                <a:gd name="T29" fmla="*/ 293 h 396"/>
                <a:gd name="T30" fmla="*/ 462 w 463"/>
                <a:gd name="T31" fmla="*/ 241 h 396"/>
                <a:gd name="T32" fmla="*/ 457 w 463"/>
                <a:gd name="T33" fmla="*/ 192 h 396"/>
                <a:gd name="T34" fmla="*/ 440 w 463"/>
                <a:gd name="T35" fmla="*/ 148 h 396"/>
                <a:gd name="T36" fmla="*/ 414 w 463"/>
                <a:gd name="T37" fmla="*/ 109 h 396"/>
                <a:gd name="T38" fmla="*/ 381 w 463"/>
                <a:gd name="T39" fmla="*/ 76 h 396"/>
                <a:gd name="T40" fmla="*/ 341 w 463"/>
                <a:gd name="T41" fmla="*/ 48 h 396"/>
                <a:gd name="T42" fmla="*/ 298 w 463"/>
                <a:gd name="T43" fmla="*/ 28 h 396"/>
                <a:gd name="T44" fmla="*/ 254 w 463"/>
                <a:gd name="T45" fmla="*/ 14 h 396"/>
                <a:gd name="T46" fmla="*/ 166 w 463"/>
                <a:gd name="T47" fmla="*/ 1 h 396"/>
                <a:gd name="T48" fmla="*/ 0 w 463"/>
                <a:gd name="T49" fmla="*/ 33 h 396"/>
                <a:gd name="T50" fmla="*/ 11 w 463"/>
                <a:gd name="T51" fmla="*/ 43 h 396"/>
                <a:gd name="T52" fmla="*/ 24 w 463"/>
                <a:gd name="T53" fmla="*/ 56 h 396"/>
                <a:gd name="T54" fmla="*/ 56 w 463"/>
                <a:gd name="T55" fmla="*/ 87 h 396"/>
                <a:gd name="T56" fmla="*/ 91 w 463"/>
                <a:gd name="T57" fmla="*/ 121 h 396"/>
                <a:gd name="T58" fmla="*/ 132 w 463"/>
                <a:gd name="T59" fmla="*/ 161 h 396"/>
                <a:gd name="T60" fmla="*/ 133 w 463"/>
                <a:gd name="T61" fmla="*/ 162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3" h="396">
                  <a:moveTo>
                    <a:pt x="133" y="162"/>
                  </a:moveTo>
                  <a:cubicBezTo>
                    <a:pt x="165" y="144"/>
                    <a:pt x="165" y="144"/>
                    <a:pt x="165" y="144"/>
                  </a:cubicBezTo>
                  <a:cubicBezTo>
                    <a:pt x="230" y="205"/>
                    <a:pt x="230" y="205"/>
                    <a:pt x="230" y="205"/>
                  </a:cubicBezTo>
                  <a:cubicBezTo>
                    <a:pt x="199" y="225"/>
                    <a:pt x="199" y="225"/>
                    <a:pt x="199" y="225"/>
                  </a:cubicBezTo>
                  <a:cubicBezTo>
                    <a:pt x="206" y="232"/>
                    <a:pt x="206" y="232"/>
                    <a:pt x="206" y="232"/>
                  </a:cubicBezTo>
                  <a:cubicBezTo>
                    <a:pt x="235" y="259"/>
                    <a:pt x="235" y="259"/>
                    <a:pt x="235" y="259"/>
                  </a:cubicBezTo>
                  <a:cubicBezTo>
                    <a:pt x="254" y="278"/>
                    <a:pt x="254" y="278"/>
                    <a:pt x="254" y="278"/>
                  </a:cubicBezTo>
                  <a:cubicBezTo>
                    <a:pt x="266" y="289"/>
                    <a:pt x="266" y="289"/>
                    <a:pt x="266" y="289"/>
                  </a:cubicBezTo>
                  <a:cubicBezTo>
                    <a:pt x="272" y="296"/>
                    <a:pt x="272" y="296"/>
                    <a:pt x="272" y="296"/>
                  </a:cubicBezTo>
                  <a:cubicBezTo>
                    <a:pt x="300" y="322"/>
                    <a:pt x="300" y="322"/>
                    <a:pt x="300" y="322"/>
                  </a:cubicBezTo>
                  <a:cubicBezTo>
                    <a:pt x="307" y="329"/>
                    <a:pt x="307" y="329"/>
                    <a:pt x="307" y="329"/>
                  </a:cubicBezTo>
                  <a:cubicBezTo>
                    <a:pt x="337" y="358"/>
                    <a:pt x="337" y="358"/>
                    <a:pt x="337" y="358"/>
                  </a:cubicBezTo>
                  <a:cubicBezTo>
                    <a:pt x="376" y="396"/>
                    <a:pt x="376" y="396"/>
                    <a:pt x="376" y="396"/>
                  </a:cubicBezTo>
                  <a:cubicBezTo>
                    <a:pt x="395" y="381"/>
                    <a:pt x="411" y="364"/>
                    <a:pt x="424" y="346"/>
                  </a:cubicBezTo>
                  <a:cubicBezTo>
                    <a:pt x="436" y="329"/>
                    <a:pt x="446" y="312"/>
                    <a:pt x="452" y="293"/>
                  </a:cubicBezTo>
                  <a:cubicBezTo>
                    <a:pt x="458" y="276"/>
                    <a:pt x="461" y="259"/>
                    <a:pt x="462" y="241"/>
                  </a:cubicBezTo>
                  <a:cubicBezTo>
                    <a:pt x="463" y="225"/>
                    <a:pt x="461" y="208"/>
                    <a:pt x="457" y="192"/>
                  </a:cubicBezTo>
                  <a:cubicBezTo>
                    <a:pt x="454" y="177"/>
                    <a:pt x="448" y="162"/>
                    <a:pt x="440" y="148"/>
                  </a:cubicBezTo>
                  <a:cubicBezTo>
                    <a:pt x="433" y="134"/>
                    <a:pt x="425" y="121"/>
                    <a:pt x="414" y="109"/>
                  </a:cubicBezTo>
                  <a:cubicBezTo>
                    <a:pt x="404" y="97"/>
                    <a:pt x="393" y="86"/>
                    <a:pt x="381" y="76"/>
                  </a:cubicBezTo>
                  <a:cubicBezTo>
                    <a:pt x="368" y="66"/>
                    <a:pt x="355" y="57"/>
                    <a:pt x="341" y="48"/>
                  </a:cubicBezTo>
                  <a:cubicBezTo>
                    <a:pt x="327" y="41"/>
                    <a:pt x="313" y="34"/>
                    <a:pt x="298" y="28"/>
                  </a:cubicBezTo>
                  <a:cubicBezTo>
                    <a:pt x="284" y="22"/>
                    <a:pt x="269" y="17"/>
                    <a:pt x="254" y="14"/>
                  </a:cubicBezTo>
                  <a:cubicBezTo>
                    <a:pt x="226" y="6"/>
                    <a:pt x="196" y="2"/>
                    <a:pt x="166" y="1"/>
                  </a:cubicBezTo>
                  <a:cubicBezTo>
                    <a:pt x="108" y="0"/>
                    <a:pt x="50" y="11"/>
                    <a:pt x="0" y="3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91" y="121"/>
                    <a:pt x="91" y="121"/>
                    <a:pt x="91" y="121"/>
                  </a:cubicBezTo>
                  <a:cubicBezTo>
                    <a:pt x="132" y="161"/>
                    <a:pt x="132" y="161"/>
                    <a:pt x="132" y="161"/>
                  </a:cubicBezTo>
                  <a:lnTo>
                    <a:pt x="133" y="162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5" name="Freeform 6">
              <a:extLst>
                <a:ext uri="{FF2B5EF4-FFF2-40B4-BE49-F238E27FC236}">
                  <a16:creationId xmlns:a16="http://schemas.microsoft.com/office/drawing/2014/main" id="{BAE9FE51-9D84-C2AD-6E17-32D267937A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36466" y="5723198"/>
              <a:ext cx="378102" cy="331109"/>
            </a:xfrm>
            <a:custGeom>
              <a:avLst/>
              <a:gdLst>
                <a:gd name="T0" fmla="*/ 409 w 589"/>
                <a:gd name="T1" fmla="*/ 241 h 516"/>
                <a:gd name="T2" fmla="*/ 362 w 589"/>
                <a:gd name="T3" fmla="*/ 271 h 516"/>
                <a:gd name="T4" fmla="*/ 296 w 589"/>
                <a:gd name="T5" fmla="*/ 204 h 516"/>
                <a:gd name="T6" fmla="*/ 343 w 589"/>
                <a:gd name="T7" fmla="*/ 177 h 516"/>
                <a:gd name="T8" fmla="*/ 333 w 589"/>
                <a:gd name="T9" fmla="*/ 168 h 516"/>
                <a:gd name="T10" fmla="*/ 308 w 589"/>
                <a:gd name="T11" fmla="*/ 143 h 516"/>
                <a:gd name="T12" fmla="*/ 263 w 589"/>
                <a:gd name="T13" fmla="*/ 100 h 516"/>
                <a:gd name="T14" fmla="*/ 224 w 589"/>
                <a:gd name="T15" fmla="*/ 62 h 516"/>
                <a:gd name="T16" fmla="*/ 190 w 589"/>
                <a:gd name="T17" fmla="*/ 29 h 516"/>
                <a:gd name="T18" fmla="*/ 160 w 589"/>
                <a:gd name="T19" fmla="*/ 0 h 516"/>
                <a:gd name="T20" fmla="*/ 120 w 589"/>
                <a:gd name="T21" fmla="*/ 25 h 516"/>
                <a:gd name="T22" fmla="*/ 84 w 589"/>
                <a:gd name="T23" fmla="*/ 55 h 516"/>
                <a:gd name="T24" fmla="*/ 54 w 589"/>
                <a:gd name="T25" fmla="*/ 89 h 516"/>
                <a:gd name="T26" fmla="*/ 29 w 589"/>
                <a:gd name="T27" fmla="*/ 129 h 516"/>
                <a:gd name="T28" fmla="*/ 11 w 589"/>
                <a:gd name="T29" fmla="*/ 173 h 516"/>
                <a:gd name="T30" fmla="*/ 1 w 589"/>
                <a:gd name="T31" fmla="*/ 223 h 516"/>
                <a:gd name="T32" fmla="*/ 3 w 589"/>
                <a:gd name="T33" fmla="*/ 277 h 516"/>
                <a:gd name="T34" fmla="*/ 20 w 589"/>
                <a:gd name="T35" fmla="*/ 335 h 516"/>
                <a:gd name="T36" fmla="*/ 54 w 589"/>
                <a:gd name="T37" fmla="*/ 392 h 516"/>
                <a:gd name="T38" fmla="*/ 105 w 589"/>
                <a:gd name="T39" fmla="*/ 442 h 516"/>
                <a:gd name="T40" fmla="*/ 172 w 589"/>
                <a:gd name="T41" fmla="*/ 482 h 516"/>
                <a:gd name="T42" fmla="*/ 253 w 589"/>
                <a:gd name="T43" fmla="*/ 507 h 516"/>
                <a:gd name="T44" fmla="*/ 342 w 589"/>
                <a:gd name="T45" fmla="*/ 515 h 516"/>
                <a:gd name="T46" fmla="*/ 433 w 589"/>
                <a:gd name="T47" fmla="*/ 501 h 516"/>
                <a:gd name="T48" fmla="*/ 518 w 589"/>
                <a:gd name="T49" fmla="*/ 467 h 516"/>
                <a:gd name="T50" fmla="*/ 589 w 589"/>
                <a:gd name="T51" fmla="*/ 415 h 516"/>
                <a:gd name="T52" fmla="*/ 409 w 589"/>
                <a:gd name="T53" fmla="*/ 241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9" h="516">
                  <a:moveTo>
                    <a:pt x="409" y="241"/>
                  </a:moveTo>
                  <a:cubicBezTo>
                    <a:pt x="362" y="271"/>
                    <a:pt x="362" y="271"/>
                    <a:pt x="362" y="271"/>
                  </a:cubicBezTo>
                  <a:cubicBezTo>
                    <a:pt x="296" y="204"/>
                    <a:pt x="296" y="204"/>
                    <a:pt x="296" y="204"/>
                  </a:cubicBezTo>
                  <a:cubicBezTo>
                    <a:pt x="343" y="177"/>
                    <a:pt x="343" y="177"/>
                    <a:pt x="343" y="177"/>
                  </a:cubicBezTo>
                  <a:cubicBezTo>
                    <a:pt x="333" y="168"/>
                    <a:pt x="333" y="168"/>
                    <a:pt x="333" y="168"/>
                  </a:cubicBezTo>
                  <a:cubicBezTo>
                    <a:pt x="325" y="159"/>
                    <a:pt x="316" y="151"/>
                    <a:pt x="308" y="143"/>
                  </a:cubicBezTo>
                  <a:cubicBezTo>
                    <a:pt x="292" y="128"/>
                    <a:pt x="277" y="114"/>
                    <a:pt x="263" y="100"/>
                  </a:cubicBezTo>
                  <a:cubicBezTo>
                    <a:pt x="249" y="87"/>
                    <a:pt x="236" y="74"/>
                    <a:pt x="224" y="62"/>
                  </a:cubicBezTo>
                  <a:cubicBezTo>
                    <a:pt x="212" y="51"/>
                    <a:pt x="201" y="40"/>
                    <a:pt x="190" y="29"/>
                  </a:cubicBezTo>
                  <a:cubicBezTo>
                    <a:pt x="179" y="19"/>
                    <a:pt x="169" y="9"/>
                    <a:pt x="160" y="0"/>
                  </a:cubicBezTo>
                  <a:cubicBezTo>
                    <a:pt x="145" y="8"/>
                    <a:pt x="132" y="16"/>
                    <a:pt x="120" y="25"/>
                  </a:cubicBezTo>
                  <a:cubicBezTo>
                    <a:pt x="107" y="35"/>
                    <a:pt x="95" y="44"/>
                    <a:pt x="84" y="55"/>
                  </a:cubicBezTo>
                  <a:cubicBezTo>
                    <a:pt x="73" y="66"/>
                    <a:pt x="63" y="77"/>
                    <a:pt x="54" y="89"/>
                  </a:cubicBezTo>
                  <a:cubicBezTo>
                    <a:pt x="44" y="102"/>
                    <a:pt x="36" y="115"/>
                    <a:pt x="29" y="129"/>
                  </a:cubicBezTo>
                  <a:cubicBezTo>
                    <a:pt x="21" y="143"/>
                    <a:pt x="15" y="158"/>
                    <a:pt x="11" y="173"/>
                  </a:cubicBezTo>
                  <a:cubicBezTo>
                    <a:pt x="6" y="189"/>
                    <a:pt x="3" y="206"/>
                    <a:pt x="1" y="223"/>
                  </a:cubicBezTo>
                  <a:cubicBezTo>
                    <a:pt x="0" y="240"/>
                    <a:pt x="0" y="258"/>
                    <a:pt x="3" y="277"/>
                  </a:cubicBezTo>
                  <a:cubicBezTo>
                    <a:pt x="6" y="296"/>
                    <a:pt x="12" y="315"/>
                    <a:pt x="20" y="335"/>
                  </a:cubicBezTo>
                  <a:cubicBezTo>
                    <a:pt x="28" y="355"/>
                    <a:pt x="40" y="374"/>
                    <a:pt x="54" y="392"/>
                  </a:cubicBezTo>
                  <a:cubicBezTo>
                    <a:pt x="68" y="410"/>
                    <a:pt x="85" y="427"/>
                    <a:pt x="105" y="442"/>
                  </a:cubicBezTo>
                  <a:cubicBezTo>
                    <a:pt x="125" y="458"/>
                    <a:pt x="147" y="471"/>
                    <a:pt x="172" y="482"/>
                  </a:cubicBezTo>
                  <a:cubicBezTo>
                    <a:pt x="197" y="493"/>
                    <a:pt x="224" y="502"/>
                    <a:pt x="253" y="507"/>
                  </a:cubicBezTo>
                  <a:cubicBezTo>
                    <a:pt x="282" y="513"/>
                    <a:pt x="312" y="516"/>
                    <a:pt x="342" y="515"/>
                  </a:cubicBezTo>
                  <a:cubicBezTo>
                    <a:pt x="373" y="514"/>
                    <a:pt x="403" y="509"/>
                    <a:pt x="433" y="501"/>
                  </a:cubicBezTo>
                  <a:cubicBezTo>
                    <a:pt x="463" y="493"/>
                    <a:pt x="491" y="482"/>
                    <a:pt x="518" y="467"/>
                  </a:cubicBezTo>
                  <a:cubicBezTo>
                    <a:pt x="544" y="452"/>
                    <a:pt x="568" y="435"/>
                    <a:pt x="589" y="415"/>
                  </a:cubicBezTo>
                  <a:lnTo>
                    <a:pt x="409" y="241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6" name="Freeform 7">
              <a:extLst>
                <a:ext uri="{FF2B5EF4-FFF2-40B4-BE49-F238E27FC236}">
                  <a16:creationId xmlns:a16="http://schemas.microsoft.com/office/drawing/2014/main" id="{8D0281F7-60F8-430B-6439-CF20DEB452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98437" y="5664322"/>
              <a:ext cx="291139" cy="224971"/>
            </a:xfrm>
            <a:custGeom>
              <a:avLst/>
              <a:gdLst>
                <a:gd name="T0" fmla="*/ 0 w 454"/>
                <a:gd name="T1" fmla="*/ 83 h 351"/>
                <a:gd name="T2" fmla="*/ 298 w 454"/>
                <a:gd name="T3" fmla="*/ 351 h 351"/>
                <a:gd name="T4" fmla="*/ 0 w 454"/>
                <a:gd name="T5" fmla="*/ 83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4" h="351">
                  <a:moveTo>
                    <a:pt x="0" y="83"/>
                  </a:moveTo>
                  <a:cubicBezTo>
                    <a:pt x="0" y="83"/>
                    <a:pt x="454" y="0"/>
                    <a:pt x="298" y="351"/>
                  </a:cubicBezTo>
                  <a:cubicBezTo>
                    <a:pt x="298" y="351"/>
                    <a:pt x="332" y="125"/>
                    <a:pt x="0" y="83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7" name="Freeform 8">
              <a:extLst>
                <a:ext uri="{FF2B5EF4-FFF2-40B4-BE49-F238E27FC236}">
                  <a16:creationId xmlns:a16="http://schemas.microsoft.com/office/drawing/2014/main" id="{47E5C14E-FDA7-F8A0-B49E-DA3B608293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66174" y="5978417"/>
              <a:ext cx="347584" cy="100197"/>
            </a:xfrm>
            <a:custGeom>
              <a:avLst/>
              <a:gdLst>
                <a:gd name="T0" fmla="*/ 474 w 542"/>
                <a:gd name="T1" fmla="*/ 87 h 156"/>
                <a:gd name="T2" fmla="*/ 389 w 542"/>
                <a:gd name="T3" fmla="*/ 120 h 156"/>
                <a:gd name="T4" fmla="*/ 298 w 542"/>
                <a:gd name="T5" fmla="*/ 132 h 156"/>
                <a:gd name="T6" fmla="*/ 208 w 542"/>
                <a:gd name="T7" fmla="*/ 125 h 156"/>
                <a:gd name="T8" fmla="*/ 127 w 542"/>
                <a:gd name="T9" fmla="*/ 100 h 156"/>
                <a:gd name="T10" fmla="*/ 59 w 542"/>
                <a:gd name="T11" fmla="*/ 60 h 156"/>
                <a:gd name="T12" fmla="*/ 7 w 542"/>
                <a:gd name="T13" fmla="*/ 9 h 156"/>
                <a:gd name="T14" fmla="*/ 0 w 542"/>
                <a:gd name="T15" fmla="*/ 0 h 156"/>
                <a:gd name="T16" fmla="*/ 7 w 542"/>
                <a:gd name="T17" fmla="*/ 9 h 156"/>
                <a:gd name="T18" fmla="*/ 54 w 542"/>
                <a:gd name="T19" fmla="*/ 63 h 156"/>
                <a:gd name="T20" fmla="*/ 119 w 542"/>
                <a:gd name="T21" fmla="*/ 108 h 156"/>
                <a:gd name="T22" fmla="*/ 198 w 542"/>
                <a:gd name="T23" fmla="*/ 140 h 156"/>
                <a:gd name="T24" fmla="*/ 287 w 542"/>
                <a:gd name="T25" fmla="*/ 154 h 156"/>
                <a:gd name="T26" fmla="*/ 379 w 542"/>
                <a:gd name="T27" fmla="*/ 148 h 156"/>
                <a:gd name="T28" fmla="*/ 466 w 542"/>
                <a:gd name="T29" fmla="*/ 122 h 156"/>
                <a:gd name="T30" fmla="*/ 540 w 542"/>
                <a:gd name="T31" fmla="*/ 77 h 156"/>
                <a:gd name="T32" fmla="*/ 542 w 542"/>
                <a:gd name="T33" fmla="*/ 39 h 156"/>
                <a:gd name="T34" fmla="*/ 474 w 542"/>
                <a:gd name="T35" fmla="*/ 8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42" h="156">
                  <a:moveTo>
                    <a:pt x="474" y="87"/>
                  </a:moveTo>
                  <a:cubicBezTo>
                    <a:pt x="448" y="102"/>
                    <a:pt x="419" y="111"/>
                    <a:pt x="389" y="120"/>
                  </a:cubicBezTo>
                  <a:cubicBezTo>
                    <a:pt x="359" y="128"/>
                    <a:pt x="329" y="131"/>
                    <a:pt x="298" y="132"/>
                  </a:cubicBezTo>
                  <a:cubicBezTo>
                    <a:pt x="267" y="133"/>
                    <a:pt x="237" y="131"/>
                    <a:pt x="208" y="125"/>
                  </a:cubicBezTo>
                  <a:cubicBezTo>
                    <a:pt x="179" y="120"/>
                    <a:pt x="152" y="111"/>
                    <a:pt x="127" y="100"/>
                  </a:cubicBezTo>
                  <a:cubicBezTo>
                    <a:pt x="102" y="89"/>
                    <a:pt x="79" y="76"/>
                    <a:pt x="59" y="60"/>
                  </a:cubicBezTo>
                  <a:cubicBezTo>
                    <a:pt x="39" y="45"/>
                    <a:pt x="22" y="28"/>
                    <a:pt x="7" y="9"/>
                  </a:cubicBezTo>
                  <a:cubicBezTo>
                    <a:pt x="5" y="6"/>
                    <a:pt x="3" y="3"/>
                    <a:pt x="0" y="0"/>
                  </a:cubicBezTo>
                  <a:cubicBezTo>
                    <a:pt x="2" y="3"/>
                    <a:pt x="4" y="6"/>
                    <a:pt x="7" y="9"/>
                  </a:cubicBezTo>
                  <a:cubicBezTo>
                    <a:pt x="20" y="29"/>
                    <a:pt x="36" y="47"/>
                    <a:pt x="54" y="63"/>
                  </a:cubicBezTo>
                  <a:cubicBezTo>
                    <a:pt x="73" y="80"/>
                    <a:pt x="95" y="95"/>
                    <a:pt x="119" y="108"/>
                  </a:cubicBezTo>
                  <a:cubicBezTo>
                    <a:pt x="143" y="121"/>
                    <a:pt x="170" y="132"/>
                    <a:pt x="198" y="140"/>
                  </a:cubicBezTo>
                  <a:cubicBezTo>
                    <a:pt x="227" y="148"/>
                    <a:pt x="256" y="153"/>
                    <a:pt x="287" y="154"/>
                  </a:cubicBezTo>
                  <a:cubicBezTo>
                    <a:pt x="318" y="156"/>
                    <a:pt x="349" y="154"/>
                    <a:pt x="379" y="148"/>
                  </a:cubicBezTo>
                  <a:cubicBezTo>
                    <a:pt x="409" y="143"/>
                    <a:pt x="438" y="134"/>
                    <a:pt x="466" y="122"/>
                  </a:cubicBezTo>
                  <a:cubicBezTo>
                    <a:pt x="493" y="110"/>
                    <a:pt x="518" y="95"/>
                    <a:pt x="540" y="77"/>
                  </a:cubicBezTo>
                  <a:cubicBezTo>
                    <a:pt x="542" y="39"/>
                    <a:pt x="542" y="39"/>
                    <a:pt x="542" y="39"/>
                  </a:cubicBezTo>
                  <a:cubicBezTo>
                    <a:pt x="522" y="58"/>
                    <a:pt x="499" y="73"/>
                    <a:pt x="474" y="87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8" name="Freeform 9">
              <a:extLst>
                <a:ext uri="{FF2B5EF4-FFF2-40B4-BE49-F238E27FC236}">
                  <a16:creationId xmlns:a16="http://schemas.microsoft.com/office/drawing/2014/main" id="{E60B513B-9B34-E370-5583-0DB84CF766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49014" y="5843920"/>
              <a:ext cx="55905" cy="41591"/>
            </a:xfrm>
            <a:custGeom>
              <a:avLst/>
              <a:gdLst>
                <a:gd name="T0" fmla="*/ 0 w 207"/>
                <a:gd name="T1" fmla="*/ 76 h 154"/>
                <a:gd name="T2" fmla="*/ 128 w 207"/>
                <a:gd name="T3" fmla="*/ 0 h 154"/>
                <a:gd name="T4" fmla="*/ 207 w 207"/>
                <a:gd name="T5" fmla="*/ 73 h 154"/>
                <a:gd name="T6" fmla="*/ 78 w 207"/>
                <a:gd name="T7" fmla="*/ 154 h 154"/>
                <a:gd name="T8" fmla="*/ 0 w 207"/>
                <a:gd name="T9" fmla="*/ 7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54">
                  <a:moveTo>
                    <a:pt x="0" y="76"/>
                  </a:moveTo>
                  <a:lnTo>
                    <a:pt x="128" y="0"/>
                  </a:lnTo>
                  <a:lnTo>
                    <a:pt x="207" y="73"/>
                  </a:lnTo>
                  <a:lnTo>
                    <a:pt x="78" y="154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9" name="Freeform 10">
              <a:extLst>
                <a:ext uri="{FF2B5EF4-FFF2-40B4-BE49-F238E27FC236}">
                  <a16:creationId xmlns:a16="http://schemas.microsoft.com/office/drawing/2014/main" id="{E10C1AC4-DDF6-F215-2F3B-1F228719C1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79189" y="5653249"/>
              <a:ext cx="223890" cy="179598"/>
            </a:xfrm>
            <a:custGeom>
              <a:avLst/>
              <a:gdLst>
                <a:gd name="T0" fmla="*/ 0 w 349"/>
                <a:gd name="T1" fmla="*/ 71 h 280"/>
                <a:gd name="T2" fmla="*/ 224 w 349"/>
                <a:gd name="T3" fmla="*/ 280 h 280"/>
                <a:gd name="T4" fmla="*/ 0 w 349"/>
                <a:gd name="T5" fmla="*/ 71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9" h="280">
                  <a:moveTo>
                    <a:pt x="0" y="71"/>
                  </a:moveTo>
                  <a:cubicBezTo>
                    <a:pt x="0" y="71"/>
                    <a:pt x="349" y="0"/>
                    <a:pt x="224" y="280"/>
                  </a:cubicBezTo>
                  <a:cubicBezTo>
                    <a:pt x="224" y="280"/>
                    <a:pt x="301" y="82"/>
                    <a:pt x="0" y="71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00" name="Freeform 11">
            <a:extLst>
              <a:ext uri="{FF2B5EF4-FFF2-40B4-BE49-F238E27FC236}">
                <a16:creationId xmlns:a16="http://schemas.microsoft.com/office/drawing/2014/main" id="{1A2DE8E7-1EA8-6C79-EDD3-F1E59C8C9071}"/>
              </a:ext>
            </a:extLst>
          </p:cNvPr>
          <p:cNvSpPr>
            <a:spLocks/>
          </p:cNvSpPr>
          <p:nvPr userDrawn="1"/>
        </p:nvSpPr>
        <p:spPr bwMode="auto">
          <a:xfrm>
            <a:off x="11283459" y="6320329"/>
            <a:ext cx="341372" cy="103438"/>
          </a:xfrm>
          <a:custGeom>
            <a:avLst/>
            <a:gdLst>
              <a:gd name="T0" fmla="*/ 61 w 532"/>
              <a:gd name="T1" fmla="*/ 113 h 161"/>
              <a:gd name="T2" fmla="*/ 138 w 532"/>
              <a:gd name="T3" fmla="*/ 69 h 161"/>
              <a:gd name="T4" fmla="*/ 223 w 532"/>
              <a:gd name="T5" fmla="*/ 36 h 161"/>
              <a:gd name="T6" fmla="*/ 311 w 532"/>
              <a:gd name="T7" fmla="*/ 15 h 161"/>
              <a:gd name="T8" fmla="*/ 393 w 532"/>
              <a:gd name="T9" fmla="*/ 9 h 161"/>
              <a:gd name="T10" fmla="*/ 466 w 532"/>
              <a:gd name="T11" fmla="*/ 14 h 161"/>
              <a:gd name="T12" fmla="*/ 524 w 532"/>
              <a:gd name="T13" fmla="*/ 32 h 161"/>
              <a:gd name="T14" fmla="*/ 532 w 532"/>
              <a:gd name="T15" fmla="*/ 35 h 161"/>
              <a:gd name="T16" fmla="*/ 525 w 532"/>
              <a:gd name="T17" fmla="*/ 31 h 161"/>
              <a:gd name="T18" fmla="*/ 470 w 532"/>
              <a:gd name="T19" fmla="*/ 11 h 161"/>
              <a:gd name="T20" fmla="*/ 400 w 532"/>
              <a:gd name="T21" fmla="*/ 1 h 161"/>
              <a:gd name="T22" fmla="*/ 318 w 532"/>
              <a:gd name="T23" fmla="*/ 4 h 161"/>
              <a:gd name="T24" fmla="*/ 230 w 532"/>
              <a:gd name="T25" fmla="*/ 19 h 161"/>
              <a:gd name="T26" fmla="*/ 143 w 532"/>
              <a:gd name="T27" fmla="*/ 48 h 161"/>
              <a:gd name="T28" fmla="*/ 64 w 532"/>
              <a:gd name="T29" fmla="*/ 89 h 161"/>
              <a:gd name="T30" fmla="*/ 0 w 532"/>
              <a:gd name="T31" fmla="*/ 137 h 161"/>
              <a:gd name="T32" fmla="*/ 5 w 532"/>
              <a:gd name="T33" fmla="*/ 161 h 161"/>
              <a:gd name="T34" fmla="*/ 61 w 532"/>
              <a:gd name="T35" fmla="*/ 113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32" h="161">
                <a:moveTo>
                  <a:pt x="61" y="113"/>
                </a:moveTo>
                <a:cubicBezTo>
                  <a:pt x="84" y="97"/>
                  <a:pt x="110" y="83"/>
                  <a:pt x="138" y="69"/>
                </a:cubicBezTo>
                <a:cubicBezTo>
                  <a:pt x="165" y="56"/>
                  <a:pt x="194" y="45"/>
                  <a:pt x="223" y="36"/>
                </a:cubicBezTo>
                <a:cubicBezTo>
                  <a:pt x="252" y="27"/>
                  <a:pt x="282" y="20"/>
                  <a:pt x="311" y="15"/>
                </a:cubicBezTo>
                <a:cubicBezTo>
                  <a:pt x="339" y="11"/>
                  <a:pt x="367" y="9"/>
                  <a:pt x="393" y="9"/>
                </a:cubicBezTo>
                <a:cubicBezTo>
                  <a:pt x="419" y="8"/>
                  <a:pt x="443" y="10"/>
                  <a:pt x="466" y="14"/>
                </a:cubicBezTo>
                <a:cubicBezTo>
                  <a:pt x="487" y="18"/>
                  <a:pt x="507" y="24"/>
                  <a:pt x="524" y="32"/>
                </a:cubicBezTo>
                <a:cubicBezTo>
                  <a:pt x="527" y="33"/>
                  <a:pt x="530" y="34"/>
                  <a:pt x="532" y="35"/>
                </a:cubicBezTo>
                <a:cubicBezTo>
                  <a:pt x="530" y="34"/>
                  <a:pt x="527" y="33"/>
                  <a:pt x="525" y="31"/>
                </a:cubicBezTo>
                <a:cubicBezTo>
                  <a:pt x="509" y="23"/>
                  <a:pt x="490" y="16"/>
                  <a:pt x="470" y="11"/>
                </a:cubicBezTo>
                <a:cubicBezTo>
                  <a:pt x="448" y="6"/>
                  <a:pt x="425" y="3"/>
                  <a:pt x="400" y="1"/>
                </a:cubicBezTo>
                <a:cubicBezTo>
                  <a:pt x="374" y="0"/>
                  <a:pt x="346" y="1"/>
                  <a:pt x="318" y="4"/>
                </a:cubicBezTo>
                <a:cubicBezTo>
                  <a:pt x="289" y="7"/>
                  <a:pt x="259" y="12"/>
                  <a:pt x="230" y="19"/>
                </a:cubicBezTo>
                <a:cubicBezTo>
                  <a:pt x="200" y="27"/>
                  <a:pt x="171" y="37"/>
                  <a:pt x="143" y="48"/>
                </a:cubicBezTo>
                <a:cubicBezTo>
                  <a:pt x="114" y="60"/>
                  <a:pt x="88" y="74"/>
                  <a:pt x="64" y="89"/>
                </a:cubicBezTo>
                <a:cubicBezTo>
                  <a:pt x="40" y="104"/>
                  <a:pt x="18" y="120"/>
                  <a:pt x="0" y="137"/>
                </a:cubicBezTo>
                <a:cubicBezTo>
                  <a:pt x="5" y="161"/>
                  <a:pt x="5" y="161"/>
                  <a:pt x="5" y="161"/>
                </a:cubicBezTo>
                <a:cubicBezTo>
                  <a:pt x="21" y="144"/>
                  <a:pt x="40" y="128"/>
                  <a:pt x="61" y="113"/>
                </a:cubicBezTo>
                <a:close/>
              </a:path>
            </a:pathLst>
          </a:custGeom>
          <a:solidFill>
            <a:srgbClr val="95C1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pSp>
        <p:nvGrpSpPr>
          <p:cNvPr id="101" name="Groep 96">
            <a:extLst>
              <a:ext uri="{FF2B5EF4-FFF2-40B4-BE49-F238E27FC236}">
                <a16:creationId xmlns:a16="http://schemas.microsoft.com/office/drawing/2014/main" id="{0F66FCC6-1BFE-7958-A5FB-DA9A7AC603E9}"/>
              </a:ext>
            </a:extLst>
          </p:cNvPr>
          <p:cNvGrpSpPr/>
          <p:nvPr userDrawn="1"/>
        </p:nvGrpSpPr>
        <p:grpSpPr>
          <a:xfrm>
            <a:off x="11114663" y="6099139"/>
            <a:ext cx="800226" cy="166635"/>
            <a:chOff x="11114663" y="6099139"/>
            <a:chExt cx="800226" cy="166635"/>
          </a:xfrm>
        </p:grpSpPr>
        <p:sp>
          <p:nvSpPr>
            <p:cNvPr id="102" name="Freeform 12">
              <a:extLst>
                <a:ext uri="{FF2B5EF4-FFF2-40B4-BE49-F238E27FC236}">
                  <a16:creationId xmlns:a16="http://schemas.microsoft.com/office/drawing/2014/main" id="{7B090EF6-6E89-F5A8-C0C5-6728141144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114663" y="6135059"/>
              <a:ext cx="111000" cy="129635"/>
            </a:xfrm>
            <a:custGeom>
              <a:avLst/>
              <a:gdLst>
                <a:gd name="T0" fmla="*/ 83 w 173"/>
                <a:gd name="T1" fmla="*/ 158 h 202"/>
                <a:gd name="T2" fmla="*/ 67 w 173"/>
                <a:gd name="T3" fmla="*/ 167 h 202"/>
                <a:gd name="T4" fmla="*/ 56 w 173"/>
                <a:gd name="T5" fmla="*/ 153 h 202"/>
                <a:gd name="T6" fmla="*/ 87 w 173"/>
                <a:gd name="T7" fmla="*/ 92 h 202"/>
                <a:gd name="T8" fmla="*/ 97 w 173"/>
                <a:gd name="T9" fmla="*/ 98 h 202"/>
                <a:gd name="T10" fmla="*/ 83 w 173"/>
                <a:gd name="T11" fmla="*/ 158 h 202"/>
                <a:gd name="T12" fmla="*/ 168 w 173"/>
                <a:gd name="T13" fmla="*/ 33 h 202"/>
                <a:gd name="T14" fmla="*/ 173 w 173"/>
                <a:gd name="T15" fmla="*/ 0 h 202"/>
                <a:gd name="T16" fmla="*/ 118 w 173"/>
                <a:gd name="T17" fmla="*/ 8 h 202"/>
                <a:gd name="T18" fmla="*/ 109 w 173"/>
                <a:gd name="T19" fmla="*/ 61 h 202"/>
                <a:gd name="T20" fmla="*/ 90 w 173"/>
                <a:gd name="T21" fmla="*/ 57 h 202"/>
                <a:gd name="T22" fmla="*/ 1 w 173"/>
                <a:gd name="T23" fmla="*/ 157 h 202"/>
                <a:gd name="T24" fmla="*/ 48 w 173"/>
                <a:gd name="T25" fmla="*/ 202 h 202"/>
                <a:gd name="T26" fmla="*/ 85 w 173"/>
                <a:gd name="T27" fmla="*/ 188 h 202"/>
                <a:gd name="T28" fmla="*/ 86 w 173"/>
                <a:gd name="T29" fmla="*/ 198 h 202"/>
                <a:gd name="T30" fmla="*/ 132 w 173"/>
                <a:gd name="T31" fmla="*/ 198 h 202"/>
                <a:gd name="T32" fmla="*/ 139 w 173"/>
                <a:gd name="T33" fmla="*/ 143 h 202"/>
                <a:gd name="T34" fmla="*/ 168 w 173"/>
                <a:gd name="T35" fmla="*/ 3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3" h="202">
                  <a:moveTo>
                    <a:pt x="83" y="158"/>
                  </a:moveTo>
                  <a:cubicBezTo>
                    <a:pt x="80" y="162"/>
                    <a:pt x="73" y="167"/>
                    <a:pt x="67" y="167"/>
                  </a:cubicBezTo>
                  <a:cubicBezTo>
                    <a:pt x="59" y="167"/>
                    <a:pt x="56" y="162"/>
                    <a:pt x="56" y="153"/>
                  </a:cubicBezTo>
                  <a:cubicBezTo>
                    <a:pt x="56" y="144"/>
                    <a:pt x="63" y="92"/>
                    <a:pt x="87" y="92"/>
                  </a:cubicBezTo>
                  <a:cubicBezTo>
                    <a:pt x="92" y="92"/>
                    <a:pt x="96" y="95"/>
                    <a:pt x="97" y="98"/>
                  </a:cubicBezTo>
                  <a:lnTo>
                    <a:pt x="83" y="158"/>
                  </a:lnTo>
                  <a:close/>
                  <a:moveTo>
                    <a:pt x="168" y="33"/>
                  </a:moveTo>
                  <a:cubicBezTo>
                    <a:pt x="171" y="22"/>
                    <a:pt x="173" y="7"/>
                    <a:pt x="173" y="0"/>
                  </a:cubicBezTo>
                  <a:cubicBezTo>
                    <a:pt x="118" y="8"/>
                    <a:pt x="118" y="8"/>
                    <a:pt x="118" y="8"/>
                  </a:cubicBezTo>
                  <a:cubicBezTo>
                    <a:pt x="118" y="16"/>
                    <a:pt x="117" y="29"/>
                    <a:pt x="109" y="61"/>
                  </a:cubicBezTo>
                  <a:cubicBezTo>
                    <a:pt x="104" y="60"/>
                    <a:pt x="97" y="57"/>
                    <a:pt x="90" y="57"/>
                  </a:cubicBezTo>
                  <a:cubicBezTo>
                    <a:pt x="20" y="57"/>
                    <a:pt x="0" y="122"/>
                    <a:pt x="1" y="157"/>
                  </a:cubicBezTo>
                  <a:cubicBezTo>
                    <a:pt x="2" y="185"/>
                    <a:pt x="18" y="202"/>
                    <a:pt x="48" y="202"/>
                  </a:cubicBezTo>
                  <a:cubicBezTo>
                    <a:pt x="65" y="202"/>
                    <a:pt x="78" y="196"/>
                    <a:pt x="85" y="188"/>
                  </a:cubicBezTo>
                  <a:cubicBezTo>
                    <a:pt x="85" y="191"/>
                    <a:pt x="85" y="196"/>
                    <a:pt x="86" y="198"/>
                  </a:cubicBezTo>
                  <a:cubicBezTo>
                    <a:pt x="132" y="198"/>
                    <a:pt x="132" y="198"/>
                    <a:pt x="132" y="198"/>
                  </a:cubicBezTo>
                  <a:cubicBezTo>
                    <a:pt x="130" y="188"/>
                    <a:pt x="131" y="178"/>
                    <a:pt x="139" y="143"/>
                  </a:cubicBezTo>
                  <a:lnTo>
                    <a:pt x="168" y="33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3" name="Freeform 13">
              <a:extLst>
                <a:ext uri="{FF2B5EF4-FFF2-40B4-BE49-F238E27FC236}">
                  <a16:creationId xmlns:a16="http://schemas.microsoft.com/office/drawing/2014/main" id="{D08829CE-4C0E-E2C7-4DA1-D7E53E5403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229444" y="6170978"/>
              <a:ext cx="97496" cy="93715"/>
            </a:xfrm>
            <a:custGeom>
              <a:avLst/>
              <a:gdLst>
                <a:gd name="T0" fmla="*/ 63 w 152"/>
                <a:gd name="T1" fmla="*/ 56 h 146"/>
                <a:gd name="T2" fmla="*/ 87 w 152"/>
                <a:gd name="T3" fmla="*/ 33 h 146"/>
                <a:gd name="T4" fmla="*/ 99 w 152"/>
                <a:gd name="T5" fmla="*/ 43 h 146"/>
                <a:gd name="T6" fmla="*/ 74 w 152"/>
                <a:gd name="T7" fmla="*/ 58 h 146"/>
                <a:gd name="T8" fmla="*/ 63 w 152"/>
                <a:gd name="T9" fmla="*/ 56 h 146"/>
                <a:gd name="T10" fmla="*/ 55 w 152"/>
                <a:gd name="T11" fmla="*/ 88 h 146"/>
                <a:gd name="T12" fmla="*/ 73 w 152"/>
                <a:gd name="T13" fmla="*/ 89 h 146"/>
                <a:gd name="T14" fmla="*/ 152 w 152"/>
                <a:gd name="T15" fmla="*/ 40 h 146"/>
                <a:gd name="T16" fmla="*/ 93 w 152"/>
                <a:gd name="T17" fmla="*/ 0 h 146"/>
                <a:gd name="T18" fmla="*/ 0 w 152"/>
                <a:gd name="T19" fmla="*/ 95 h 146"/>
                <a:gd name="T20" fmla="*/ 66 w 152"/>
                <a:gd name="T21" fmla="*/ 146 h 146"/>
                <a:gd name="T22" fmla="*/ 130 w 152"/>
                <a:gd name="T23" fmla="*/ 128 h 146"/>
                <a:gd name="T24" fmla="*/ 120 w 152"/>
                <a:gd name="T25" fmla="*/ 99 h 146"/>
                <a:gd name="T26" fmla="*/ 76 w 152"/>
                <a:gd name="T27" fmla="*/ 113 h 146"/>
                <a:gd name="T28" fmla="*/ 54 w 152"/>
                <a:gd name="T29" fmla="*/ 96 h 146"/>
                <a:gd name="T30" fmla="*/ 55 w 152"/>
                <a:gd name="T31" fmla="*/ 8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2" h="146">
                  <a:moveTo>
                    <a:pt x="63" y="56"/>
                  </a:moveTo>
                  <a:cubicBezTo>
                    <a:pt x="67" y="42"/>
                    <a:pt x="74" y="33"/>
                    <a:pt x="87" y="33"/>
                  </a:cubicBezTo>
                  <a:cubicBezTo>
                    <a:pt x="95" y="33"/>
                    <a:pt x="99" y="36"/>
                    <a:pt x="99" y="43"/>
                  </a:cubicBezTo>
                  <a:cubicBezTo>
                    <a:pt x="99" y="52"/>
                    <a:pt x="86" y="58"/>
                    <a:pt x="74" y="58"/>
                  </a:cubicBezTo>
                  <a:cubicBezTo>
                    <a:pt x="69" y="58"/>
                    <a:pt x="65" y="57"/>
                    <a:pt x="63" y="56"/>
                  </a:cubicBezTo>
                  <a:close/>
                  <a:moveTo>
                    <a:pt x="55" y="88"/>
                  </a:moveTo>
                  <a:cubicBezTo>
                    <a:pt x="57" y="88"/>
                    <a:pt x="65" y="89"/>
                    <a:pt x="73" y="89"/>
                  </a:cubicBezTo>
                  <a:cubicBezTo>
                    <a:pt x="125" y="89"/>
                    <a:pt x="152" y="65"/>
                    <a:pt x="152" y="40"/>
                  </a:cubicBezTo>
                  <a:cubicBezTo>
                    <a:pt x="152" y="11"/>
                    <a:pt x="126" y="0"/>
                    <a:pt x="93" y="0"/>
                  </a:cubicBezTo>
                  <a:cubicBezTo>
                    <a:pt x="34" y="0"/>
                    <a:pt x="0" y="44"/>
                    <a:pt x="0" y="95"/>
                  </a:cubicBezTo>
                  <a:cubicBezTo>
                    <a:pt x="0" y="130"/>
                    <a:pt x="21" y="146"/>
                    <a:pt x="66" y="146"/>
                  </a:cubicBezTo>
                  <a:cubicBezTo>
                    <a:pt x="82" y="146"/>
                    <a:pt x="105" y="141"/>
                    <a:pt x="130" y="128"/>
                  </a:cubicBezTo>
                  <a:cubicBezTo>
                    <a:pt x="120" y="99"/>
                    <a:pt x="120" y="99"/>
                    <a:pt x="120" y="99"/>
                  </a:cubicBezTo>
                  <a:cubicBezTo>
                    <a:pt x="107" y="107"/>
                    <a:pt x="89" y="113"/>
                    <a:pt x="76" y="113"/>
                  </a:cubicBezTo>
                  <a:cubicBezTo>
                    <a:pt x="60" y="113"/>
                    <a:pt x="54" y="109"/>
                    <a:pt x="54" y="96"/>
                  </a:cubicBezTo>
                  <a:cubicBezTo>
                    <a:pt x="54" y="95"/>
                    <a:pt x="54" y="90"/>
                    <a:pt x="55" y="88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4" name="Freeform 14">
              <a:extLst>
                <a:ext uri="{FF2B5EF4-FFF2-40B4-BE49-F238E27FC236}">
                  <a16:creationId xmlns:a16="http://schemas.microsoft.com/office/drawing/2014/main" id="{C60D55AA-8A95-F30D-E15F-C886C66807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79065" y="6136409"/>
              <a:ext cx="104518" cy="125584"/>
            </a:xfrm>
            <a:custGeom>
              <a:avLst/>
              <a:gdLst>
                <a:gd name="T0" fmla="*/ 41 w 163"/>
                <a:gd name="T1" fmla="*/ 8 h 196"/>
                <a:gd name="T2" fmla="*/ 97 w 163"/>
                <a:gd name="T3" fmla="*/ 0 h 196"/>
                <a:gd name="T4" fmla="*/ 92 w 163"/>
                <a:gd name="T5" fmla="*/ 33 h 196"/>
                <a:gd name="T6" fmla="*/ 87 w 163"/>
                <a:gd name="T7" fmla="*/ 54 h 196"/>
                <a:gd name="T8" fmla="*/ 84 w 163"/>
                <a:gd name="T9" fmla="*/ 65 h 196"/>
                <a:gd name="T10" fmla="*/ 123 w 163"/>
                <a:gd name="T11" fmla="*/ 55 h 196"/>
                <a:gd name="T12" fmla="*/ 163 w 163"/>
                <a:gd name="T13" fmla="*/ 81 h 196"/>
                <a:gd name="T14" fmla="*/ 161 w 163"/>
                <a:gd name="T15" fmla="*/ 95 h 196"/>
                <a:gd name="T16" fmla="*/ 136 w 163"/>
                <a:gd name="T17" fmla="*/ 196 h 196"/>
                <a:gd name="T18" fmla="*/ 83 w 163"/>
                <a:gd name="T19" fmla="*/ 196 h 196"/>
                <a:gd name="T20" fmla="*/ 105 w 163"/>
                <a:gd name="T21" fmla="*/ 105 h 196"/>
                <a:gd name="T22" fmla="*/ 107 w 163"/>
                <a:gd name="T23" fmla="*/ 96 h 196"/>
                <a:gd name="T24" fmla="*/ 97 w 163"/>
                <a:gd name="T25" fmla="*/ 91 h 196"/>
                <a:gd name="T26" fmla="*/ 76 w 163"/>
                <a:gd name="T27" fmla="*/ 99 h 196"/>
                <a:gd name="T28" fmla="*/ 53 w 163"/>
                <a:gd name="T29" fmla="*/ 196 h 196"/>
                <a:gd name="T30" fmla="*/ 0 w 163"/>
                <a:gd name="T31" fmla="*/ 196 h 196"/>
                <a:gd name="T32" fmla="*/ 33 w 163"/>
                <a:gd name="T33" fmla="*/ 58 h 196"/>
                <a:gd name="T34" fmla="*/ 41 w 163"/>
                <a:gd name="T35" fmla="*/ 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3" h="196">
                  <a:moveTo>
                    <a:pt x="41" y="8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97" y="7"/>
                    <a:pt x="95" y="22"/>
                    <a:pt x="92" y="33"/>
                  </a:cubicBezTo>
                  <a:cubicBezTo>
                    <a:pt x="87" y="54"/>
                    <a:pt x="87" y="54"/>
                    <a:pt x="87" y="54"/>
                  </a:cubicBezTo>
                  <a:cubicBezTo>
                    <a:pt x="86" y="57"/>
                    <a:pt x="85" y="62"/>
                    <a:pt x="84" y="65"/>
                  </a:cubicBezTo>
                  <a:cubicBezTo>
                    <a:pt x="93" y="59"/>
                    <a:pt x="106" y="55"/>
                    <a:pt x="123" y="55"/>
                  </a:cubicBezTo>
                  <a:cubicBezTo>
                    <a:pt x="144" y="55"/>
                    <a:pt x="162" y="60"/>
                    <a:pt x="163" y="81"/>
                  </a:cubicBezTo>
                  <a:cubicBezTo>
                    <a:pt x="163" y="85"/>
                    <a:pt x="162" y="90"/>
                    <a:pt x="161" y="95"/>
                  </a:cubicBezTo>
                  <a:cubicBezTo>
                    <a:pt x="136" y="196"/>
                    <a:pt x="136" y="196"/>
                    <a:pt x="136" y="196"/>
                  </a:cubicBezTo>
                  <a:cubicBezTo>
                    <a:pt x="83" y="196"/>
                    <a:pt x="83" y="196"/>
                    <a:pt x="83" y="196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6" y="102"/>
                    <a:pt x="107" y="99"/>
                    <a:pt x="107" y="96"/>
                  </a:cubicBezTo>
                  <a:cubicBezTo>
                    <a:pt x="107" y="92"/>
                    <a:pt x="104" y="91"/>
                    <a:pt x="97" y="91"/>
                  </a:cubicBezTo>
                  <a:cubicBezTo>
                    <a:pt x="90" y="91"/>
                    <a:pt x="81" y="95"/>
                    <a:pt x="76" y="99"/>
                  </a:cubicBezTo>
                  <a:cubicBezTo>
                    <a:pt x="53" y="196"/>
                    <a:pt x="53" y="196"/>
                    <a:pt x="53" y="196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41" y="26"/>
                    <a:pt x="42" y="16"/>
                    <a:pt x="41" y="8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5" name="Freeform 15">
              <a:extLst>
                <a:ext uri="{FF2B5EF4-FFF2-40B4-BE49-F238E27FC236}">
                  <a16:creationId xmlns:a16="http://schemas.microsoft.com/office/drawing/2014/main" id="{8B14C794-8F19-B19A-83DA-AD0ADC6FD5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99787" y="6170978"/>
              <a:ext cx="96686" cy="93715"/>
            </a:xfrm>
            <a:custGeom>
              <a:avLst/>
              <a:gdLst>
                <a:gd name="T0" fmla="*/ 63 w 151"/>
                <a:gd name="T1" fmla="*/ 56 h 146"/>
                <a:gd name="T2" fmla="*/ 87 w 151"/>
                <a:gd name="T3" fmla="*/ 33 h 146"/>
                <a:gd name="T4" fmla="*/ 99 w 151"/>
                <a:gd name="T5" fmla="*/ 43 h 146"/>
                <a:gd name="T6" fmla="*/ 74 w 151"/>
                <a:gd name="T7" fmla="*/ 58 h 146"/>
                <a:gd name="T8" fmla="*/ 63 w 151"/>
                <a:gd name="T9" fmla="*/ 56 h 146"/>
                <a:gd name="T10" fmla="*/ 54 w 151"/>
                <a:gd name="T11" fmla="*/ 88 h 146"/>
                <a:gd name="T12" fmla="*/ 73 w 151"/>
                <a:gd name="T13" fmla="*/ 89 h 146"/>
                <a:gd name="T14" fmla="*/ 151 w 151"/>
                <a:gd name="T15" fmla="*/ 40 h 146"/>
                <a:gd name="T16" fmla="*/ 92 w 151"/>
                <a:gd name="T17" fmla="*/ 0 h 146"/>
                <a:gd name="T18" fmla="*/ 0 w 151"/>
                <a:gd name="T19" fmla="*/ 95 h 146"/>
                <a:gd name="T20" fmla="*/ 65 w 151"/>
                <a:gd name="T21" fmla="*/ 146 h 146"/>
                <a:gd name="T22" fmla="*/ 130 w 151"/>
                <a:gd name="T23" fmla="*/ 128 h 146"/>
                <a:gd name="T24" fmla="*/ 119 w 151"/>
                <a:gd name="T25" fmla="*/ 99 h 146"/>
                <a:gd name="T26" fmla="*/ 75 w 151"/>
                <a:gd name="T27" fmla="*/ 113 h 146"/>
                <a:gd name="T28" fmla="*/ 53 w 151"/>
                <a:gd name="T29" fmla="*/ 96 h 146"/>
                <a:gd name="T30" fmla="*/ 54 w 151"/>
                <a:gd name="T31" fmla="*/ 8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1" h="146">
                  <a:moveTo>
                    <a:pt x="63" y="56"/>
                  </a:moveTo>
                  <a:cubicBezTo>
                    <a:pt x="66" y="42"/>
                    <a:pt x="73" y="33"/>
                    <a:pt x="87" y="33"/>
                  </a:cubicBezTo>
                  <a:cubicBezTo>
                    <a:pt x="94" y="33"/>
                    <a:pt x="99" y="36"/>
                    <a:pt x="99" y="43"/>
                  </a:cubicBezTo>
                  <a:cubicBezTo>
                    <a:pt x="99" y="52"/>
                    <a:pt x="86" y="58"/>
                    <a:pt x="74" y="58"/>
                  </a:cubicBezTo>
                  <a:cubicBezTo>
                    <a:pt x="68" y="58"/>
                    <a:pt x="64" y="57"/>
                    <a:pt x="63" y="56"/>
                  </a:cubicBezTo>
                  <a:close/>
                  <a:moveTo>
                    <a:pt x="54" y="88"/>
                  </a:moveTo>
                  <a:cubicBezTo>
                    <a:pt x="57" y="88"/>
                    <a:pt x="64" y="89"/>
                    <a:pt x="73" y="89"/>
                  </a:cubicBezTo>
                  <a:cubicBezTo>
                    <a:pt x="124" y="89"/>
                    <a:pt x="151" y="65"/>
                    <a:pt x="151" y="40"/>
                  </a:cubicBezTo>
                  <a:cubicBezTo>
                    <a:pt x="151" y="11"/>
                    <a:pt x="125" y="0"/>
                    <a:pt x="92" y="0"/>
                  </a:cubicBezTo>
                  <a:cubicBezTo>
                    <a:pt x="34" y="0"/>
                    <a:pt x="0" y="44"/>
                    <a:pt x="0" y="95"/>
                  </a:cubicBezTo>
                  <a:cubicBezTo>
                    <a:pt x="0" y="130"/>
                    <a:pt x="20" y="146"/>
                    <a:pt x="65" y="146"/>
                  </a:cubicBezTo>
                  <a:cubicBezTo>
                    <a:pt x="81" y="146"/>
                    <a:pt x="105" y="141"/>
                    <a:pt x="130" y="128"/>
                  </a:cubicBezTo>
                  <a:cubicBezTo>
                    <a:pt x="119" y="99"/>
                    <a:pt x="119" y="99"/>
                    <a:pt x="119" y="99"/>
                  </a:cubicBezTo>
                  <a:cubicBezTo>
                    <a:pt x="106" y="107"/>
                    <a:pt x="89" y="113"/>
                    <a:pt x="75" y="113"/>
                  </a:cubicBezTo>
                  <a:cubicBezTo>
                    <a:pt x="59" y="113"/>
                    <a:pt x="53" y="109"/>
                    <a:pt x="53" y="96"/>
                  </a:cubicBezTo>
                  <a:cubicBezTo>
                    <a:pt x="53" y="95"/>
                    <a:pt x="54" y="90"/>
                    <a:pt x="54" y="88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6" name="Freeform 16">
              <a:extLst>
                <a:ext uri="{FF2B5EF4-FFF2-40B4-BE49-F238E27FC236}">
                  <a16:creationId xmlns:a16="http://schemas.microsoft.com/office/drawing/2014/main" id="{D5ED5284-09FB-F50E-AEBF-668079DCC3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610517" y="6171519"/>
              <a:ext cx="104788" cy="94255"/>
            </a:xfrm>
            <a:custGeom>
              <a:avLst/>
              <a:gdLst>
                <a:gd name="T0" fmla="*/ 163 w 163"/>
                <a:gd name="T1" fmla="*/ 0 h 147"/>
                <a:gd name="T2" fmla="*/ 141 w 163"/>
                <a:gd name="T3" fmla="*/ 90 h 147"/>
                <a:gd name="T4" fmla="*/ 141 w 163"/>
                <a:gd name="T5" fmla="*/ 132 h 147"/>
                <a:gd name="T6" fmla="*/ 91 w 163"/>
                <a:gd name="T7" fmla="*/ 147 h 147"/>
                <a:gd name="T8" fmla="*/ 86 w 163"/>
                <a:gd name="T9" fmla="*/ 130 h 147"/>
                <a:gd name="T10" fmla="*/ 39 w 163"/>
                <a:gd name="T11" fmla="*/ 145 h 147"/>
                <a:gd name="T12" fmla="*/ 0 w 163"/>
                <a:gd name="T13" fmla="*/ 117 h 147"/>
                <a:gd name="T14" fmla="*/ 5 w 163"/>
                <a:gd name="T15" fmla="*/ 87 h 147"/>
                <a:gd name="T16" fmla="*/ 25 w 163"/>
                <a:gd name="T17" fmla="*/ 6 h 147"/>
                <a:gd name="T18" fmla="*/ 79 w 163"/>
                <a:gd name="T19" fmla="*/ 0 h 147"/>
                <a:gd name="T20" fmla="*/ 57 w 163"/>
                <a:gd name="T21" fmla="*/ 92 h 147"/>
                <a:gd name="T22" fmla="*/ 65 w 163"/>
                <a:gd name="T23" fmla="*/ 107 h 147"/>
                <a:gd name="T24" fmla="*/ 87 w 163"/>
                <a:gd name="T25" fmla="*/ 94 h 147"/>
                <a:gd name="T26" fmla="*/ 108 w 163"/>
                <a:gd name="T27" fmla="*/ 6 h 147"/>
                <a:gd name="T28" fmla="*/ 163 w 163"/>
                <a:gd name="T2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3" h="147">
                  <a:moveTo>
                    <a:pt x="163" y="0"/>
                  </a:moveTo>
                  <a:cubicBezTo>
                    <a:pt x="141" y="90"/>
                    <a:pt x="141" y="90"/>
                    <a:pt x="141" y="90"/>
                  </a:cubicBezTo>
                  <a:cubicBezTo>
                    <a:pt x="137" y="105"/>
                    <a:pt x="137" y="117"/>
                    <a:pt x="141" y="132"/>
                  </a:cubicBezTo>
                  <a:cubicBezTo>
                    <a:pt x="91" y="147"/>
                    <a:pt x="91" y="147"/>
                    <a:pt x="91" y="147"/>
                  </a:cubicBezTo>
                  <a:cubicBezTo>
                    <a:pt x="89" y="143"/>
                    <a:pt x="87" y="133"/>
                    <a:pt x="86" y="130"/>
                  </a:cubicBezTo>
                  <a:cubicBezTo>
                    <a:pt x="73" y="139"/>
                    <a:pt x="57" y="145"/>
                    <a:pt x="39" y="145"/>
                  </a:cubicBezTo>
                  <a:cubicBezTo>
                    <a:pt x="19" y="145"/>
                    <a:pt x="0" y="139"/>
                    <a:pt x="0" y="117"/>
                  </a:cubicBezTo>
                  <a:cubicBezTo>
                    <a:pt x="0" y="111"/>
                    <a:pt x="2" y="102"/>
                    <a:pt x="5" y="87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4" y="103"/>
                    <a:pt x="56" y="107"/>
                    <a:pt x="65" y="107"/>
                  </a:cubicBezTo>
                  <a:cubicBezTo>
                    <a:pt x="73" y="107"/>
                    <a:pt x="80" y="104"/>
                    <a:pt x="87" y="94"/>
                  </a:cubicBezTo>
                  <a:cubicBezTo>
                    <a:pt x="108" y="6"/>
                    <a:pt x="108" y="6"/>
                    <a:pt x="108" y="6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7" name="Freeform 17">
              <a:extLst>
                <a:ext uri="{FF2B5EF4-FFF2-40B4-BE49-F238E27FC236}">
                  <a16:creationId xmlns:a16="http://schemas.microsoft.com/office/drawing/2014/main" id="{79F6D036-DD96-07DA-B60D-395441F051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717736" y="6171519"/>
              <a:ext cx="103978" cy="93175"/>
            </a:xfrm>
            <a:custGeom>
              <a:avLst/>
              <a:gdLst>
                <a:gd name="T0" fmla="*/ 0 w 162"/>
                <a:gd name="T1" fmla="*/ 127 h 145"/>
                <a:gd name="T2" fmla="*/ 25 w 162"/>
                <a:gd name="T3" fmla="*/ 97 h 145"/>
                <a:gd name="T4" fmla="*/ 73 w 162"/>
                <a:gd name="T5" fmla="*/ 111 h 145"/>
                <a:gd name="T6" fmla="*/ 92 w 162"/>
                <a:gd name="T7" fmla="*/ 99 h 145"/>
                <a:gd name="T8" fmla="*/ 71 w 162"/>
                <a:gd name="T9" fmla="*/ 88 h 145"/>
                <a:gd name="T10" fmla="*/ 58 w 162"/>
                <a:gd name="T11" fmla="*/ 85 h 145"/>
                <a:gd name="T12" fmla="*/ 26 w 162"/>
                <a:gd name="T13" fmla="*/ 51 h 145"/>
                <a:gd name="T14" fmla="*/ 103 w 162"/>
                <a:gd name="T15" fmla="*/ 0 h 145"/>
                <a:gd name="T16" fmla="*/ 162 w 162"/>
                <a:gd name="T17" fmla="*/ 12 h 145"/>
                <a:gd name="T18" fmla="*/ 139 w 162"/>
                <a:gd name="T19" fmla="*/ 41 h 145"/>
                <a:gd name="T20" fmla="*/ 102 w 162"/>
                <a:gd name="T21" fmla="*/ 32 h 145"/>
                <a:gd name="T22" fmla="*/ 86 w 162"/>
                <a:gd name="T23" fmla="*/ 43 h 145"/>
                <a:gd name="T24" fmla="*/ 103 w 162"/>
                <a:gd name="T25" fmla="*/ 52 h 145"/>
                <a:gd name="T26" fmla="*/ 117 w 162"/>
                <a:gd name="T27" fmla="*/ 55 h 145"/>
                <a:gd name="T28" fmla="*/ 149 w 162"/>
                <a:gd name="T29" fmla="*/ 88 h 145"/>
                <a:gd name="T30" fmla="*/ 66 w 162"/>
                <a:gd name="T31" fmla="*/ 145 h 145"/>
                <a:gd name="T32" fmla="*/ 0 w 162"/>
                <a:gd name="T33" fmla="*/ 127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2" h="145">
                  <a:moveTo>
                    <a:pt x="0" y="127"/>
                  </a:moveTo>
                  <a:cubicBezTo>
                    <a:pt x="25" y="97"/>
                    <a:pt x="25" y="97"/>
                    <a:pt x="25" y="97"/>
                  </a:cubicBezTo>
                  <a:cubicBezTo>
                    <a:pt x="35" y="103"/>
                    <a:pt x="55" y="111"/>
                    <a:pt x="73" y="111"/>
                  </a:cubicBezTo>
                  <a:cubicBezTo>
                    <a:pt x="82" y="111"/>
                    <a:pt x="92" y="107"/>
                    <a:pt x="92" y="99"/>
                  </a:cubicBezTo>
                  <a:cubicBezTo>
                    <a:pt x="92" y="93"/>
                    <a:pt x="87" y="91"/>
                    <a:pt x="71" y="88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37" y="81"/>
                    <a:pt x="26" y="69"/>
                    <a:pt x="26" y="51"/>
                  </a:cubicBezTo>
                  <a:cubicBezTo>
                    <a:pt x="26" y="25"/>
                    <a:pt x="52" y="0"/>
                    <a:pt x="103" y="0"/>
                  </a:cubicBezTo>
                  <a:cubicBezTo>
                    <a:pt x="125" y="0"/>
                    <a:pt x="142" y="4"/>
                    <a:pt x="162" y="12"/>
                  </a:cubicBezTo>
                  <a:cubicBezTo>
                    <a:pt x="139" y="41"/>
                    <a:pt x="139" y="41"/>
                    <a:pt x="139" y="41"/>
                  </a:cubicBezTo>
                  <a:cubicBezTo>
                    <a:pt x="126" y="35"/>
                    <a:pt x="112" y="32"/>
                    <a:pt x="102" y="32"/>
                  </a:cubicBezTo>
                  <a:cubicBezTo>
                    <a:pt x="98" y="32"/>
                    <a:pt x="86" y="33"/>
                    <a:pt x="86" y="43"/>
                  </a:cubicBezTo>
                  <a:cubicBezTo>
                    <a:pt x="86" y="46"/>
                    <a:pt x="90" y="49"/>
                    <a:pt x="103" y="52"/>
                  </a:cubicBezTo>
                  <a:cubicBezTo>
                    <a:pt x="117" y="55"/>
                    <a:pt x="117" y="55"/>
                    <a:pt x="117" y="55"/>
                  </a:cubicBezTo>
                  <a:cubicBezTo>
                    <a:pt x="137" y="60"/>
                    <a:pt x="149" y="68"/>
                    <a:pt x="149" y="88"/>
                  </a:cubicBezTo>
                  <a:cubicBezTo>
                    <a:pt x="149" y="111"/>
                    <a:pt x="122" y="145"/>
                    <a:pt x="66" y="145"/>
                  </a:cubicBezTo>
                  <a:cubicBezTo>
                    <a:pt x="43" y="145"/>
                    <a:pt x="20" y="138"/>
                    <a:pt x="0" y="127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8" name="Freeform 18">
              <a:extLst>
                <a:ext uri="{FF2B5EF4-FFF2-40B4-BE49-F238E27FC236}">
                  <a16:creationId xmlns:a16="http://schemas.microsoft.com/office/drawing/2014/main" id="{FD420551-2D50-3E4D-E678-71ED7A7720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55203" y="6099139"/>
              <a:ext cx="12153" cy="8912"/>
            </a:xfrm>
            <a:custGeom>
              <a:avLst/>
              <a:gdLst>
                <a:gd name="T0" fmla="*/ 3 w 19"/>
                <a:gd name="T1" fmla="*/ 12 h 14"/>
                <a:gd name="T2" fmla="*/ 9 w 19"/>
                <a:gd name="T3" fmla="*/ 14 h 14"/>
                <a:gd name="T4" fmla="*/ 9 w 19"/>
                <a:gd name="T5" fmla="*/ 14 h 14"/>
                <a:gd name="T6" fmla="*/ 18 w 19"/>
                <a:gd name="T7" fmla="*/ 7 h 14"/>
                <a:gd name="T8" fmla="*/ 9 w 19"/>
                <a:gd name="T9" fmla="*/ 0 h 14"/>
                <a:gd name="T10" fmla="*/ 0 w 19"/>
                <a:gd name="T11" fmla="*/ 7 h 14"/>
                <a:gd name="T12" fmla="*/ 3 w 19"/>
                <a:gd name="T13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4">
                  <a:moveTo>
                    <a:pt x="3" y="12"/>
                  </a:moveTo>
                  <a:cubicBezTo>
                    <a:pt x="4" y="13"/>
                    <a:pt x="7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4" y="14"/>
                    <a:pt x="18" y="11"/>
                    <a:pt x="18" y="7"/>
                  </a:cubicBezTo>
                  <a:cubicBezTo>
                    <a:pt x="19" y="3"/>
                    <a:pt x="14" y="0"/>
                    <a:pt x="9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9"/>
                    <a:pt x="1" y="10"/>
                    <a:pt x="3" y="12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9" name="Freeform 19">
              <a:extLst>
                <a:ext uri="{FF2B5EF4-FFF2-40B4-BE49-F238E27FC236}">
                  <a16:creationId xmlns:a16="http://schemas.microsoft.com/office/drawing/2014/main" id="{40B96FB1-F613-C274-CD4E-958191C8D9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29546" y="6149103"/>
              <a:ext cx="62657" cy="11073"/>
            </a:xfrm>
            <a:custGeom>
              <a:avLst/>
              <a:gdLst>
                <a:gd name="T0" fmla="*/ 95 w 98"/>
                <a:gd name="T1" fmla="*/ 0 h 17"/>
                <a:gd name="T2" fmla="*/ 4 w 98"/>
                <a:gd name="T3" fmla="*/ 0 h 17"/>
                <a:gd name="T4" fmla="*/ 0 w 98"/>
                <a:gd name="T5" fmla="*/ 3 h 17"/>
                <a:gd name="T6" fmla="*/ 0 w 98"/>
                <a:gd name="T7" fmla="*/ 13 h 17"/>
                <a:gd name="T8" fmla="*/ 4 w 98"/>
                <a:gd name="T9" fmla="*/ 17 h 17"/>
                <a:gd name="T10" fmla="*/ 95 w 98"/>
                <a:gd name="T11" fmla="*/ 17 h 17"/>
                <a:gd name="T12" fmla="*/ 98 w 98"/>
                <a:gd name="T13" fmla="*/ 13 h 17"/>
                <a:gd name="T14" fmla="*/ 98 w 98"/>
                <a:gd name="T15" fmla="*/ 3 h 17"/>
                <a:gd name="T16" fmla="*/ 95 w 98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17">
                  <a:moveTo>
                    <a:pt x="9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5"/>
                    <a:pt x="2" y="17"/>
                    <a:pt x="4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7" y="17"/>
                    <a:pt x="98" y="15"/>
                    <a:pt x="98" y="13"/>
                  </a:cubicBezTo>
                  <a:cubicBezTo>
                    <a:pt x="98" y="3"/>
                    <a:pt x="98" y="3"/>
                    <a:pt x="98" y="3"/>
                  </a:cubicBezTo>
                  <a:cubicBezTo>
                    <a:pt x="98" y="1"/>
                    <a:pt x="97" y="0"/>
                    <a:pt x="95" y="0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0" name="Freeform 20">
              <a:extLst>
                <a:ext uri="{FF2B5EF4-FFF2-40B4-BE49-F238E27FC236}">
                  <a16:creationId xmlns:a16="http://schemas.microsoft.com/office/drawing/2014/main" id="{29AF7ADE-CFBE-DE2C-87FE-8051EE73B6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06860" y="6109402"/>
              <a:ext cx="108029" cy="37810"/>
            </a:xfrm>
            <a:custGeom>
              <a:avLst/>
              <a:gdLst>
                <a:gd name="T0" fmla="*/ 164 w 168"/>
                <a:gd name="T1" fmla="*/ 18 h 59"/>
                <a:gd name="T2" fmla="*/ 109 w 168"/>
                <a:gd name="T3" fmla="*/ 0 h 59"/>
                <a:gd name="T4" fmla="*/ 109 w 168"/>
                <a:gd name="T5" fmla="*/ 0 h 59"/>
                <a:gd name="T6" fmla="*/ 89 w 168"/>
                <a:gd name="T7" fmla="*/ 0 h 59"/>
                <a:gd name="T8" fmla="*/ 89 w 168"/>
                <a:gd name="T9" fmla="*/ 0 h 59"/>
                <a:gd name="T10" fmla="*/ 86 w 168"/>
                <a:gd name="T11" fmla="*/ 0 h 59"/>
                <a:gd name="T12" fmla="*/ 86 w 168"/>
                <a:gd name="T13" fmla="*/ 0 h 59"/>
                <a:gd name="T14" fmla="*/ 82 w 168"/>
                <a:gd name="T15" fmla="*/ 0 h 59"/>
                <a:gd name="T16" fmla="*/ 82 w 168"/>
                <a:gd name="T17" fmla="*/ 0 h 59"/>
                <a:gd name="T18" fmla="*/ 81 w 168"/>
                <a:gd name="T19" fmla="*/ 0 h 59"/>
                <a:gd name="T20" fmla="*/ 80 w 168"/>
                <a:gd name="T21" fmla="*/ 0 h 59"/>
                <a:gd name="T22" fmla="*/ 80 w 168"/>
                <a:gd name="T23" fmla="*/ 0 h 59"/>
                <a:gd name="T24" fmla="*/ 79 w 168"/>
                <a:gd name="T25" fmla="*/ 0 h 59"/>
                <a:gd name="T26" fmla="*/ 79 w 168"/>
                <a:gd name="T27" fmla="*/ 0 h 59"/>
                <a:gd name="T28" fmla="*/ 59 w 168"/>
                <a:gd name="T29" fmla="*/ 0 h 59"/>
                <a:gd name="T30" fmla="*/ 59 w 168"/>
                <a:gd name="T31" fmla="*/ 0 h 59"/>
                <a:gd name="T32" fmla="*/ 4 w 168"/>
                <a:gd name="T33" fmla="*/ 18 h 59"/>
                <a:gd name="T34" fmla="*/ 33 w 168"/>
                <a:gd name="T35" fmla="*/ 59 h 59"/>
                <a:gd name="T36" fmla="*/ 34 w 168"/>
                <a:gd name="T37" fmla="*/ 59 h 59"/>
                <a:gd name="T38" fmla="*/ 34 w 168"/>
                <a:gd name="T39" fmla="*/ 59 h 59"/>
                <a:gd name="T40" fmla="*/ 35 w 168"/>
                <a:gd name="T41" fmla="*/ 58 h 59"/>
                <a:gd name="T42" fmla="*/ 34 w 168"/>
                <a:gd name="T43" fmla="*/ 57 h 59"/>
                <a:gd name="T44" fmla="*/ 20 w 168"/>
                <a:gd name="T45" fmla="*/ 20 h 59"/>
                <a:gd name="T46" fmla="*/ 48 w 168"/>
                <a:gd name="T47" fmla="*/ 3 h 59"/>
                <a:gd name="T48" fmla="*/ 29 w 168"/>
                <a:gd name="T49" fmla="*/ 17 h 59"/>
                <a:gd name="T50" fmla="*/ 56 w 168"/>
                <a:gd name="T51" fmla="*/ 59 h 59"/>
                <a:gd name="T52" fmla="*/ 56 w 168"/>
                <a:gd name="T53" fmla="*/ 59 h 59"/>
                <a:gd name="T54" fmla="*/ 56 w 168"/>
                <a:gd name="T55" fmla="*/ 59 h 59"/>
                <a:gd name="T56" fmla="*/ 57 w 168"/>
                <a:gd name="T57" fmla="*/ 58 h 59"/>
                <a:gd name="T58" fmla="*/ 57 w 168"/>
                <a:gd name="T59" fmla="*/ 57 h 59"/>
                <a:gd name="T60" fmla="*/ 49 w 168"/>
                <a:gd name="T61" fmla="*/ 23 h 59"/>
                <a:gd name="T62" fmla="*/ 80 w 168"/>
                <a:gd name="T63" fmla="*/ 2 h 59"/>
                <a:gd name="T64" fmla="*/ 81 w 168"/>
                <a:gd name="T65" fmla="*/ 2 h 59"/>
                <a:gd name="T66" fmla="*/ 82 w 168"/>
                <a:gd name="T67" fmla="*/ 2 h 59"/>
                <a:gd name="T68" fmla="*/ 82 w 168"/>
                <a:gd name="T69" fmla="*/ 2 h 59"/>
                <a:gd name="T70" fmla="*/ 83 w 168"/>
                <a:gd name="T71" fmla="*/ 2 h 59"/>
                <a:gd name="T72" fmla="*/ 83 w 168"/>
                <a:gd name="T73" fmla="*/ 58 h 59"/>
                <a:gd name="T74" fmla="*/ 84 w 168"/>
                <a:gd name="T75" fmla="*/ 59 h 59"/>
                <a:gd name="T76" fmla="*/ 84 w 168"/>
                <a:gd name="T77" fmla="*/ 59 h 59"/>
                <a:gd name="T78" fmla="*/ 85 w 168"/>
                <a:gd name="T79" fmla="*/ 58 h 59"/>
                <a:gd name="T80" fmla="*/ 85 w 168"/>
                <a:gd name="T81" fmla="*/ 2 h 59"/>
                <a:gd name="T82" fmla="*/ 86 w 168"/>
                <a:gd name="T83" fmla="*/ 2 h 59"/>
                <a:gd name="T84" fmla="*/ 119 w 168"/>
                <a:gd name="T85" fmla="*/ 23 h 59"/>
                <a:gd name="T86" fmla="*/ 111 w 168"/>
                <a:gd name="T87" fmla="*/ 57 h 59"/>
                <a:gd name="T88" fmla="*/ 111 w 168"/>
                <a:gd name="T89" fmla="*/ 58 h 59"/>
                <a:gd name="T90" fmla="*/ 112 w 168"/>
                <a:gd name="T91" fmla="*/ 59 h 59"/>
                <a:gd name="T92" fmla="*/ 112 w 168"/>
                <a:gd name="T93" fmla="*/ 59 h 59"/>
                <a:gd name="T94" fmla="*/ 112 w 168"/>
                <a:gd name="T95" fmla="*/ 59 h 59"/>
                <a:gd name="T96" fmla="*/ 140 w 168"/>
                <a:gd name="T97" fmla="*/ 17 h 59"/>
                <a:gd name="T98" fmla="*/ 120 w 168"/>
                <a:gd name="T99" fmla="*/ 3 h 59"/>
                <a:gd name="T100" fmla="*/ 148 w 168"/>
                <a:gd name="T101" fmla="*/ 20 h 59"/>
                <a:gd name="T102" fmla="*/ 134 w 168"/>
                <a:gd name="T103" fmla="*/ 57 h 59"/>
                <a:gd name="T104" fmla="*/ 134 w 168"/>
                <a:gd name="T105" fmla="*/ 58 h 59"/>
                <a:gd name="T106" fmla="*/ 135 w 168"/>
                <a:gd name="T107" fmla="*/ 59 h 59"/>
                <a:gd name="T108" fmla="*/ 135 w 168"/>
                <a:gd name="T109" fmla="*/ 59 h 59"/>
                <a:gd name="T110" fmla="*/ 135 w 168"/>
                <a:gd name="T111" fmla="*/ 59 h 59"/>
                <a:gd name="T112" fmla="*/ 164 w 168"/>
                <a:gd name="T113" fmla="*/ 1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8" h="59">
                  <a:moveTo>
                    <a:pt x="164" y="18"/>
                  </a:moveTo>
                  <a:cubicBezTo>
                    <a:pt x="161" y="6"/>
                    <a:pt x="143" y="0"/>
                    <a:pt x="109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8" y="0"/>
                    <a:pt x="87" y="0"/>
                    <a:pt x="8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26" y="0"/>
                    <a:pt x="7" y="6"/>
                    <a:pt x="4" y="18"/>
                  </a:cubicBezTo>
                  <a:cubicBezTo>
                    <a:pt x="0" y="35"/>
                    <a:pt x="32" y="58"/>
                    <a:pt x="33" y="59"/>
                  </a:cubicBezTo>
                  <a:cubicBezTo>
                    <a:pt x="33" y="59"/>
                    <a:pt x="34" y="59"/>
                    <a:pt x="34" y="59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34" y="59"/>
                    <a:pt x="35" y="59"/>
                    <a:pt x="35" y="58"/>
                  </a:cubicBezTo>
                  <a:cubicBezTo>
                    <a:pt x="35" y="58"/>
                    <a:pt x="35" y="57"/>
                    <a:pt x="34" y="57"/>
                  </a:cubicBezTo>
                  <a:cubicBezTo>
                    <a:pt x="21" y="42"/>
                    <a:pt x="17" y="29"/>
                    <a:pt x="20" y="20"/>
                  </a:cubicBezTo>
                  <a:cubicBezTo>
                    <a:pt x="24" y="9"/>
                    <a:pt x="38" y="5"/>
                    <a:pt x="48" y="3"/>
                  </a:cubicBezTo>
                  <a:cubicBezTo>
                    <a:pt x="37" y="6"/>
                    <a:pt x="30" y="10"/>
                    <a:pt x="29" y="17"/>
                  </a:cubicBezTo>
                  <a:cubicBezTo>
                    <a:pt x="24" y="34"/>
                    <a:pt x="55" y="58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7" y="59"/>
                    <a:pt x="57" y="59"/>
                    <a:pt x="57" y="58"/>
                  </a:cubicBezTo>
                  <a:cubicBezTo>
                    <a:pt x="57" y="58"/>
                    <a:pt x="57" y="58"/>
                    <a:pt x="57" y="57"/>
                  </a:cubicBezTo>
                  <a:cubicBezTo>
                    <a:pt x="48" y="44"/>
                    <a:pt x="46" y="33"/>
                    <a:pt x="49" y="23"/>
                  </a:cubicBezTo>
                  <a:cubicBezTo>
                    <a:pt x="55" y="9"/>
                    <a:pt x="73" y="4"/>
                    <a:pt x="80" y="2"/>
                  </a:cubicBezTo>
                  <a:cubicBezTo>
                    <a:pt x="80" y="2"/>
                    <a:pt x="80" y="2"/>
                    <a:pt x="81" y="2"/>
                  </a:cubicBezTo>
                  <a:cubicBezTo>
                    <a:pt x="81" y="2"/>
                    <a:pt x="81" y="2"/>
                    <a:pt x="82" y="2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82" y="2"/>
                    <a:pt x="83" y="2"/>
                    <a:pt x="83" y="2"/>
                  </a:cubicBezTo>
                  <a:cubicBezTo>
                    <a:pt x="82" y="4"/>
                    <a:pt x="68" y="26"/>
                    <a:pt x="83" y="58"/>
                  </a:cubicBezTo>
                  <a:cubicBezTo>
                    <a:pt x="83" y="59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9"/>
                    <a:pt x="85" y="59"/>
                    <a:pt x="85" y="58"/>
                  </a:cubicBezTo>
                  <a:cubicBezTo>
                    <a:pt x="100" y="27"/>
                    <a:pt x="87" y="4"/>
                    <a:pt x="85" y="2"/>
                  </a:cubicBezTo>
                  <a:cubicBezTo>
                    <a:pt x="85" y="2"/>
                    <a:pt x="86" y="2"/>
                    <a:pt x="86" y="2"/>
                  </a:cubicBezTo>
                  <a:cubicBezTo>
                    <a:pt x="89" y="2"/>
                    <a:pt x="113" y="7"/>
                    <a:pt x="119" y="23"/>
                  </a:cubicBezTo>
                  <a:cubicBezTo>
                    <a:pt x="123" y="33"/>
                    <a:pt x="120" y="44"/>
                    <a:pt x="111" y="57"/>
                  </a:cubicBezTo>
                  <a:cubicBezTo>
                    <a:pt x="111" y="58"/>
                    <a:pt x="111" y="58"/>
                    <a:pt x="111" y="58"/>
                  </a:cubicBezTo>
                  <a:cubicBezTo>
                    <a:pt x="111" y="59"/>
                    <a:pt x="112" y="59"/>
                    <a:pt x="112" y="59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4" y="58"/>
                    <a:pt x="145" y="34"/>
                    <a:pt x="140" y="17"/>
                  </a:cubicBezTo>
                  <a:cubicBezTo>
                    <a:pt x="138" y="10"/>
                    <a:pt x="131" y="6"/>
                    <a:pt x="120" y="3"/>
                  </a:cubicBezTo>
                  <a:cubicBezTo>
                    <a:pt x="130" y="5"/>
                    <a:pt x="144" y="9"/>
                    <a:pt x="148" y="20"/>
                  </a:cubicBezTo>
                  <a:cubicBezTo>
                    <a:pt x="152" y="29"/>
                    <a:pt x="147" y="42"/>
                    <a:pt x="134" y="57"/>
                  </a:cubicBezTo>
                  <a:cubicBezTo>
                    <a:pt x="134" y="57"/>
                    <a:pt x="134" y="58"/>
                    <a:pt x="134" y="58"/>
                  </a:cubicBezTo>
                  <a:cubicBezTo>
                    <a:pt x="134" y="59"/>
                    <a:pt x="134" y="59"/>
                    <a:pt x="135" y="59"/>
                  </a:cubicBezTo>
                  <a:cubicBezTo>
                    <a:pt x="135" y="59"/>
                    <a:pt x="135" y="59"/>
                    <a:pt x="135" y="59"/>
                  </a:cubicBezTo>
                  <a:cubicBezTo>
                    <a:pt x="135" y="59"/>
                    <a:pt x="135" y="59"/>
                    <a:pt x="135" y="59"/>
                  </a:cubicBezTo>
                  <a:cubicBezTo>
                    <a:pt x="136" y="58"/>
                    <a:pt x="168" y="35"/>
                    <a:pt x="164" y="18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11" name="Freeform 21">
            <a:extLst>
              <a:ext uri="{FF2B5EF4-FFF2-40B4-BE49-F238E27FC236}">
                <a16:creationId xmlns:a16="http://schemas.microsoft.com/office/drawing/2014/main" id="{9B519702-5668-953C-7928-70A03AF513D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009605" y="6468059"/>
            <a:ext cx="926890" cy="98036"/>
          </a:xfrm>
          <a:custGeom>
            <a:avLst/>
            <a:gdLst>
              <a:gd name="T0" fmla="*/ 1412 w 1445"/>
              <a:gd name="T1" fmla="*/ 48 h 153"/>
              <a:gd name="T2" fmla="*/ 1402 w 1445"/>
              <a:gd name="T3" fmla="*/ 84 h 153"/>
              <a:gd name="T4" fmla="*/ 1396 w 1445"/>
              <a:gd name="T5" fmla="*/ 121 h 153"/>
              <a:gd name="T6" fmla="*/ 1330 w 1445"/>
              <a:gd name="T7" fmla="*/ 48 h 153"/>
              <a:gd name="T8" fmla="*/ 1320 w 1445"/>
              <a:gd name="T9" fmla="*/ 84 h 153"/>
              <a:gd name="T10" fmla="*/ 1314 w 1445"/>
              <a:gd name="T11" fmla="*/ 121 h 153"/>
              <a:gd name="T12" fmla="*/ 1257 w 1445"/>
              <a:gd name="T13" fmla="*/ 69 h 153"/>
              <a:gd name="T14" fmla="*/ 1233 w 1445"/>
              <a:gd name="T15" fmla="*/ 105 h 153"/>
              <a:gd name="T16" fmla="*/ 1249 w 1445"/>
              <a:gd name="T17" fmla="*/ 33 h 153"/>
              <a:gd name="T18" fmla="*/ 1143 w 1445"/>
              <a:gd name="T19" fmla="*/ 119 h 153"/>
              <a:gd name="T20" fmla="*/ 1194 w 1445"/>
              <a:gd name="T21" fmla="*/ 33 h 153"/>
              <a:gd name="T22" fmla="*/ 1123 w 1445"/>
              <a:gd name="T23" fmla="*/ 119 h 153"/>
              <a:gd name="T24" fmla="*/ 1097 w 1445"/>
              <a:gd name="T25" fmla="*/ 63 h 153"/>
              <a:gd name="T26" fmla="*/ 1124 w 1445"/>
              <a:gd name="T27" fmla="*/ 34 h 153"/>
              <a:gd name="T28" fmla="*/ 1038 w 1445"/>
              <a:gd name="T29" fmla="*/ 65 h 153"/>
              <a:gd name="T30" fmla="*/ 1086 w 1445"/>
              <a:gd name="T31" fmla="*/ 107 h 153"/>
              <a:gd name="T32" fmla="*/ 1053 w 1445"/>
              <a:gd name="T33" fmla="*/ 153 h 153"/>
              <a:gd name="T34" fmla="*/ 986 w 1445"/>
              <a:gd name="T35" fmla="*/ 50 h 153"/>
              <a:gd name="T36" fmla="*/ 969 w 1445"/>
              <a:gd name="T37" fmla="*/ 121 h 153"/>
              <a:gd name="T38" fmla="*/ 942 w 1445"/>
              <a:gd name="T39" fmla="*/ 68 h 153"/>
              <a:gd name="T40" fmla="*/ 885 w 1445"/>
              <a:gd name="T41" fmla="*/ 119 h 153"/>
              <a:gd name="T42" fmla="*/ 935 w 1445"/>
              <a:gd name="T43" fmla="*/ 33 h 153"/>
              <a:gd name="T44" fmla="*/ 865 w 1445"/>
              <a:gd name="T45" fmla="*/ 119 h 153"/>
              <a:gd name="T46" fmla="*/ 826 w 1445"/>
              <a:gd name="T47" fmla="*/ 49 h 153"/>
              <a:gd name="T48" fmla="*/ 761 w 1445"/>
              <a:gd name="T49" fmla="*/ 152 h 153"/>
              <a:gd name="T50" fmla="*/ 856 w 1445"/>
              <a:gd name="T51" fmla="*/ 87 h 153"/>
              <a:gd name="T52" fmla="*/ 808 w 1445"/>
              <a:gd name="T53" fmla="*/ 44 h 153"/>
              <a:gd name="T54" fmla="*/ 661 w 1445"/>
              <a:gd name="T55" fmla="*/ 89 h 153"/>
              <a:gd name="T56" fmla="*/ 676 w 1445"/>
              <a:gd name="T57" fmla="*/ 102 h 153"/>
              <a:gd name="T58" fmla="*/ 709 w 1445"/>
              <a:gd name="T59" fmla="*/ 44 h 153"/>
              <a:gd name="T60" fmla="*/ 639 w 1445"/>
              <a:gd name="T61" fmla="*/ 93 h 153"/>
              <a:gd name="T62" fmla="*/ 666 w 1445"/>
              <a:gd name="T63" fmla="*/ 137 h 153"/>
              <a:gd name="T64" fmla="*/ 558 w 1445"/>
              <a:gd name="T65" fmla="*/ 119 h 153"/>
              <a:gd name="T66" fmla="*/ 592 w 1445"/>
              <a:gd name="T67" fmla="*/ 119 h 153"/>
              <a:gd name="T68" fmla="*/ 577 w 1445"/>
              <a:gd name="T69" fmla="*/ 45 h 153"/>
              <a:gd name="T70" fmla="*/ 518 w 1445"/>
              <a:gd name="T71" fmla="*/ 21 h 153"/>
              <a:gd name="T72" fmla="*/ 493 w 1445"/>
              <a:gd name="T73" fmla="*/ 119 h 153"/>
              <a:gd name="T74" fmla="*/ 424 w 1445"/>
              <a:gd name="T75" fmla="*/ 119 h 153"/>
              <a:gd name="T76" fmla="*/ 501 w 1445"/>
              <a:gd name="T77" fmla="*/ 33 h 153"/>
              <a:gd name="T78" fmla="*/ 445 w 1445"/>
              <a:gd name="T79" fmla="*/ 34 h 153"/>
              <a:gd name="T80" fmla="*/ 397 w 1445"/>
              <a:gd name="T81" fmla="*/ 62 h 153"/>
              <a:gd name="T82" fmla="*/ 401 w 1445"/>
              <a:gd name="T83" fmla="*/ 97 h 153"/>
              <a:gd name="T84" fmla="*/ 418 w 1445"/>
              <a:gd name="T85" fmla="*/ 59 h 153"/>
              <a:gd name="T86" fmla="*/ 217 w 1445"/>
              <a:gd name="T87" fmla="*/ 119 h 153"/>
              <a:gd name="T88" fmla="*/ 291 w 1445"/>
              <a:gd name="T89" fmla="*/ 119 h 153"/>
              <a:gd name="T90" fmla="*/ 284 w 1445"/>
              <a:gd name="T91" fmla="*/ 34 h 153"/>
              <a:gd name="T92" fmla="*/ 211 w 1445"/>
              <a:gd name="T93" fmla="*/ 34 h 153"/>
              <a:gd name="T94" fmla="*/ 137 w 1445"/>
              <a:gd name="T95" fmla="*/ 67 h 153"/>
              <a:gd name="T96" fmla="*/ 147 w 1445"/>
              <a:gd name="T97" fmla="*/ 105 h 153"/>
              <a:gd name="T98" fmla="*/ 164 w 1445"/>
              <a:gd name="T99" fmla="*/ 33 h 153"/>
              <a:gd name="T100" fmla="*/ 52 w 1445"/>
              <a:gd name="T101" fmla="*/ 105 h 153"/>
              <a:gd name="T102" fmla="*/ 81 w 1445"/>
              <a:gd name="T103" fmla="*/ 63 h 153"/>
              <a:gd name="T104" fmla="*/ 21 w 1445"/>
              <a:gd name="T105" fmla="*/ 152 h 153"/>
              <a:gd name="T106" fmla="*/ 101 w 1445"/>
              <a:gd name="T107" fmla="*/ 66 h 153"/>
              <a:gd name="T108" fmla="*/ 50 w 1445"/>
              <a:gd name="T109" fmla="*/ 34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445" h="153">
                <a:moveTo>
                  <a:pt x="1396" y="121"/>
                </a:moveTo>
                <a:cubicBezTo>
                  <a:pt x="1415" y="121"/>
                  <a:pt x="1436" y="114"/>
                  <a:pt x="1437" y="91"/>
                </a:cubicBezTo>
                <a:cubicBezTo>
                  <a:pt x="1438" y="74"/>
                  <a:pt x="1414" y="70"/>
                  <a:pt x="1402" y="65"/>
                </a:cubicBezTo>
                <a:cubicBezTo>
                  <a:pt x="1397" y="63"/>
                  <a:pt x="1395" y="62"/>
                  <a:pt x="1395" y="58"/>
                </a:cubicBezTo>
                <a:cubicBezTo>
                  <a:pt x="1396" y="50"/>
                  <a:pt x="1405" y="48"/>
                  <a:pt x="1412" y="48"/>
                </a:cubicBezTo>
                <a:cubicBezTo>
                  <a:pt x="1420" y="48"/>
                  <a:pt x="1428" y="51"/>
                  <a:pt x="1432" y="55"/>
                </a:cubicBezTo>
                <a:cubicBezTo>
                  <a:pt x="1445" y="43"/>
                  <a:pt x="1445" y="43"/>
                  <a:pt x="1445" y="43"/>
                </a:cubicBezTo>
                <a:cubicBezTo>
                  <a:pt x="1437" y="35"/>
                  <a:pt x="1427" y="32"/>
                  <a:pt x="1415" y="32"/>
                </a:cubicBezTo>
                <a:cubicBezTo>
                  <a:pt x="1395" y="32"/>
                  <a:pt x="1378" y="42"/>
                  <a:pt x="1376" y="60"/>
                </a:cubicBezTo>
                <a:cubicBezTo>
                  <a:pt x="1375" y="77"/>
                  <a:pt x="1390" y="80"/>
                  <a:pt x="1402" y="84"/>
                </a:cubicBezTo>
                <a:cubicBezTo>
                  <a:pt x="1410" y="86"/>
                  <a:pt x="1418" y="88"/>
                  <a:pt x="1417" y="95"/>
                </a:cubicBezTo>
                <a:cubicBezTo>
                  <a:pt x="1416" y="105"/>
                  <a:pt x="1405" y="105"/>
                  <a:pt x="1398" y="105"/>
                </a:cubicBezTo>
                <a:cubicBezTo>
                  <a:pt x="1389" y="105"/>
                  <a:pt x="1380" y="101"/>
                  <a:pt x="1375" y="95"/>
                </a:cubicBezTo>
                <a:cubicBezTo>
                  <a:pt x="1361" y="107"/>
                  <a:pt x="1361" y="107"/>
                  <a:pt x="1361" y="107"/>
                </a:cubicBezTo>
                <a:cubicBezTo>
                  <a:pt x="1368" y="117"/>
                  <a:pt x="1382" y="121"/>
                  <a:pt x="1396" y="121"/>
                </a:cubicBezTo>
                <a:moveTo>
                  <a:pt x="1314" y="121"/>
                </a:moveTo>
                <a:cubicBezTo>
                  <a:pt x="1333" y="121"/>
                  <a:pt x="1354" y="114"/>
                  <a:pt x="1355" y="91"/>
                </a:cubicBezTo>
                <a:cubicBezTo>
                  <a:pt x="1356" y="74"/>
                  <a:pt x="1332" y="70"/>
                  <a:pt x="1320" y="65"/>
                </a:cubicBezTo>
                <a:cubicBezTo>
                  <a:pt x="1316" y="63"/>
                  <a:pt x="1313" y="62"/>
                  <a:pt x="1313" y="58"/>
                </a:cubicBezTo>
                <a:cubicBezTo>
                  <a:pt x="1314" y="50"/>
                  <a:pt x="1323" y="48"/>
                  <a:pt x="1330" y="48"/>
                </a:cubicBezTo>
                <a:cubicBezTo>
                  <a:pt x="1338" y="48"/>
                  <a:pt x="1346" y="51"/>
                  <a:pt x="1350" y="55"/>
                </a:cubicBezTo>
                <a:cubicBezTo>
                  <a:pt x="1364" y="43"/>
                  <a:pt x="1364" y="43"/>
                  <a:pt x="1364" y="43"/>
                </a:cubicBezTo>
                <a:cubicBezTo>
                  <a:pt x="1355" y="35"/>
                  <a:pt x="1345" y="32"/>
                  <a:pt x="1333" y="32"/>
                </a:cubicBezTo>
                <a:cubicBezTo>
                  <a:pt x="1314" y="32"/>
                  <a:pt x="1296" y="42"/>
                  <a:pt x="1294" y="60"/>
                </a:cubicBezTo>
                <a:cubicBezTo>
                  <a:pt x="1293" y="77"/>
                  <a:pt x="1308" y="80"/>
                  <a:pt x="1320" y="84"/>
                </a:cubicBezTo>
                <a:cubicBezTo>
                  <a:pt x="1328" y="86"/>
                  <a:pt x="1336" y="88"/>
                  <a:pt x="1335" y="95"/>
                </a:cubicBezTo>
                <a:cubicBezTo>
                  <a:pt x="1335" y="105"/>
                  <a:pt x="1323" y="105"/>
                  <a:pt x="1316" y="105"/>
                </a:cubicBezTo>
                <a:cubicBezTo>
                  <a:pt x="1307" y="105"/>
                  <a:pt x="1298" y="101"/>
                  <a:pt x="1293" y="95"/>
                </a:cubicBezTo>
                <a:cubicBezTo>
                  <a:pt x="1280" y="107"/>
                  <a:pt x="1280" y="107"/>
                  <a:pt x="1280" y="107"/>
                </a:cubicBezTo>
                <a:cubicBezTo>
                  <a:pt x="1287" y="117"/>
                  <a:pt x="1300" y="121"/>
                  <a:pt x="1314" y="121"/>
                </a:cubicBezTo>
                <a:moveTo>
                  <a:pt x="1222" y="69"/>
                </a:moveTo>
                <a:cubicBezTo>
                  <a:pt x="1222" y="67"/>
                  <a:pt x="1223" y="66"/>
                  <a:pt x="1223" y="64"/>
                </a:cubicBezTo>
                <a:cubicBezTo>
                  <a:pt x="1227" y="55"/>
                  <a:pt x="1234" y="49"/>
                  <a:pt x="1245" y="49"/>
                </a:cubicBezTo>
                <a:cubicBezTo>
                  <a:pt x="1253" y="49"/>
                  <a:pt x="1259" y="54"/>
                  <a:pt x="1259" y="62"/>
                </a:cubicBezTo>
                <a:cubicBezTo>
                  <a:pt x="1259" y="64"/>
                  <a:pt x="1258" y="66"/>
                  <a:pt x="1257" y="69"/>
                </a:cubicBezTo>
                <a:lnTo>
                  <a:pt x="1222" y="69"/>
                </a:lnTo>
                <a:close/>
                <a:moveTo>
                  <a:pt x="1228" y="121"/>
                </a:moveTo>
                <a:cubicBezTo>
                  <a:pt x="1244" y="121"/>
                  <a:pt x="1260" y="117"/>
                  <a:pt x="1268" y="110"/>
                </a:cubicBezTo>
                <a:cubicBezTo>
                  <a:pt x="1263" y="97"/>
                  <a:pt x="1263" y="97"/>
                  <a:pt x="1263" y="97"/>
                </a:cubicBezTo>
                <a:cubicBezTo>
                  <a:pt x="1257" y="99"/>
                  <a:pt x="1246" y="105"/>
                  <a:pt x="1233" y="105"/>
                </a:cubicBezTo>
                <a:cubicBezTo>
                  <a:pt x="1224" y="105"/>
                  <a:pt x="1216" y="100"/>
                  <a:pt x="1217" y="91"/>
                </a:cubicBezTo>
                <a:cubicBezTo>
                  <a:pt x="1217" y="88"/>
                  <a:pt x="1218" y="85"/>
                  <a:pt x="1218" y="82"/>
                </a:cubicBezTo>
                <a:cubicBezTo>
                  <a:pt x="1274" y="82"/>
                  <a:pt x="1274" y="82"/>
                  <a:pt x="1274" y="82"/>
                </a:cubicBezTo>
                <a:cubicBezTo>
                  <a:pt x="1276" y="76"/>
                  <a:pt x="1279" y="66"/>
                  <a:pt x="1279" y="59"/>
                </a:cubicBezTo>
                <a:cubicBezTo>
                  <a:pt x="1280" y="41"/>
                  <a:pt x="1266" y="33"/>
                  <a:pt x="1249" y="33"/>
                </a:cubicBezTo>
                <a:cubicBezTo>
                  <a:pt x="1226" y="33"/>
                  <a:pt x="1206" y="47"/>
                  <a:pt x="1200" y="70"/>
                </a:cubicBezTo>
                <a:cubicBezTo>
                  <a:pt x="1199" y="77"/>
                  <a:pt x="1196" y="87"/>
                  <a:pt x="1195" y="93"/>
                </a:cubicBezTo>
                <a:cubicBezTo>
                  <a:pt x="1194" y="113"/>
                  <a:pt x="1210" y="121"/>
                  <a:pt x="1228" y="121"/>
                </a:cubicBezTo>
                <a:moveTo>
                  <a:pt x="1123" y="119"/>
                </a:moveTo>
                <a:cubicBezTo>
                  <a:pt x="1143" y="119"/>
                  <a:pt x="1143" y="119"/>
                  <a:pt x="1143" y="119"/>
                </a:cubicBezTo>
                <a:cubicBezTo>
                  <a:pt x="1154" y="76"/>
                  <a:pt x="1154" y="76"/>
                  <a:pt x="1154" y="76"/>
                </a:cubicBezTo>
                <a:cubicBezTo>
                  <a:pt x="1158" y="60"/>
                  <a:pt x="1170" y="51"/>
                  <a:pt x="1186" y="51"/>
                </a:cubicBezTo>
                <a:cubicBezTo>
                  <a:pt x="1189" y="51"/>
                  <a:pt x="1193" y="51"/>
                  <a:pt x="1195" y="51"/>
                </a:cubicBezTo>
                <a:cubicBezTo>
                  <a:pt x="1200" y="33"/>
                  <a:pt x="1200" y="33"/>
                  <a:pt x="1200" y="33"/>
                </a:cubicBezTo>
                <a:cubicBezTo>
                  <a:pt x="1198" y="33"/>
                  <a:pt x="1196" y="33"/>
                  <a:pt x="1194" y="33"/>
                </a:cubicBezTo>
                <a:cubicBezTo>
                  <a:pt x="1183" y="33"/>
                  <a:pt x="1169" y="39"/>
                  <a:pt x="1161" y="48"/>
                </a:cubicBezTo>
                <a:cubicBezTo>
                  <a:pt x="1161" y="48"/>
                  <a:pt x="1161" y="48"/>
                  <a:pt x="1161" y="48"/>
                </a:cubicBezTo>
                <a:cubicBezTo>
                  <a:pt x="1164" y="34"/>
                  <a:pt x="1164" y="34"/>
                  <a:pt x="1164" y="34"/>
                </a:cubicBezTo>
                <a:cubicBezTo>
                  <a:pt x="1144" y="34"/>
                  <a:pt x="1144" y="34"/>
                  <a:pt x="1144" y="34"/>
                </a:cubicBezTo>
                <a:lnTo>
                  <a:pt x="1123" y="119"/>
                </a:lnTo>
                <a:close/>
                <a:moveTo>
                  <a:pt x="1069" y="102"/>
                </a:moveTo>
                <a:cubicBezTo>
                  <a:pt x="1060" y="102"/>
                  <a:pt x="1053" y="98"/>
                  <a:pt x="1054" y="89"/>
                </a:cubicBezTo>
                <a:cubicBezTo>
                  <a:pt x="1054" y="88"/>
                  <a:pt x="1054" y="87"/>
                  <a:pt x="1059" y="67"/>
                </a:cubicBezTo>
                <a:cubicBezTo>
                  <a:pt x="1062" y="55"/>
                  <a:pt x="1069" y="49"/>
                  <a:pt x="1080" y="49"/>
                </a:cubicBezTo>
                <a:cubicBezTo>
                  <a:pt x="1091" y="49"/>
                  <a:pt x="1098" y="54"/>
                  <a:pt x="1097" y="63"/>
                </a:cubicBezTo>
                <a:cubicBezTo>
                  <a:pt x="1097" y="64"/>
                  <a:pt x="1097" y="65"/>
                  <a:pt x="1092" y="85"/>
                </a:cubicBezTo>
                <a:cubicBezTo>
                  <a:pt x="1089" y="96"/>
                  <a:pt x="1080" y="102"/>
                  <a:pt x="1069" y="102"/>
                </a:cubicBezTo>
                <a:moveTo>
                  <a:pt x="1053" y="153"/>
                </a:moveTo>
                <a:cubicBezTo>
                  <a:pt x="1078" y="153"/>
                  <a:pt x="1097" y="140"/>
                  <a:pt x="1104" y="116"/>
                </a:cubicBezTo>
                <a:cubicBezTo>
                  <a:pt x="1124" y="34"/>
                  <a:pt x="1124" y="34"/>
                  <a:pt x="1124" y="34"/>
                </a:cubicBezTo>
                <a:cubicBezTo>
                  <a:pt x="1104" y="34"/>
                  <a:pt x="1104" y="34"/>
                  <a:pt x="1104" y="34"/>
                </a:cubicBezTo>
                <a:cubicBezTo>
                  <a:pt x="1102" y="44"/>
                  <a:pt x="1102" y="44"/>
                  <a:pt x="1102" y="44"/>
                </a:cubicBezTo>
                <a:cubicBezTo>
                  <a:pt x="1101" y="44"/>
                  <a:pt x="1101" y="44"/>
                  <a:pt x="1101" y="44"/>
                </a:cubicBezTo>
                <a:cubicBezTo>
                  <a:pt x="1098" y="36"/>
                  <a:pt x="1087" y="33"/>
                  <a:pt x="1079" y="33"/>
                </a:cubicBezTo>
                <a:cubicBezTo>
                  <a:pt x="1057" y="33"/>
                  <a:pt x="1044" y="45"/>
                  <a:pt x="1038" y="65"/>
                </a:cubicBezTo>
                <a:cubicBezTo>
                  <a:pt x="1037" y="70"/>
                  <a:pt x="1035" y="77"/>
                  <a:pt x="1034" y="84"/>
                </a:cubicBezTo>
                <a:cubicBezTo>
                  <a:pt x="1033" y="87"/>
                  <a:pt x="1032" y="90"/>
                  <a:pt x="1032" y="93"/>
                </a:cubicBezTo>
                <a:cubicBezTo>
                  <a:pt x="1031" y="111"/>
                  <a:pt x="1043" y="118"/>
                  <a:pt x="1060" y="118"/>
                </a:cubicBezTo>
                <a:cubicBezTo>
                  <a:pt x="1069" y="118"/>
                  <a:pt x="1079" y="114"/>
                  <a:pt x="1085" y="107"/>
                </a:cubicBezTo>
                <a:cubicBezTo>
                  <a:pt x="1086" y="107"/>
                  <a:pt x="1086" y="107"/>
                  <a:pt x="1086" y="107"/>
                </a:cubicBezTo>
                <a:cubicBezTo>
                  <a:pt x="1085" y="110"/>
                  <a:pt x="1084" y="114"/>
                  <a:pt x="1084" y="117"/>
                </a:cubicBezTo>
                <a:cubicBezTo>
                  <a:pt x="1080" y="129"/>
                  <a:pt x="1072" y="137"/>
                  <a:pt x="1059" y="137"/>
                </a:cubicBezTo>
                <a:cubicBezTo>
                  <a:pt x="1051" y="137"/>
                  <a:pt x="1044" y="135"/>
                  <a:pt x="1039" y="129"/>
                </a:cubicBezTo>
                <a:cubicBezTo>
                  <a:pt x="1024" y="139"/>
                  <a:pt x="1024" y="139"/>
                  <a:pt x="1024" y="139"/>
                </a:cubicBezTo>
                <a:cubicBezTo>
                  <a:pt x="1028" y="148"/>
                  <a:pt x="1040" y="153"/>
                  <a:pt x="1053" y="153"/>
                </a:cubicBezTo>
                <a:moveTo>
                  <a:pt x="973" y="105"/>
                </a:moveTo>
                <a:cubicBezTo>
                  <a:pt x="964" y="105"/>
                  <a:pt x="957" y="100"/>
                  <a:pt x="958" y="91"/>
                </a:cubicBezTo>
                <a:cubicBezTo>
                  <a:pt x="958" y="90"/>
                  <a:pt x="958" y="89"/>
                  <a:pt x="958" y="88"/>
                </a:cubicBezTo>
                <a:cubicBezTo>
                  <a:pt x="963" y="67"/>
                  <a:pt x="963" y="67"/>
                  <a:pt x="963" y="67"/>
                </a:cubicBezTo>
                <a:cubicBezTo>
                  <a:pt x="966" y="56"/>
                  <a:pt x="975" y="50"/>
                  <a:pt x="986" y="50"/>
                </a:cubicBezTo>
                <a:cubicBezTo>
                  <a:pt x="995" y="50"/>
                  <a:pt x="1002" y="54"/>
                  <a:pt x="1002" y="63"/>
                </a:cubicBezTo>
                <a:cubicBezTo>
                  <a:pt x="1001" y="64"/>
                  <a:pt x="1001" y="65"/>
                  <a:pt x="1001" y="66"/>
                </a:cubicBezTo>
                <a:cubicBezTo>
                  <a:pt x="996" y="87"/>
                  <a:pt x="996" y="87"/>
                  <a:pt x="996" y="87"/>
                </a:cubicBezTo>
                <a:cubicBezTo>
                  <a:pt x="993" y="98"/>
                  <a:pt x="984" y="105"/>
                  <a:pt x="973" y="105"/>
                </a:cubicBezTo>
                <a:moveTo>
                  <a:pt x="969" y="121"/>
                </a:moveTo>
                <a:cubicBezTo>
                  <a:pt x="990" y="121"/>
                  <a:pt x="1011" y="107"/>
                  <a:pt x="1017" y="86"/>
                </a:cubicBezTo>
                <a:cubicBezTo>
                  <a:pt x="1018" y="80"/>
                  <a:pt x="1020" y="74"/>
                  <a:pt x="1021" y="68"/>
                </a:cubicBezTo>
                <a:cubicBezTo>
                  <a:pt x="1022" y="66"/>
                  <a:pt x="1022" y="64"/>
                  <a:pt x="1022" y="62"/>
                </a:cubicBezTo>
                <a:cubicBezTo>
                  <a:pt x="1023" y="43"/>
                  <a:pt x="1008" y="33"/>
                  <a:pt x="990" y="33"/>
                </a:cubicBezTo>
                <a:cubicBezTo>
                  <a:pt x="969" y="33"/>
                  <a:pt x="948" y="47"/>
                  <a:pt x="942" y="68"/>
                </a:cubicBezTo>
                <a:cubicBezTo>
                  <a:pt x="941" y="75"/>
                  <a:pt x="939" y="81"/>
                  <a:pt x="937" y="88"/>
                </a:cubicBezTo>
                <a:cubicBezTo>
                  <a:pt x="937" y="90"/>
                  <a:pt x="937" y="92"/>
                  <a:pt x="937" y="94"/>
                </a:cubicBezTo>
                <a:cubicBezTo>
                  <a:pt x="935" y="113"/>
                  <a:pt x="952" y="121"/>
                  <a:pt x="969" y="121"/>
                </a:cubicBezTo>
                <a:moveTo>
                  <a:pt x="865" y="119"/>
                </a:moveTo>
                <a:cubicBezTo>
                  <a:pt x="885" y="119"/>
                  <a:pt x="885" y="119"/>
                  <a:pt x="885" y="119"/>
                </a:cubicBezTo>
                <a:cubicBezTo>
                  <a:pt x="896" y="76"/>
                  <a:pt x="896" y="76"/>
                  <a:pt x="896" y="76"/>
                </a:cubicBezTo>
                <a:cubicBezTo>
                  <a:pt x="899" y="60"/>
                  <a:pt x="911" y="51"/>
                  <a:pt x="928" y="51"/>
                </a:cubicBezTo>
                <a:cubicBezTo>
                  <a:pt x="930" y="51"/>
                  <a:pt x="934" y="51"/>
                  <a:pt x="937" y="51"/>
                </a:cubicBezTo>
                <a:cubicBezTo>
                  <a:pt x="942" y="33"/>
                  <a:pt x="942" y="33"/>
                  <a:pt x="942" y="33"/>
                </a:cubicBezTo>
                <a:cubicBezTo>
                  <a:pt x="940" y="33"/>
                  <a:pt x="937" y="33"/>
                  <a:pt x="935" y="33"/>
                </a:cubicBezTo>
                <a:cubicBezTo>
                  <a:pt x="925" y="33"/>
                  <a:pt x="910" y="39"/>
                  <a:pt x="903" y="48"/>
                </a:cubicBezTo>
                <a:cubicBezTo>
                  <a:pt x="902" y="48"/>
                  <a:pt x="902" y="48"/>
                  <a:pt x="902" y="48"/>
                </a:cubicBezTo>
                <a:cubicBezTo>
                  <a:pt x="906" y="34"/>
                  <a:pt x="906" y="34"/>
                  <a:pt x="906" y="34"/>
                </a:cubicBezTo>
                <a:cubicBezTo>
                  <a:pt x="886" y="34"/>
                  <a:pt x="886" y="34"/>
                  <a:pt x="886" y="34"/>
                </a:cubicBezTo>
                <a:lnTo>
                  <a:pt x="865" y="119"/>
                </a:lnTo>
                <a:close/>
                <a:moveTo>
                  <a:pt x="813" y="105"/>
                </a:moveTo>
                <a:cubicBezTo>
                  <a:pt x="804" y="105"/>
                  <a:pt x="796" y="100"/>
                  <a:pt x="797" y="91"/>
                </a:cubicBezTo>
                <a:cubicBezTo>
                  <a:pt x="797" y="90"/>
                  <a:pt x="797" y="89"/>
                  <a:pt x="797" y="88"/>
                </a:cubicBezTo>
                <a:cubicBezTo>
                  <a:pt x="802" y="68"/>
                  <a:pt x="802" y="68"/>
                  <a:pt x="802" y="68"/>
                </a:cubicBezTo>
                <a:cubicBezTo>
                  <a:pt x="805" y="57"/>
                  <a:pt x="815" y="49"/>
                  <a:pt x="826" y="49"/>
                </a:cubicBezTo>
                <a:cubicBezTo>
                  <a:pt x="834" y="49"/>
                  <a:pt x="842" y="54"/>
                  <a:pt x="841" y="63"/>
                </a:cubicBezTo>
                <a:cubicBezTo>
                  <a:pt x="841" y="64"/>
                  <a:pt x="841" y="65"/>
                  <a:pt x="841" y="66"/>
                </a:cubicBezTo>
                <a:cubicBezTo>
                  <a:pt x="835" y="87"/>
                  <a:pt x="835" y="87"/>
                  <a:pt x="835" y="87"/>
                </a:cubicBezTo>
                <a:cubicBezTo>
                  <a:pt x="832" y="98"/>
                  <a:pt x="824" y="105"/>
                  <a:pt x="813" y="105"/>
                </a:cubicBezTo>
                <a:moveTo>
                  <a:pt x="761" y="152"/>
                </a:moveTo>
                <a:cubicBezTo>
                  <a:pt x="781" y="152"/>
                  <a:pt x="781" y="152"/>
                  <a:pt x="781" y="152"/>
                </a:cubicBezTo>
                <a:cubicBezTo>
                  <a:pt x="792" y="111"/>
                  <a:pt x="792" y="111"/>
                  <a:pt x="792" y="111"/>
                </a:cubicBezTo>
                <a:cubicBezTo>
                  <a:pt x="793" y="111"/>
                  <a:pt x="793" y="111"/>
                  <a:pt x="793" y="111"/>
                </a:cubicBezTo>
                <a:cubicBezTo>
                  <a:pt x="796" y="118"/>
                  <a:pt x="804" y="121"/>
                  <a:pt x="812" y="121"/>
                </a:cubicBezTo>
                <a:cubicBezTo>
                  <a:pt x="834" y="121"/>
                  <a:pt x="851" y="108"/>
                  <a:pt x="856" y="87"/>
                </a:cubicBezTo>
                <a:cubicBezTo>
                  <a:pt x="858" y="80"/>
                  <a:pt x="860" y="73"/>
                  <a:pt x="861" y="66"/>
                </a:cubicBezTo>
                <a:cubicBezTo>
                  <a:pt x="862" y="63"/>
                  <a:pt x="862" y="61"/>
                  <a:pt x="862" y="59"/>
                </a:cubicBezTo>
                <a:cubicBezTo>
                  <a:pt x="864" y="42"/>
                  <a:pt x="852" y="33"/>
                  <a:pt x="836" y="33"/>
                </a:cubicBezTo>
                <a:cubicBezTo>
                  <a:pt x="826" y="33"/>
                  <a:pt x="816" y="37"/>
                  <a:pt x="808" y="44"/>
                </a:cubicBezTo>
                <a:cubicBezTo>
                  <a:pt x="808" y="44"/>
                  <a:pt x="808" y="44"/>
                  <a:pt x="808" y="44"/>
                </a:cubicBezTo>
                <a:cubicBezTo>
                  <a:pt x="810" y="34"/>
                  <a:pt x="810" y="34"/>
                  <a:pt x="810" y="34"/>
                </a:cubicBezTo>
                <a:cubicBezTo>
                  <a:pt x="791" y="34"/>
                  <a:pt x="791" y="34"/>
                  <a:pt x="791" y="34"/>
                </a:cubicBezTo>
                <a:lnTo>
                  <a:pt x="761" y="152"/>
                </a:lnTo>
                <a:close/>
                <a:moveTo>
                  <a:pt x="676" y="102"/>
                </a:moveTo>
                <a:cubicBezTo>
                  <a:pt x="667" y="102"/>
                  <a:pt x="660" y="98"/>
                  <a:pt x="661" y="89"/>
                </a:cubicBezTo>
                <a:cubicBezTo>
                  <a:pt x="661" y="88"/>
                  <a:pt x="661" y="87"/>
                  <a:pt x="666" y="67"/>
                </a:cubicBezTo>
                <a:cubicBezTo>
                  <a:pt x="668" y="55"/>
                  <a:pt x="676" y="49"/>
                  <a:pt x="687" y="49"/>
                </a:cubicBezTo>
                <a:cubicBezTo>
                  <a:pt x="698" y="49"/>
                  <a:pt x="704" y="54"/>
                  <a:pt x="704" y="63"/>
                </a:cubicBezTo>
                <a:cubicBezTo>
                  <a:pt x="704" y="64"/>
                  <a:pt x="703" y="65"/>
                  <a:pt x="698" y="85"/>
                </a:cubicBezTo>
                <a:cubicBezTo>
                  <a:pt x="696" y="96"/>
                  <a:pt x="687" y="102"/>
                  <a:pt x="676" y="102"/>
                </a:cubicBezTo>
                <a:moveTo>
                  <a:pt x="660" y="153"/>
                </a:moveTo>
                <a:cubicBezTo>
                  <a:pt x="685" y="153"/>
                  <a:pt x="704" y="140"/>
                  <a:pt x="710" y="116"/>
                </a:cubicBezTo>
                <a:cubicBezTo>
                  <a:pt x="731" y="34"/>
                  <a:pt x="731" y="34"/>
                  <a:pt x="731" y="34"/>
                </a:cubicBezTo>
                <a:cubicBezTo>
                  <a:pt x="711" y="34"/>
                  <a:pt x="711" y="34"/>
                  <a:pt x="711" y="34"/>
                </a:cubicBezTo>
                <a:cubicBezTo>
                  <a:pt x="709" y="44"/>
                  <a:pt x="709" y="44"/>
                  <a:pt x="709" y="44"/>
                </a:cubicBezTo>
                <a:cubicBezTo>
                  <a:pt x="708" y="44"/>
                  <a:pt x="708" y="44"/>
                  <a:pt x="708" y="44"/>
                </a:cubicBezTo>
                <a:cubicBezTo>
                  <a:pt x="705" y="36"/>
                  <a:pt x="694" y="33"/>
                  <a:pt x="686" y="33"/>
                </a:cubicBezTo>
                <a:cubicBezTo>
                  <a:pt x="664" y="33"/>
                  <a:pt x="650" y="45"/>
                  <a:pt x="645" y="65"/>
                </a:cubicBezTo>
                <a:cubicBezTo>
                  <a:pt x="644" y="70"/>
                  <a:pt x="642" y="77"/>
                  <a:pt x="641" y="84"/>
                </a:cubicBezTo>
                <a:cubicBezTo>
                  <a:pt x="640" y="87"/>
                  <a:pt x="639" y="90"/>
                  <a:pt x="639" y="93"/>
                </a:cubicBezTo>
                <a:cubicBezTo>
                  <a:pt x="638" y="111"/>
                  <a:pt x="650" y="118"/>
                  <a:pt x="666" y="118"/>
                </a:cubicBezTo>
                <a:cubicBezTo>
                  <a:pt x="676" y="118"/>
                  <a:pt x="685" y="114"/>
                  <a:pt x="692" y="107"/>
                </a:cubicBezTo>
                <a:cubicBezTo>
                  <a:pt x="693" y="107"/>
                  <a:pt x="693" y="107"/>
                  <a:pt x="693" y="107"/>
                </a:cubicBezTo>
                <a:cubicBezTo>
                  <a:pt x="692" y="110"/>
                  <a:pt x="691" y="114"/>
                  <a:pt x="690" y="117"/>
                </a:cubicBezTo>
                <a:cubicBezTo>
                  <a:pt x="687" y="129"/>
                  <a:pt x="678" y="137"/>
                  <a:pt x="666" y="137"/>
                </a:cubicBezTo>
                <a:cubicBezTo>
                  <a:pt x="658" y="137"/>
                  <a:pt x="651" y="135"/>
                  <a:pt x="646" y="129"/>
                </a:cubicBezTo>
                <a:cubicBezTo>
                  <a:pt x="631" y="139"/>
                  <a:pt x="631" y="139"/>
                  <a:pt x="631" y="139"/>
                </a:cubicBezTo>
                <a:cubicBezTo>
                  <a:pt x="635" y="148"/>
                  <a:pt x="647" y="153"/>
                  <a:pt x="660" y="153"/>
                </a:cubicBezTo>
                <a:moveTo>
                  <a:pt x="538" y="119"/>
                </a:moveTo>
                <a:cubicBezTo>
                  <a:pt x="558" y="119"/>
                  <a:pt x="558" y="119"/>
                  <a:pt x="558" y="119"/>
                </a:cubicBezTo>
                <a:cubicBezTo>
                  <a:pt x="570" y="72"/>
                  <a:pt x="570" y="72"/>
                  <a:pt x="570" y="72"/>
                </a:cubicBezTo>
                <a:cubicBezTo>
                  <a:pt x="573" y="59"/>
                  <a:pt x="580" y="50"/>
                  <a:pt x="593" y="50"/>
                </a:cubicBezTo>
                <a:cubicBezTo>
                  <a:pt x="602" y="50"/>
                  <a:pt x="607" y="55"/>
                  <a:pt x="606" y="62"/>
                </a:cubicBezTo>
                <a:cubicBezTo>
                  <a:pt x="606" y="64"/>
                  <a:pt x="605" y="68"/>
                  <a:pt x="605" y="70"/>
                </a:cubicBezTo>
                <a:cubicBezTo>
                  <a:pt x="592" y="119"/>
                  <a:pt x="592" y="119"/>
                  <a:pt x="592" y="119"/>
                </a:cubicBezTo>
                <a:cubicBezTo>
                  <a:pt x="613" y="119"/>
                  <a:pt x="613" y="119"/>
                  <a:pt x="613" y="119"/>
                </a:cubicBezTo>
                <a:cubicBezTo>
                  <a:pt x="626" y="65"/>
                  <a:pt x="626" y="65"/>
                  <a:pt x="626" y="65"/>
                </a:cubicBezTo>
                <a:cubicBezTo>
                  <a:pt x="627" y="62"/>
                  <a:pt x="628" y="57"/>
                  <a:pt x="628" y="55"/>
                </a:cubicBezTo>
                <a:cubicBezTo>
                  <a:pt x="629" y="43"/>
                  <a:pt x="620" y="33"/>
                  <a:pt x="604" y="33"/>
                </a:cubicBezTo>
                <a:cubicBezTo>
                  <a:pt x="594" y="33"/>
                  <a:pt x="584" y="37"/>
                  <a:pt x="577" y="45"/>
                </a:cubicBezTo>
                <a:cubicBezTo>
                  <a:pt x="576" y="45"/>
                  <a:pt x="576" y="45"/>
                  <a:pt x="576" y="45"/>
                </a:cubicBezTo>
                <a:cubicBezTo>
                  <a:pt x="578" y="34"/>
                  <a:pt x="578" y="34"/>
                  <a:pt x="578" y="34"/>
                </a:cubicBezTo>
                <a:cubicBezTo>
                  <a:pt x="559" y="34"/>
                  <a:pt x="559" y="34"/>
                  <a:pt x="559" y="34"/>
                </a:cubicBezTo>
                <a:lnTo>
                  <a:pt x="538" y="119"/>
                </a:lnTo>
                <a:close/>
                <a:moveTo>
                  <a:pt x="518" y="21"/>
                </a:moveTo>
                <a:cubicBezTo>
                  <a:pt x="538" y="21"/>
                  <a:pt x="538" y="21"/>
                  <a:pt x="538" y="21"/>
                </a:cubicBezTo>
                <a:cubicBezTo>
                  <a:pt x="544" y="0"/>
                  <a:pt x="544" y="0"/>
                  <a:pt x="544" y="0"/>
                </a:cubicBezTo>
                <a:cubicBezTo>
                  <a:pt x="523" y="0"/>
                  <a:pt x="523" y="0"/>
                  <a:pt x="523" y="0"/>
                </a:cubicBezTo>
                <a:lnTo>
                  <a:pt x="518" y="21"/>
                </a:lnTo>
                <a:close/>
                <a:moveTo>
                  <a:pt x="493" y="119"/>
                </a:moveTo>
                <a:cubicBezTo>
                  <a:pt x="514" y="119"/>
                  <a:pt x="514" y="119"/>
                  <a:pt x="514" y="119"/>
                </a:cubicBezTo>
                <a:cubicBezTo>
                  <a:pt x="535" y="34"/>
                  <a:pt x="535" y="34"/>
                  <a:pt x="535" y="34"/>
                </a:cubicBezTo>
                <a:cubicBezTo>
                  <a:pt x="515" y="34"/>
                  <a:pt x="515" y="34"/>
                  <a:pt x="515" y="34"/>
                </a:cubicBezTo>
                <a:lnTo>
                  <a:pt x="493" y="119"/>
                </a:lnTo>
                <a:close/>
                <a:moveTo>
                  <a:pt x="424" y="119"/>
                </a:moveTo>
                <a:cubicBezTo>
                  <a:pt x="444" y="119"/>
                  <a:pt x="444" y="119"/>
                  <a:pt x="444" y="119"/>
                </a:cubicBezTo>
                <a:cubicBezTo>
                  <a:pt x="455" y="76"/>
                  <a:pt x="455" y="76"/>
                  <a:pt x="455" y="76"/>
                </a:cubicBezTo>
                <a:cubicBezTo>
                  <a:pt x="459" y="60"/>
                  <a:pt x="471" y="51"/>
                  <a:pt x="487" y="51"/>
                </a:cubicBezTo>
                <a:cubicBezTo>
                  <a:pt x="490" y="51"/>
                  <a:pt x="494" y="51"/>
                  <a:pt x="497" y="51"/>
                </a:cubicBezTo>
                <a:cubicBezTo>
                  <a:pt x="501" y="33"/>
                  <a:pt x="501" y="33"/>
                  <a:pt x="501" y="33"/>
                </a:cubicBezTo>
                <a:cubicBezTo>
                  <a:pt x="499" y="33"/>
                  <a:pt x="497" y="33"/>
                  <a:pt x="495" y="33"/>
                </a:cubicBezTo>
                <a:cubicBezTo>
                  <a:pt x="484" y="33"/>
                  <a:pt x="470" y="39"/>
                  <a:pt x="463" y="48"/>
                </a:cubicBezTo>
                <a:cubicBezTo>
                  <a:pt x="462" y="48"/>
                  <a:pt x="462" y="48"/>
                  <a:pt x="462" y="48"/>
                </a:cubicBezTo>
                <a:cubicBezTo>
                  <a:pt x="465" y="34"/>
                  <a:pt x="465" y="34"/>
                  <a:pt x="465" y="34"/>
                </a:cubicBezTo>
                <a:cubicBezTo>
                  <a:pt x="445" y="34"/>
                  <a:pt x="445" y="34"/>
                  <a:pt x="445" y="34"/>
                </a:cubicBezTo>
                <a:lnTo>
                  <a:pt x="424" y="119"/>
                </a:lnTo>
                <a:close/>
                <a:moveTo>
                  <a:pt x="360" y="69"/>
                </a:moveTo>
                <a:cubicBezTo>
                  <a:pt x="361" y="67"/>
                  <a:pt x="361" y="66"/>
                  <a:pt x="362" y="64"/>
                </a:cubicBezTo>
                <a:cubicBezTo>
                  <a:pt x="365" y="55"/>
                  <a:pt x="373" y="49"/>
                  <a:pt x="384" y="49"/>
                </a:cubicBezTo>
                <a:cubicBezTo>
                  <a:pt x="392" y="49"/>
                  <a:pt x="398" y="54"/>
                  <a:pt x="397" y="62"/>
                </a:cubicBezTo>
                <a:cubicBezTo>
                  <a:pt x="397" y="64"/>
                  <a:pt x="397" y="66"/>
                  <a:pt x="396" y="69"/>
                </a:cubicBezTo>
                <a:lnTo>
                  <a:pt x="360" y="69"/>
                </a:lnTo>
                <a:close/>
                <a:moveTo>
                  <a:pt x="366" y="121"/>
                </a:moveTo>
                <a:cubicBezTo>
                  <a:pt x="383" y="121"/>
                  <a:pt x="399" y="117"/>
                  <a:pt x="407" y="110"/>
                </a:cubicBezTo>
                <a:cubicBezTo>
                  <a:pt x="401" y="97"/>
                  <a:pt x="401" y="97"/>
                  <a:pt x="401" y="97"/>
                </a:cubicBezTo>
                <a:cubicBezTo>
                  <a:pt x="396" y="99"/>
                  <a:pt x="384" y="105"/>
                  <a:pt x="372" y="105"/>
                </a:cubicBezTo>
                <a:cubicBezTo>
                  <a:pt x="363" y="105"/>
                  <a:pt x="355" y="100"/>
                  <a:pt x="355" y="91"/>
                </a:cubicBezTo>
                <a:cubicBezTo>
                  <a:pt x="355" y="88"/>
                  <a:pt x="356" y="85"/>
                  <a:pt x="357" y="82"/>
                </a:cubicBezTo>
                <a:cubicBezTo>
                  <a:pt x="413" y="82"/>
                  <a:pt x="413" y="82"/>
                  <a:pt x="413" y="82"/>
                </a:cubicBezTo>
                <a:cubicBezTo>
                  <a:pt x="414" y="76"/>
                  <a:pt x="417" y="66"/>
                  <a:pt x="418" y="59"/>
                </a:cubicBezTo>
                <a:cubicBezTo>
                  <a:pt x="419" y="41"/>
                  <a:pt x="405" y="33"/>
                  <a:pt x="388" y="33"/>
                </a:cubicBezTo>
                <a:cubicBezTo>
                  <a:pt x="365" y="33"/>
                  <a:pt x="345" y="47"/>
                  <a:pt x="339" y="70"/>
                </a:cubicBezTo>
                <a:cubicBezTo>
                  <a:pt x="337" y="77"/>
                  <a:pt x="334" y="87"/>
                  <a:pt x="334" y="93"/>
                </a:cubicBezTo>
                <a:cubicBezTo>
                  <a:pt x="332" y="113"/>
                  <a:pt x="349" y="121"/>
                  <a:pt x="366" y="121"/>
                </a:cubicBezTo>
                <a:moveTo>
                  <a:pt x="217" y="119"/>
                </a:moveTo>
                <a:cubicBezTo>
                  <a:pt x="237" y="119"/>
                  <a:pt x="237" y="119"/>
                  <a:pt x="237" y="119"/>
                </a:cubicBezTo>
                <a:cubicBezTo>
                  <a:pt x="268" y="61"/>
                  <a:pt x="268" y="61"/>
                  <a:pt x="268" y="61"/>
                </a:cubicBezTo>
                <a:cubicBezTo>
                  <a:pt x="269" y="61"/>
                  <a:pt x="269" y="61"/>
                  <a:pt x="269" y="61"/>
                </a:cubicBezTo>
                <a:cubicBezTo>
                  <a:pt x="271" y="119"/>
                  <a:pt x="271" y="119"/>
                  <a:pt x="271" y="119"/>
                </a:cubicBezTo>
                <a:cubicBezTo>
                  <a:pt x="291" y="119"/>
                  <a:pt x="291" y="119"/>
                  <a:pt x="291" y="119"/>
                </a:cubicBezTo>
                <a:cubicBezTo>
                  <a:pt x="339" y="34"/>
                  <a:pt x="339" y="34"/>
                  <a:pt x="339" y="34"/>
                </a:cubicBezTo>
                <a:cubicBezTo>
                  <a:pt x="318" y="34"/>
                  <a:pt x="318" y="34"/>
                  <a:pt x="318" y="34"/>
                </a:cubicBezTo>
                <a:cubicBezTo>
                  <a:pt x="287" y="93"/>
                  <a:pt x="287" y="93"/>
                  <a:pt x="287" y="93"/>
                </a:cubicBezTo>
                <a:cubicBezTo>
                  <a:pt x="287" y="93"/>
                  <a:pt x="287" y="93"/>
                  <a:pt x="287" y="93"/>
                </a:cubicBezTo>
                <a:cubicBezTo>
                  <a:pt x="284" y="34"/>
                  <a:pt x="284" y="34"/>
                  <a:pt x="284" y="34"/>
                </a:cubicBezTo>
                <a:cubicBezTo>
                  <a:pt x="267" y="34"/>
                  <a:pt x="267" y="34"/>
                  <a:pt x="267" y="34"/>
                </a:cubicBezTo>
                <a:cubicBezTo>
                  <a:pt x="235" y="93"/>
                  <a:pt x="235" y="93"/>
                  <a:pt x="235" y="93"/>
                </a:cubicBezTo>
                <a:cubicBezTo>
                  <a:pt x="234" y="93"/>
                  <a:pt x="234" y="93"/>
                  <a:pt x="234" y="93"/>
                </a:cubicBezTo>
                <a:cubicBezTo>
                  <a:pt x="232" y="34"/>
                  <a:pt x="232" y="34"/>
                  <a:pt x="232" y="34"/>
                </a:cubicBezTo>
                <a:cubicBezTo>
                  <a:pt x="211" y="34"/>
                  <a:pt x="211" y="34"/>
                  <a:pt x="211" y="34"/>
                </a:cubicBezTo>
                <a:lnTo>
                  <a:pt x="217" y="119"/>
                </a:lnTo>
                <a:close/>
                <a:moveTo>
                  <a:pt x="147" y="105"/>
                </a:moveTo>
                <a:cubicBezTo>
                  <a:pt x="138" y="105"/>
                  <a:pt x="131" y="100"/>
                  <a:pt x="131" y="91"/>
                </a:cubicBezTo>
                <a:cubicBezTo>
                  <a:pt x="132" y="90"/>
                  <a:pt x="132" y="89"/>
                  <a:pt x="132" y="88"/>
                </a:cubicBezTo>
                <a:cubicBezTo>
                  <a:pt x="137" y="67"/>
                  <a:pt x="137" y="67"/>
                  <a:pt x="137" y="67"/>
                </a:cubicBezTo>
                <a:cubicBezTo>
                  <a:pt x="140" y="56"/>
                  <a:pt x="149" y="50"/>
                  <a:pt x="160" y="50"/>
                </a:cubicBezTo>
                <a:cubicBezTo>
                  <a:pt x="168" y="50"/>
                  <a:pt x="176" y="54"/>
                  <a:pt x="175" y="63"/>
                </a:cubicBezTo>
                <a:cubicBezTo>
                  <a:pt x="175" y="64"/>
                  <a:pt x="175" y="65"/>
                  <a:pt x="175" y="66"/>
                </a:cubicBezTo>
                <a:cubicBezTo>
                  <a:pt x="170" y="87"/>
                  <a:pt x="170" y="87"/>
                  <a:pt x="170" y="87"/>
                </a:cubicBezTo>
                <a:cubicBezTo>
                  <a:pt x="167" y="98"/>
                  <a:pt x="158" y="105"/>
                  <a:pt x="147" y="105"/>
                </a:cubicBezTo>
                <a:moveTo>
                  <a:pt x="143" y="121"/>
                </a:moveTo>
                <a:cubicBezTo>
                  <a:pt x="164" y="121"/>
                  <a:pt x="185" y="107"/>
                  <a:pt x="191" y="86"/>
                </a:cubicBezTo>
                <a:cubicBezTo>
                  <a:pt x="192" y="80"/>
                  <a:pt x="193" y="74"/>
                  <a:pt x="195" y="68"/>
                </a:cubicBezTo>
                <a:cubicBezTo>
                  <a:pt x="195" y="66"/>
                  <a:pt x="196" y="64"/>
                  <a:pt x="196" y="62"/>
                </a:cubicBezTo>
                <a:cubicBezTo>
                  <a:pt x="197" y="43"/>
                  <a:pt x="182" y="33"/>
                  <a:pt x="164" y="33"/>
                </a:cubicBezTo>
                <a:cubicBezTo>
                  <a:pt x="143" y="33"/>
                  <a:pt x="122" y="47"/>
                  <a:pt x="116" y="68"/>
                </a:cubicBezTo>
                <a:cubicBezTo>
                  <a:pt x="115" y="75"/>
                  <a:pt x="113" y="81"/>
                  <a:pt x="111" y="88"/>
                </a:cubicBezTo>
                <a:cubicBezTo>
                  <a:pt x="111" y="90"/>
                  <a:pt x="110" y="92"/>
                  <a:pt x="110" y="94"/>
                </a:cubicBezTo>
                <a:cubicBezTo>
                  <a:pt x="109" y="113"/>
                  <a:pt x="125" y="121"/>
                  <a:pt x="143" y="121"/>
                </a:cubicBezTo>
                <a:moveTo>
                  <a:pt x="52" y="105"/>
                </a:moveTo>
                <a:cubicBezTo>
                  <a:pt x="43" y="105"/>
                  <a:pt x="35" y="100"/>
                  <a:pt x="36" y="91"/>
                </a:cubicBezTo>
                <a:cubicBezTo>
                  <a:pt x="36" y="90"/>
                  <a:pt x="36" y="89"/>
                  <a:pt x="37" y="88"/>
                </a:cubicBezTo>
                <a:cubicBezTo>
                  <a:pt x="42" y="68"/>
                  <a:pt x="42" y="68"/>
                  <a:pt x="42" y="68"/>
                </a:cubicBezTo>
                <a:cubicBezTo>
                  <a:pt x="44" y="57"/>
                  <a:pt x="54" y="49"/>
                  <a:pt x="65" y="49"/>
                </a:cubicBezTo>
                <a:cubicBezTo>
                  <a:pt x="74" y="49"/>
                  <a:pt x="81" y="54"/>
                  <a:pt x="81" y="63"/>
                </a:cubicBezTo>
                <a:cubicBezTo>
                  <a:pt x="80" y="64"/>
                  <a:pt x="80" y="65"/>
                  <a:pt x="80" y="66"/>
                </a:cubicBezTo>
                <a:cubicBezTo>
                  <a:pt x="75" y="87"/>
                  <a:pt x="75" y="87"/>
                  <a:pt x="75" y="87"/>
                </a:cubicBezTo>
                <a:cubicBezTo>
                  <a:pt x="72" y="98"/>
                  <a:pt x="63" y="105"/>
                  <a:pt x="52" y="105"/>
                </a:cubicBezTo>
                <a:moveTo>
                  <a:pt x="0" y="152"/>
                </a:moveTo>
                <a:cubicBezTo>
                  <a:pt x="21" y="152"/>
                  <a:pt x="21" y="152"/>
                  <a:pt x="21" y="152"/>
                </a:cubicBezTo>
                <a:cubicBezTo>
                  <a:pt x="31" y="111"/>
                  <a:pt x="31" y="111"/>
                  <a:pt x="31" y="111"/>
                </a:cubicBezTo>
                <a:cubicBezTo>
                  <a:pt x="32" y="111"/>
                  <a:pt x="32" y="111"/>
                  <a:pt x="32" y="111"/>
                </a:cubicBezTo>
                <a:cubicBezTo>
                  <a:pt x="35" y="118"/>
                  <a:pt x="43" y="121"/>
                  <a:pt x="51" y="121"/>
                </a:cubicBezTo>
                <a:cubicBezTo>
                  <a:pt x="73" y="121"/>
                  <a:pt x="90" y="108"/>
                  <a:pt x="95" y="87"/>
                </a:cubicBezTo>
                <a:cubicBezTo>
                  <a:pt x="97" y="80"/>
                  <a:pt x="99" y="73"/>
                  <a:pt x="101" y="66"/>
                </a:cubicBezTo>
                <a:cubicBezTo>
                  <a:pt x="101" y="63"/>
                  <a:pt x="102" y="61"/>
                  <a:pt x="102" y="59"/>
                </a:cubicBezTo>
                <a:cubicBezTo>
                  <a:pt x="103" y="42"/>
                  <a:pt x="91" y="33"/>
                  <a:pt x="75" y="33"/>
                </a:cubicBezTo>
                <a:cubicBezTo>
                  <a:pt x="65" y="33"/>
                  <a:pt x="55" y="37"/>
                  <a:pt x="48" y="44"/>
                </a:cubicBezTo>
                <a:cubicBezTo>
                  <a:pt x="47" y="44"/>
                  <a:pt x="47" y="44"/>
                  <a:pt x="47" y="44"/>
                </a:cubicBezTo>
                <a:cubicBezTo>
                  <a:pt x="50" y="34"/>
                  <a:pt x="50" y="34"/>
                  <a:pt x="50" y="34"/>
                </a:cubicBezTo>
                <a:cubicBezTo>
                  <a:pt x="30" y="34"/>
                  <a:pt x="30" y="34"/>
                  <a:pt x="30" y="34"/>
                </a:cubicBezTo>
                <a:lnTo>
                  <a:pt x="0" y="152"/>
                </a:lnTo>
                <a:close/>
              </a:path>
            </a:pathLst>
          </a:custGeom>
          <a:solidFill>
            <a:srgbClr val="95C1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5" name="Symbol zastępczy zawartości 4">
            <a:extLst>
              <a:ext uri="{FF2B5EF4-FFF2-40B4-BE49-F238E27FC236}">
                <a16:creationId xmlns:a16="http://schemas.microsoft.com/office/drawing/2014/main" id="{58C9998A-2784-F792-FF12-308B8A1BE6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5337">
            <a:off x="10122006" y="3214034"/>
            <a:ext cx="2279902" cy="1611890"/>
          </a:xfrm>
          <a:prstGeom prst="rect">
            <a:avLst/>
          </a:prstGeom>
        </p:spPr>
      </p:pic>
      <p:sp>
        <p:nvSpPr>
          <p:cNvPr id="32" name="Prostokąt 31">
            <a:extLst>
              <a:ext uri="{FF2B5EF4-FFF2-40B4-BE49-F238E27FC236}">
                <a16:creationId xmlns:a16="http://schemas.microsoft.com/office/drawing/2014/main" id="{41B086B4-0C8E-0073-508B-B8B6BEB22F30}"/>
              </a:ext>
            </a:extLst>
          </p:cNvPr>
          <p:cNvSpPr/>
          <p:nvPr userDrawn="1"/>
        </p:nvSpPr>
        <p:spPr>
          <a:xfrm>
            <a:off x="8619461" y="4555004"/>
            <a:ext cx="3572539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pl-PL" sz="18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35 lat – wspólnie rozwijamy polskie rolnictwo!</a:t>
            </a:r>
            <a:endParaRPr lang="pl-PL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99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accel="20000" decel="8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accel="20000" decel="8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20" grpId="0" animBg="1"/>
      <p:bldP spid="31" grpId="0" animBg="1"/>
      <p:bldP spid="89" grpId="0" animBg="1">
        <p:tmplLst>
          <p:tmpl>
            <p:tnLst>
              <p:par>
                <p:cTn presetID="2" presetClass="entr" presetSubtype="2" accel="20000" decel="8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8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8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0" grpId="0" animBg="1">
        <p:tmplLst>
          <p:tmpl>
            <p:tnLst>
              <p:par>
                <p:cTn presetID="2" presetClass="entr" presetSubtype="2" accel="20000" decel="8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9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9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0" grpId="0" animBg="1"/>
      <p:bldP spid="111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6A9FC506-212B-334E-6583-50A13273FF27}"/>
              </a:ext>
            </a:extLst>
          </p:cNvPr>
          <p:cNvSpPr/>
          <p:nvPr userDrawn="1"/>
        </p:nvSpPr>
        <p:spPr>
          <a:xfrm>
            <a:off x="0" y="0"/>
            <a:ext cx="12191999" cy="8121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Rechthoek 42">
            <a:extLst>
              <a:ext uri="{FF2B5EF4-FFF2-40B4-BE49-F238E27FC236}">
                <a16:creationId xmlns:a16="http://schemas.microsoft.com/office/drawing/2014/main" id="{C90B1D6C-E333-F790-FEA6-5984C443FD75}"/>
              </a:ext>
            </a:extLst>
          </p:cNvPr>
          <p:cNvSpPr/>
          <p:nvPr userDrawn="1"/>
        </p:nvSpPr>
        <p:spPr>
          <a:xfrm rot="2700000">
            <a:off x="5921925" y="636872"/>
            <a:ext cx="316081" cy="316800"/>
          </a:xfrm>
          <a:prstGeom prst="rect">
            <a:avLst/>
          </a:prstGeom>
          <a:solidFill>
            <a:srgbClr val="93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DF2C2469-7263-C58B-DBF0-E1AD95BA44F9}"/>
              </a:ext>
            </a:extLst>
          </p:cNvPr>
          <p:cNvSpPr/>
          <p:nvPr userDrawn="1"/>
        </p:nvSpPr>
        <p:spPr>
          <a:xfrm>
            <a:off x="0" y="796848"/>
            <a:ext cx="12191998" cy="400110"/>
          </a:xfrm>
          <a:prstGeom prst="rect">
            <a:avLst/>
          </a:prstGeom>
          <a:solidFill>
            <a:srgbClr val="93C11F"/>
          </a:solidFill>
          <a:ln>
            <a:solidFill>
              <a:srgbClr val="93C1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/>
          </a:p>
        </p:txBody>
      </p: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FF888170-4FD6-B94A-82EC-BE30CC1C4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>
            <a:lvl1pPr marL="0" indent="0" algn="ctr">
              <a:buNone/>
              <a:defRPr sz="2800" b="0"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F3B50302-8A6B-2844-4E68-800E22711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65" y="-14370"/>
            <a:ext cx="10515600" cy="809642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40229783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921A59-67E5-B213-047B-19CB7802A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3902C15-D0FD-2923-3B06-4F6070CEED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004E412-53B1-7DB5-586B-989BBA19D0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1429340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94BBB0-C4B5-9BCE-5683-F25074775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graphicFrame>
        <p:nvGraphicFramePr>
          <p:cNvPr id="3" name="pole tekstowe 4">
            <a:extLst>
              <a:ext uri="{FF2B5EF4-FFF2-40B4-BE49-F238E27FC236}">
                <a16:creationId xmlns:a16="http://schemas.microsoft.com/office/drawing/2014/main" id="{B65EA955-02E2-4BE4-DA37-CA277065DC4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648664275"/>
              </p:ext>
            </p:extLst>
          </p:nvPr>
        </p:nvGraphicFramePr>
        <p:xfrm>
          <a:off x="1272007" y="1608979"/>
          <a:ext cx="9599475" cy="4485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F13BFB0E-176B-8B3B-0267-28DB1F0C4B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92494" y="2095928"/>
            <a:ext cx="2178122" cy="1171254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0456859C-3FAA-08D8-C365-FB94D90B35A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006939" y="2095928"/>
            <a:ext cx="2178122" cy="1171254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183A40E7-7092-A0A9-58FA-A916566BB52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421384" y="2095928"/>
            <a:ext cx="2178122" cy="1171254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AB900458-74D8-4F41-BB34-40C2D1127E39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421384" y="4395627"/>
            <a:ext cx="2178122" cy="1171254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9854A554-485F-14F3-4C23-3CB164D9027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990904" y="4395627"/>
            <a:ext cx="2178122" cy="1171254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3745E562-7927-0426-D570-C02831BFDE5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592494" y="4395627"/>
            <a:ext cx="2178122" cy="1171254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556660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71D81BD1-C3A0-638A-25C7-A0A9F7CE967C}"/>
              </a:ext>
            </a:extLst>
          </p:cNvPr>
          <p:cNvSpPr/>
          <p:nvPr userDrawn="1"/>
        </p:nvSpPr>
        <p:spPr>
          <a:xfrm>
            <a:off x="2551819" y="0"/>
            <a:ext cx="7010400" cy="6300000"/>
          </a:xfrm>
          <a:prstGeom prst="rect">
            <a:avLst/>
          </a:prstGeom>
          <a:solidFill>
            <a:srgbClr val="1574C4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85FA90F4-1971-2A8A-5E4F-61DCC4D4E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420" y="2786364"/>
            <a:ext cx="4463198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FD185A35-D0BB-1369-0CCC-1216958107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8972" y="-230830"/>
            <a:ext cx="1894056" cy="2678869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F511856F-62A9-308F-E61A-59FE3B4EE9C2}"/>
              </a:ext>
            </a:extLst>
          </p:cNvPr>
          <p:cNvSpPr/>
          <p:nvPr userDrawn="1"/>
        </p:nvSpPr>
        <p:spPr>
          <a:xfrm rot="2662281">
            <a:off x="5764722" y="6032047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AEC7D997-5948-ECAF-591E-80D0477506A2}"/>
              </a:ext>
            </a:extLst>
          </p:cNvPr>
          <p:cNvSpPr/>
          <p:nvPr userDrawn="1"/>
        </p:nvSpPr>
        <p:spPr>
          <a:xfrm>
            <a:off x="2551819" y="6418779"/>
            <a:ext cx="7010400" cy="30777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pl-PL" sz="1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35 lat – wspólnie rozwijamy polskie rolnictwo!</a:t>
            </a:r>
            <a:endParaRPr lang="pl-PL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Symbol zastępczy zawartości 4">
            <a:extLst>
              <a:ext uri="{FF2B5EF4-FFF2-40B4-BE49-F238E27FC236}">
                <a16:creationId xmlns:a16="http://schemas.microsoft.com/office/drawing/2014/main" id="{2B47EA14-D91A-C118-809D-CDF816BD79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045" y="5144595"/>
            <a:ext cx="1808557" cy="127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253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1D61944A-DC01-52FA-1D95-E678711CBC68}"/>
              </a:ext>
            </a:extLst>
          </p:cNvPr>
          <p:cNvSpPr/>
          <p:nvPr userDrawn="1"/>
        </p:nvSpPr>
        <p:spPr>
          <a:xfrm>
            <a:off x="4113919" y="-9474"/>
            <a:ext cx="3886200" cy="6325204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FD185A35-D0BB-1369-0CCC-1216958107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8972" y="-299694"/>
            <a:ext cx="1894056" cy="2678869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F511856F-62A9-308F-E61A-59FE3B4EE9C2}"/>
              </a:ext>
            </a:extLst>
          </p:cNvPr>
          <p:cNvSpPr/>
          <p:nvPr userDrawn="1"/>
        </p:nvSpPr>
        <p:spPr>
          <a:xfrm rot="2662281">
            <a:off x="5764722" y="6032047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85FA90F4-1971-2A8A-5E4F-61DCC4D4E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686" y="2783309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DF13282-C451-38E0-7C06-B2A0723C540B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548099" y="787799"/>
            <a:ext cx="3048000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  <p:sp>
        <p:nvSpPr>
          <p:cNvPr id="5" name="Symbol zastępczy tekstu 2">
            <a:extLst>
              <a:ext uri="{FF2B5EF4-FFF2-40B4-BE49-F238E27FC236}">
                <a16:creationId xmlns:a16="http://schemas.microsoft.com/office/drawing/2014/main" id="{339167A3-E7FC-E492-375C-85D3C2ADCAE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95901" y="787799"/>
            <a:ext cx="2970038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  <p:pic>
        <p:nvPicPr>
          <p:cNvPr id="10" name="Symbol zastępczy zawartości 4">
            <a:extLst>
              <a:ext uri="{FF2B5EF4-FFF2-40B4-BE49-F238E27FC236}">
                <a16:creationId xmlns:a16="http://schemas.microsoft.com/office/drawing/2014/main" id="{F7BD031B-B628-E47D-F1B5-22533AC614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045" y="5144595"/>
            <a:ext cx="1808557" cy="1278651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494DCD42-CBF5-047B-C5C8-290035CF0D1C}"/>
              </a:ext>
            </a:extLst>
          </p:cNvPr>
          <p:cNvSpPr/>
          <p:nvPr userDrawn="1"/>
        </p:nvSpPr>
        <p:spPr>
          <a:xfrm>
            <a:off x="2551819" y="6418779"/>
            <a:ext cx="7010400" cy="30777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pl-PL" sz="1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35 lat – wspólnie rozwijamy polskie rolnictwo!</a:t>
            </a:r>
            <a:endParaRPr lang="pl-PL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7095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4E8EF281-F680-E49B-BA68-A90E878D402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237534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17C9D8F8-ADD4-E7A7-19D3-EC52F4944F7C}"/>
              </a:ext>
            </a:extLst>
          </p:cNvPr>
          <p:cNvSpPr/>
          <p:nvPr userDrawn="1"/>
        </p:nvSpPr>
        <p:spPr>
          <a:xfrm>
            <a:off x="538511" y="0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279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33641CF0-26FA-31FB-1425-E24D168925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3565" y="-290220"/>
            <a:ext cx="1894056" cy="2678869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2189314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0AFBC57C-9610-72D8-6C32-5BFEF62C807B}"/>
              </a:ext>
            </a:extLst>
          </p:cNvPr>
          <p:cNvSpPr/>
          <p:nvPr userDrawn="1"/>
        </p:nvSpPr>
        <p:spPr>
          <a:xfrm>
            <a:off x="1123512" y="6396773"/>
            <a:ext cx="2721935" cy="30777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pl-PL" sz="14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HelveticaNeueLT Pro 45 Lt" pitchFamily="34" charset="-122"/>
                <a:cs typeface="Helvetica" panose="020B0604020202020204" pitchFamily="34" charset="0"/>
              </a:rPr>
              <a:t>35 lat De Heus w Polsce!</a:t>
            </a:r>
            <a:endParaRPr lang="pl-PL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Symbol zastępczy zawartości 4">
            <a:extLst>
              <a:ext uri="{FF2B5EF4-FFF2-40B4-BE49-F238E27FC236}">
                <a16:creationId xmlns:a16="http://schemas.microsoft.com/office/drawing/2014/main" id="{3AD19534-FF0F-3B70-9DE4-FF86B78F7D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607" y="5118122"/>
            <a:ext cx="1808557" cy="127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092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4E8EF281-F680-E49B-BA68-A90E878D402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237534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17C9D8F8-ADD4-E7A7-19D3-EC52F4944F7C}"/>
              </a:ext>
            </a:extLst>
          </p:cNvPr>
          <p:cNvSpPr/>
          <p:nvPr userDrawn="1"/>
        </p:nvSpPr>
        <p:spPr>
          <a:xfrm>
            <a:off x="538511" y="0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279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33641CF0-26FA-31FB-1425-E24D168925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3565" y="-290220"/>
            <a:ext cx="1894056" cy="2678869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2189314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FC6D06EE-DCE5-601E-D893-60839ABE9618}"/>
              </a:ext>
            </a:extLst>
          </p:cNvPr>
          <p:cNvSpPr/>
          <p:nvPr userDrawn="1"/>
        </p:nvSpPr>
        <p:spPr>
          <a:xfrm>
            <a:off x="1120643" y="6396356"/>
            <a:ext cx="2721935" cy="30777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pl-PL" sz="14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HelveticaNeueLT Pro 45 Lt" pitchFamily="34" charset="-122"/>
                <a:cs typeface="Helvetica" panose="020B0604020202020204" pitchFamily="34" charset="0"/>
              </a:rPr>
              <a:t>35 lat De Heus w Polsce!</a:t>
            </a:r>
            <a:endParaRPr lang="pl-PL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9157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 descr="Obraz zawierający grzebiące, ptak, kurczak, drób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164E81E-F0C3-64A8-201F-40F756439D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2" r="18467" b="8137"/>
          <a:stretch/>
        </p:blipFill>
        <p:spPr>
          <a:xfrm>
            <a:off x="538512" y="0"/>
            <a:ext cx="3886200" cy="6300000"/>
          </a:xfrm>
          <a:prstGeom prst="rect">
            <a:avLst/>
          </a:prstGeom>
        </p:spPr>
      </p:pic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4E8EF281-F680-E49B-BA68-A90E878D402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237534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17C9D8F8-ADD4-E7A7-19D3-EC52F4944F7C}"/>
              </a:ext>
            </a:extLst>
          </p:cNvPr>
          <p:cNvSpPr/>
          <p:nvPr userDrawn="1"/>
        </p:nvSpPr>
        <p:spPr>
          <a:xfrm>
            <a:off x="538511" y="-1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279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33641CF0-26FA-31FB-1425-E24D168925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3565" y="-290220"/>
            <a:ext cx="1894056" cy="2678869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2189314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5523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Obraz zawierający ptak, indyk, pióro, drób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56E6E99-DE09-BEBF-8B88-E1283E1207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" r="39146" b="8137"/>
          <a:stretch/>
        </p:blipFill>
        <p:spPr>
          <a:xfrm>
            <a:off x="538513" y="0"/>
            <a:ext cx="3886200" cy="6300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09B81981-7277-2530-A990-B2E9512A7CB2}"/>
              </a:ext>
            </a:extLst>
          </p:cNvPr>
          <p:cNvSpPr/>
          <p:nvPr userDrawn="1"/>
        </p:nvSpPr>
        <p:spPr>
          <a:xfrm>
            <a:off x="538512" y="0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33641CF0-26FA-31FB-1425-E24D168925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3565" y="-290220"/>
            <a:ext cx="1894056" cy="2678869"/>
          </a:xfrm>
          <a:prstGeom prst="rect">
            <a:avLst/>
          </a:prstGeom>
        </p:spPr>
      </p:pic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279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2189314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4E8EF281-F680-E49B-BA68-A90E878D402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237534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</p:spTree>
    <p:extLst>
      <p:ext uri="{BB962C8B-B14F-4D97-AF65-F5344CB8AC3E}">
        <p14:creationId xmlns:p14="http://schemas.microsoft.com/office/powerpoint/2010/main" val="25793192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ptak, ptak wodny, kaczka, drób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43533F9-8883-A70C-CCFA-78161F246B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6" r="11605" b="8137"/>
          <a:stretch/>
        </p:blipFill>
        <p:spPr>
          <a:xfrm>
            <a:off x="538511" y="0"/>
            <a:ext cx="3886200" cy="6300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09B81981-7277-2530-A990-B2E9512A7CB2}"/>
              </a:ext>
            </a:extLst>
          </p:cNvPr>
          <p:cNvSpPr/>
          <p:nvPr userDrawn="1"/>
        </p:nvSpPr>
        <p:spPr>
          <a:xfrm>
            <a:off x="538511" y="-3056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33641CF0-26FA-31FB-1425-E24D168925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3565" y="-290220"/>
            <a:ext cx="1894056" cy="2678869"/>
          </a:xfrm>
          <a:prstGeom prst="rect">
            <a:avLst/>
          </a:prstGeom>
        </p:spPr>
      </p:pic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279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2189314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4E8EF281-F680-E49B-BA68-A90E878D402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237534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</p:spTree>
    <p:extLst>
      <p:ext uri="{BB962C8B-B14F-4D97-AF65-F5344CB8AC3E}">
        <p14:creationId xmlns:p14="http://schemas.microsoft.com/office/powerpoint/2010/main" val="60136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6A9FC506-212B-334E-6583-50A13273FF27}"/>
              </a:ext>
            </a:extLst>
          </p:cNvPr>
          <p:cNvSpPr/>
          <p:nvPr userDrawn="1"/>
        </p:nvSpPr>
        <p:spPr>
          <a:xfrm>
            <a:off x="0" y="0"/>
            <a:ext cx="12191999" cy="8121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Rechthoek 42">
            <a:extLst>
              <a:ext uri="{FF2B5EF4-FFF2-40B4-BE49-F238E27FC236}">
                <a16:creationId xmlns:a16="http://schemas.microsoft.com/office/drawing/2014/main" id="{C90B1D6C-E333-F790-FEA6-5984C443FD75}"/>
              </a:ext>
            </a:extLst>
          </p:cNvPr>
          <p:cNvSpPr/>
          <p:nvPr userDrawn="1"/>
        </p:nvSpPr>
        <p:spPr>
          <a:xfrm rot="2700000">
            <a:off x="5921925" y="636872"/>
            <a:ext cx="316081" cy="316800"/>
          </a:xfrm>
          <a:prstGeom prst="rect">
            <a:avLst/>
          </a:prstGeom>
          <a:solidFill>
            <a:srgbClr val="93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DF2C2469-7263-C58B-DBF0-E1AD95BA44F9}"/>
              </a:ext>
            </a:extLst>
          </p:cNvPr>
          <p:cNvSpPr/>
          <p:nvPr userDrawn="1"/>
        </p:nvSpPr>
        <p:spPr>
          <a:xfrm>
            <a:off x="0" y="796848"/>
            <a:ext cx="12191998" cy="400110"/>
          </a:xfrm>
          <a:prstGeom prst="rect">
            <a:avLst/>
          </a:prstGeom>
          <a:solidFill>
            <a:srgbClr val="93C11F"/>
          </a:solidFill>
          <a:ln>
            <a:solidFill>
              <a:srgbClr val="93C1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/>
          </a:p>
        </p:txBody>
      </p: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FF888170-4FD6-B94A-82EC-BE30CC1C4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>
            <a:lvl1pPr marL="0" indent="0" algn="l">
              <a:buNone/>
              <a:defRPr sz="2800" b="0"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F3B50302-8A6B-2844-4E68-800E22711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65" y="-14370"/>
            <a:ext cx="10515600" cy="809642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5140F1CA-29D4-47F4-10DD-0E217D324DE8}"/>
              </a:ext>
            </a:extLst>
          </p:cNvPr>
          <p:cNvSpPr/>
          <p:nvPr userDrawn="1"/>
        </p:nvSpPr>
        <p:spPr>
          <a:xfrm>
            <a:off x="0" y="6513428"/>
            <a:ext cx="2115879" cy="276999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algn="l"/>
            <a:r>
              <a:rPr lang="pl-PL" sz="12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HelveticaNeueLT Pro 45 Lt" pitchFamily="34" charset="-122"/>
                <a:cs typeface="Helvetica" panose="020B0604020202020204" pitchFamily="34" charset="0"/>
              </a:rPr>
              <a:t>  35 lat De Heus w Polsce!</a:t>
            </a:r>
            <a:endParaRPr lang="pl-PL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Symbol zastępczy zawartości 4">
            <a:extLst>
              <a:ext uri="{FF2B5EF4-FFF2-40B4-BE49-F238E27FC236}">
                <a16:creationId xmlns:a16="http://schemas.microsoft.com/office/drawing/2014/main" id="{A61FFE75-2170-D3DF-CC37-55C9A5C312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9834">
            <a:off x="1904978" y="6184655"/>
            <a:ext cx="1265105" cy="89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499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ptak, grzebiące, grzebień, kurczak&#10;&#10;Opis wygenerowany automatycznie">
            <a:extLst>
              <a:ext uri="{FF2B5EF4-FFF2-40B4-BE49-F238E27FC236}">
                <a16:creationId xmlns:a16="http://schemas.microsoft.com/office/drawing/2014/main" id="{5BF18425-12EB-2245-02F9-B3B1378DDB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"/>
          <a:stretch/>
        </p:blipFill>
        <p:spPr>
          <a:xfrm>
            <a:off x="538512" y="0"/>
            <a:ext cx="3886200" cy="6306259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09B81981-7277-2530-A990-B2E9512A7CB2}"/>
              </a:ext>
            </a:extLst>
          </p:cNvPr>
          <p:cNvSpPr/>
          <p:nvPr userDrawn="1"/>
        </p:nvSpPr>
        <p:spPr>
          <a:xfrm>
            <a:off x="538512" y="0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33641CF0-26FA-31FB-1425-E24D168925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3565" y="-290220"/>
            <a:ext cx="1894056" cy="2678869"/>
          </a:xfrm>
          <a:prstGeom prst="rect">
            <a:avLst/>
          </a:prstGeom>
        </p:spPr>
      </p:pic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279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2189314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4E8EF281-F680-E49B-BA68-A90E878D402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237534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</p:spTree>
    <p:extLst>
      <p:ext uri="{BB962C8B-B14F-4D97-AF65-F5344CB8AC3E}">
        <p14:creationId xmlns:p14="http://schemas.microsoft.com/office/powerpoint/2010/main" val="41918553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ssak, świnia, Świnowate, Świnia domowa&#10;&#10;Opis wygenerowany automatycznie">
            <a:extLst>
              <a:ext uri="{FF2B5EF4-FFF2-40B4-BE49-F238E27FC236}">
                <a16:creationId xmlns:a16="http://schemas.microsoft.com/office/drawing/2014/main" id="{C7EBD33A-7522-D106-A9CC-B23168023A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4"/>
          <a:stretch/>
        </p:blipFill>
        <p:spPr>
          <a:xfrm>
            <a:off x="538512" y="1932675"/>
            <a:ext cx="3886200" cy="4364269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09B81981-7277-2530-A990-B2E9512A7CB2}"/>
              </a:ext>
            </a:extLst>
          </p:cNvPr>
          <p:cNvSpPr/>
          <p:nvPr userDrawn="1"/>
        </p:nvSpPr>
        <p:spPr>
          <a:xfrm>
            <a:off x="538512" y="0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33641CF0-26FA-31FB-1425-E24D168925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3565" y="-290220"/>
            <a:ext cx="1894056" cy="2678869"/>
          </a:xfrm>
          <a:prstGeom prst="rect">
            <a:avLst/>
          </a:prstGeom>
        </p:spPr>
      </p:pic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279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2189314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4E8EF281-F680-E49B-BA68-A90E878D402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237534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</p:spTree>
    <p:extLst>
      <p:ext uri="{BB962C8B-B14F-4D97-AF65-F5344CB8AC3E}">
        <p14:creationId xmlns:p14="http://schemas.microsoft.com/office/powerpoint/2010/main" val="32315244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trawa, krowa, zewnętrzne, pole&#10;&#10;Opis wygenerowany automatycznie">
            <a:extLst>
              <a:ext uri="{FF2B5EF4-FFF2-40B4-BE49-F238E27FC236}">
                <a16:creationId xmlns:a16="http://schemas.microsoft.com/office/drawing/2014/main" id="{43EB3D3D-9007-386A-9450-604A098C1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512" y="9472"/>
            <a:ext cx="3886200" cy="6300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09B81981-7277-2530-A990-B2E9512A7CB2}"/>
              </a:ext>
            </a:extLst>
          </p:cNvPr>
          <p:cNvSpPr/>
          <p:nvPr userDrawn="1"/>
        </p:nvSpPr>
        <p:spPr>
          <a:xfrm>
            <a:off x="538512" y="0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33641CF0-26FA-31FB-1425-E24D168925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3565" y="-290220"/>
            <a:ext cx="1894056" cy="2678869"/>
          </a:xfrm>
          <a:prstGeom prst="rect">
            <a:avLst/>
          </a:prstGeom>
        </p:spPr>
      </p:pic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279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2189314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4E8EF281-F680-E49B-BA68-A90E878D402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237534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</p:spTree>
    <p:extLst>
      <p:ext uri="{BB962C8B-B14F-4D97-AF65-F5344CB8AC3E}">
        <p14:creationId xmlns:p14="http://schemas.microsoft.com/office/powerpoint/2010/main" val="21148697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natura, roślina, na wolnym powietrzu, złot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43CB4EF-4F87-9889-868B-AF11D48D0A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r="50086" b="8137"/>
          <a:stretch/>
        </p:blipFill>
        <p:spPr>
          <a:xfrm>
            <a:off x="538510" y="0"/>
            <a:ext cx="3886201" cy="6300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09B81981-7277-2530-A990-B2E9512A7CB2}"/>
              </a:ext>
            </a:extLst>
          </p:cNvPr>
          <p:cNvSpPr/>
          <p:nvPr userDrawn="1"/>
        </p:nvSpPr>
        <p:spPr>
          <a:xfrm>
            <a:off x="538511" y="0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33641CF0-26FA-31FB-1425-E24D168925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3565" y="-290220"/>
            <a:ext cx="1894056" cy="2678869"/>
          </a:xfrm>
          <a:prstGeom prst="rect">
            <a:avLst/>
          </a:prstGeom>
        </p:spPr>
      </p:pic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279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2189314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4E8EF281-F680-E49B-BA68-A90E878D402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237534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</p:spTree>
    <p:extLst>
      <p:ext uri="{BB962C8B-B14F-4D97-AF65-F5344CB8AC3E}">
        <p14:creationId xmlns:p14="http://schemas.microsoft.com/office/powerpoint/2010/main" val="17525440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osoba, roślina, trawa, ubran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D72F226-3648-658F-23B1-7CA7607B5E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9" r="35543" b="8137"/>
          <a:stretch/>
        </p:blipFill>
        <p:spPr>
          <a:xfrm>
            <a:off x="538511" y="0"/>
            <a:ext cx="3886200" cy="6300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09B81981-7277-2530-A990-B2E9512A7CB2}"/>
              </a:ext>
            </a:extLst>
          </p:cNvPr>
          <p:cNvSpPr/>
          <p:nvPr userDrawn="1"/>
        </p:nvSpPr>
        <p:spPr>
          <a:xfrm>
            <a:off x="538510" y="0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33641CF0-26FA-31FB-1425-E24D168925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3565" y="-290220"/>
            <a:ext cx="1894056" cy="2678869"/>
          </a:xfrm>
          <a:prstGeom prst="rect">
            <a:avLst/>
          </a:prstGeom>
        </p:spPr>
      </p:pic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279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2189314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4E8EF281-F680-E49B-BA68-A90E878D402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237534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</p:spTree>
    <p:extLst>
      <p:ext uri="{BB962C8B-B14F-4D97-AF65-F5344CB8AC3E}">
        <p14:creationId xmlns:p14="http://schemas.microsoft.com/office/powerpoint/2010/main" val="42340581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Zboża, Pełnoziarnisty, pszenica, zboże/ziarn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C38ADE7-8A6E-0C5F-BF2D-A224577984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6" r="42837"/>
          <a:stretch/>
        </p:blipFill>
        <p:spPr>
          <a:xfrm>
            <a:off x="538511" y="1"/>
            <a:ext cx="3886200" cy="6300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09B81981-7277-2530-A990-B2E9512A7CB2}"/>
              </a:ext>
            </a:extLst>
          </p:cNvPr>
          <p:cNvSpPr/>
          <p:nvPr userDrawn="1"/>
        </p:nvSpPr>
        <p:spPr>
          <a:xfrm>
            <a:off x="538511" y="0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33641CF0-26FA-31FB-1425-E24D168925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3565" y="-290220"/>
            <a:ext cx="1894056" cy="2678869"/>
          </a:xfrm>
          <a:prstGeom prst="rect">
            <a:avLst/>
          </a:prstGeom>
        </p:spPr>
      </p:pic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279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2189314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4E8EF281-F680-E49B-BA68-A90E878D402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237534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</p:spTree>
    <p:extLst>
      <p:ext uri="{BB962C8B-B14F-4D97-AF65-F5344CB8AC3E}">
        <p14:creationId xmlns:p14="http://schemas.microsoft.com/office/powerpoint/2010/main" val="17073615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mleczne, Fotografia martwej natury, mleko, mis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418A219-3322-717A-01DF-68147633DF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9" r="10660" b="8137"/>
          <a:stretch/>
        </p:blipFill>
        <p:spPr>
          <a:xfrm>
            <a:off x="538512" y="0"/>
            <a:ext cx="3886201" cy="6300000"/>
          </a:xfrm>
          <a:prstGeom prst="rect">
            <a:avLst/>
          </a:prstGeom>
        </p:spPr>
      </p:pic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4E8EF281-F680-E49B-BA68-A90E878D402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237534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8BBDB07-7FDC-A2A6-BEB2-5D4F8105774E}"/>
              </a:ext>
            </a:extLst>
          </p:cNvPr>
          <p:cNvSpPr/>
          <p:nvPr userDrawn="1"/>
        </p:nvSpPr>
        <p:spPr>
          <a:xfrm>
            <a:off x="538511" y="0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33641CF0-26FA-31FB-1425-E24D168925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3565" y="-290220"/>
            <a:ext cx="1894056" cy="2678869"/>
          </a:xfrm>
          <a:prstGeom prst="rect">
            <a:avLst/>
          </a:prstGeom>
        </p:spPr>
      </p:pic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279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2189314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0596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mleczne, Fotografia martwej natury, mleko, mis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418A219-3322-717A-01DF-68147633DF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9" r="10660" b="8137"/>
          <a:stretch/>
        </p:blipFill>
        <p:spPr>
          <a:xfrm>
            <a:off x="538512" y="0"/>
            <a:ext cx="3886201" cy="6300000"/>
          </a:xfrm>
          <a:prstGeom prst="rect">
            <a:avLst/>
          </a:prstGeom>
        </p:spPr>
      </p:pic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4E8EF281-F680-E49B-BA68-A90E878D402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237534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  <p:pic>
        <p:nvPicPr>
          <p:cNvPr id="11" name="Obraz 10" descr="Obraz zawierający na wolnym powietrzu, pojazd, Pojazd lądowy, nieb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C74E94A-6DCD-3F3B-5EDF-B236274593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8" r="39292"/>
          <a:stretch/>
        </p:blipFill>
        <p:spPr>
          <a:xfrm>
            <a:off x="538508" y="0"/>
            <a:ext cx="3886201" cy="6291501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58BBDB07-7FDC-A2A6-BEB2-5D4F8105774E}"/>
              </a:ext>
            </a:extLst>
          </p:cNvPr>
          <p:cNvSpPr/>
          <p:nvPr userDrawn="1"/>
        </p:nvSpPr>
        <p:spPr>
          <a:xfrm>
            <a:off x="538511" y="0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33641CF0-26FA-31FB-1425-E24D168925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73565" y="-290220"/>
            <a:ext cx="1894056" cy="2678869"/>
          </a:xfrm>
          <a:prstGeom prst="rect">
            <a:avLst/>
          </a:prstGeom>
        </p:spPr>
      </p:pic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279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2189314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2066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9B81981-7277-2530-A990-B2E9512A7CB2}"/>
              </a:ext>
            </a:extLst>
          </p:cNvPr>
          <p:cNvSpPr/>
          <p:nvPr userDrawn="1"/>
        </p:nvSpPr>
        <p:spPr>
          <a:xfrm>
            <a:off x="7755741" y="0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08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9406543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F8091089-E8C3-BF21-BFB5-F3E9D5A2DD1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56826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27F438DE-E388-1C5A-A1F7-4DF91C785D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51812" y="-290219"/>
            <a:ext cx="1894056" cy="2678869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1FC96F6B-AD3E-8D2B-39EB-942701EB59D6}"/>
              </a:ext>
            </a:extLst>
          </p:cNvPr>
          <p:cNvSpPr/>
          <p:nvPr userDrawn="1"/>
        </p:nvSpPr>
        <p:spPr>
          <a:xfrm>
            <a:off x="8353651" y="6396356"/>
            <a:ext cx="2721935" cy="30777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pl-PL" sz="14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HelveticaNeueLT Pro 45 Lt" pitchFamily="34" charset="-122"/>
                <a:cs typeface="Helvetica" panose="020B0604020202020204" pitchFamily="34" charset="0"/>
              </a:rPr>
              <a:t>35 lat De Heus w Polsce!</a:t>
            </a:r>
            <a:endParaRPr lang="pl-PL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id="{919A121B-E0BB-135B-585C-0A37D08922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379" y="5117705"/>
            <a:ext cx="1808557" cy="127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761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grzebiące, ptak, kurczak, drób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7CAC888-83A6-B5B5-D9E8-ACBF16F901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2" r="18467" b="8137"/>
          <a:stretch/>
        </p:blipFill>
        <p:spPr>
          <a:xfrm>
            <a:off x="7755740" y="0"/>
            <a:ext cx="3886200" cy="6300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09B81981-7277-2530-A990-B2E9512A7CB2}"/>
              </a:ext>
            </a:extLst>
          </p:cNvPr>
          <p:cNvSpPr/>
          <p:nvPr userDrawn="1"/>
        </p:nvSpPr>
        <p:spPr>
          <a:xfrm>
            <a:off x="7755741" y="0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08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9406543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F8091089-E8C3-BF21-BFB5-F3E9D5A2DD1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56826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27F438DE-E388-1C5A-A1F7-4DF91C785D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51812" y="-290219"/>
            <a:ext cx="1894056" cy="267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29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6A9FC506-212B-334E-6583-50A13273FF27}"/>
              </a:ext>
            </a:extLst>
          </p:cNvPr>
          <p:cNvSpPr/>
          <p:nvPr userDrawn="1"/>
        </p:nvSpPr>
        <p:spPr>
          <a:xfrm>
            <a:off x="0" y="0"/>
            <a:ext cx="12191999" cy="8121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Rechthoek 42">
            <a:extLst>
              <a:ext uri="{FF2B5EF4-FFF2-40B4-BE49-F238E27FC236}">
                <a16:creationId xmlns:a16="http://schemas.microsoft.com/office/drawing/2014/main" id="{C90B1D6C-E333-F790-FEA6-5984C443FD75}"/>
              </a:ext>
            </a:extLst>
          </p:cNvPr>
          <p:cNvSpPr/>
          <p:nvPr userDrawn="1"/>
        </p:nvSpPr>
        <p:spPr>
          <a:xfrm rot="2700000">
            <a:off x="5921925" y="636872"/>
            <a:ext cx="316081" cy="316800"/>
          </a:xfrm>
          <a:prstGeom prst="rect">
            <a:avLst/>
          </a:prstGeom>
          <a:solidFill>
            <a:srgbClr val="93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DF2C2469-7263-C58B-DBF0-E1AD95BA44F9}"/>
              </a:ext>
            </a:extLst>
          </p:cNvPr>
          <p:cNvSpPr/>
          <p:nvPr userDrawn="1"/>
        </p:nvSpPr>
        <p:spPr>
          <a:xfrm>
            <a:off x="0" y="796848"/>
            <a:ext cx="12191998" cy="400110"/>
          </a:xfrm>
          <a:prstGeom prst="rect">
            <a:avLst/>
          </a:prstGeom>
          <a:solidFill>
            <a:srgbClr val="93C11F"/>
          </a:solidFill>
          <a:ln>
            <a:solidFill>
              <a:srgbClr val="93C1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/>
          </a:p>
        </p:txBody>
      </p: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FF888170-4FD6-B94A-82EC-BE30CC1C4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51934"/>
          </a:xfrm>
        </p:spPr>
        <p:txBody>
          <a:bodyPr>
            <a:normAutofit/>
          </a:bodyPr>
          <a:lstStyle>
            <a:lvl1pPr marL="0" indent="0" algn="ctr">
              <a:buNone/>
              <a:defRPr sz="2800" b="0"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F3B50302-8A6B-2844-4E68-800E22711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65" y="-14370"/>
            <a:ext cx="10515600" cy="809642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DB71E26D-7625-FA46-1224-CF517681DC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4784597"/>
            <a:ext cx="12191999" cy="2098500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id="{4336C2FF-8C0D-BCAF-E334-50737F6EE5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37765" y="5737187"/>
            <a:ext cx="801271" cy="1133282"/>
          </a:xfrm>
          <a:prstGeom prst="rect">
            <a:avLst/>
          </a:prstGeom>
        </p:spPr>
      </p:pic>
      <p:sp>
        <p:nvSpPr>
          <p:cNvPr id="15" name="Rechthoek 42">
            <a:extLst>
              <a:ext uri="{FF2B5EF4-FFF2-40B4-BE49-F238E27FC236}">
                <a16:creationId xmlns:a16="http://schemas.microsoft.com/office/drawing/2014/main" id="{DCE60654-BE3E-08C5-05BD-5C7AC7AC4200}"/>
              </a:ext>
            </a:extLst>
          </p:cNvPr>
          <p:cNvSpPr/>
          <p:nvPr userDrawn="1"/>
        </p:nvSpPr>
        <p:spPr>
          <a:xfrm rot="2700000">
            <a:off x="5937958" y="4849954"/>
            <a:ext cx="316081" cy="316800"/>
          </a:xfrm>
          <a:prstGeom prst="rect">
            <a:avLst/>
          </a:prstGeom>
          <a:solidFill>
            <a:srgbClr val="93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178CA440-41B1-90FC-DC57-6FFADB7EB48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22165" y="5360538"/>
            <a:ext cx="9482815" cy="1133282"/>
          </a:xfrm>
        </p:spPr>
        <p:txBody>
          <a:bodyPr>
            <a:normAutofit/>
          </a:bodyPr>
          <a:lstStyle>
            <a:lvl1pPr marL="0" indent="0" algn="l"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3171519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ptak, indyk, pióro, drób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0E2E6A4-10B8-5D34-453F-8965AEF249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" r="39146" b="8137"/>
          <a:stretch/>
        </p:blipFill>
        <p:spPr>
          <a:xfrm>
            <a:off x="7755740" y="-3056"/>
            <a:ext cx="3886200" cy="6300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09B81981-7277-2530-A990-B2E9512A7CB2}"/>
              </a:ext>
            </a:extLst>
          </p:cNvPr>
          <p:cNvSpPr/>
          <p:nvPr userDrawn="1"/>
        </p:nvSpPr>
        <p:spPr>
          <a:xfrm>
            <a:off x="7755741" y="0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08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9406543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F8091089-E8C3-BF21-BFB5-F3E9D5A2DD1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56826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27F438DE-E388-1C5A-A1F7-4DF91C785D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51812" y="-290219"/>
            <a:ext cx="1894056" cy="267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51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ptak, ptak wodny, kaczka, drób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D0D906F-9B57-8513-3958-1EDD7C19D0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6" r="11605" b="8137"/>
          <a:stretch/>
        </p:blipFill>
        <p:spPr>
          <a:xfrm>
            <a:off x="7755740" y="0"/>
            <a:ext cx="3886200" cy="6300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09B81981-7277-2530-A990-B2E9512A7CB2}"/>
              </a:ext>
            </a:extLst>
          </p:cNvPr>
          <p:cNvSpPr/>
          <p:nvPr userDrawn="1"/>
        </p:nvSpPr>
        <p:spPr>
          <a:xfrm>
            <a:off x="7755741" y="0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08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9406543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F8091089-E8C3-BF21-BFB5-F3E9D5A2DD1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56826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27F438DE-E388-1C5A-A1F7-4DF91C785D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51812" y="-290219"/>
            <a:ext cx="1894056" cy="267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1951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ptak, grzebiące, grzebień, kurczak&#10;&#10;Opis wygenerowany automatycznie">
            <a:extLst>
              <a:ext uri="{FF2B5EF4-FFF2-40B4-BE49-F238E27FC236}">
                <a16:creationId xmlns:a16="http://schemas.microsoft.com/office/drawing/2014/main" id="{39AEEA98-E2B4-C4D8-4967-8EB7F4B1D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"/>
          <a:stretch/>
        </p:blipFill>
        <p:spPr>
          <a:xfrm>
            <a:off x="7755741" y="-9315"/>
            <a:ext cx="3886200" cy="6306259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09B81981-7277-2530-A990-B2E9512A7CB2}"/>
              </a:ext>
            </a:extLst>
          </p:cNvPr>
          <p:cNvSpPr/>
          <p:nvPr userDrawn="1"/>
        </p:nvSpPr>
        <p:spPr>
          <a:xfrm>
            <a:off x="7755741" y="0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08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9406543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F8091089-E8C3-BF21-BFB5-F3E9D5A2DD1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56826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27F438DE-E388-1C5A-A1F7-4DF91C785D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51812" y="-290219"/>
            <a:ext cx="1894056" cy="267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566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ssak, świnia, Świnowate, Świnia domowa&#10;&#10;Opis wygenerowany automatycznie">
            <a:extLst>
              <a:ext uri="{FF2B5EF4-FFF2-40B4-BE49-F238E27FC236}">
                <a16:creationId xmlns:a16="http://schemas.microsoft.com/office/drawing/2014/main" id="{FFC9D78C-5F60-D4B6-16FF-F792E79A68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4"/>
          <a:stretch/>
        </p:blipFill>
        <p:spPr>
          <a:xfrm>
            <a:off x="7755741" y="1932675"/>
            <a:ext cx="3886200" cy="4364269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09B81981-7277-2530-A990-B2E9512A7CB2}"/>
              </a:ext>
            </a:extLst>
          </p:cNvPr>
          <p:cNvSpPr/>
          <p:nvPr userDrawn="1"/>
        </p:nvSpPr>
        <p:spPr>
          <a:xfrm>
            <a:off x="7755741" y="0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08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9406543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F8091089-E8C3-BF21-BFB5-F3E9D5A2DD1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56826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27F438DE-E388-1C5A-A1F7-4DF91C785D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51812" y="-290219"/>
            <a:ext cx="1894056" cy="267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399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rawa, krowa, zewnętrzne, pole&#10;&#10;Opis wygenerowany automatycznie">
            <a:extLst>
              <a:ext uri="{FF2B5EF4-FFF2-40B4-BE49-F238E27FC236}">
                <a16:creationId xmlns:a16="http://schemas.microsoft.com/office/drawing/2014/main" id="{B7D4B3F5-C839-AC47-24A2-CAA4F6545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5740" y="0"/>
            <a:ext cx="3886200" cy="6300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09B81981-7277-2530-A990-B2E9512A7CB2}"/>
              </a:ext>
            </a:extLst>
          </p:cNvPr>
          <p:cNvSpPr/>
          <p:nvPr userDrawn="1"/>
        </p:nvSpPr>
        <p:spPr>
          <a:xfrm>
            <a:off x="7755741" y="0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08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9406543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F8091089-E8C3-BF21-BFB5-F3E9D5A2DD1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56826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27F438DE-E388-1C5A-A1F7-4DF91C785D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51812" y="-290219"/>
            <a:ext cx="1894056" cy="267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374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osoba, roślina, trawa, ubran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368897F-78CD-AD31-FCC8-9481D41277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9" r="35543" b="8137"/>
          <a:stretch/>
        </p:blipFill>
        <p:spPr>
          <a:xfrm>
            <a:off x="7755741" y="0"/>
            <a:ext cx="3886200" cy="6300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09B81981-7277-2530-A990-B2E9512A7CB2}"/>
              </a:ext>
            </a:extLst>
          </p:cNvPr>
          <p:cNvSpPr/>
          <p:nvPr userDrawn="1"/>
        </p:nvSpPr>
        <p:spPr>
          <a:xfrm>
            <a:off x="7755741" y="0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08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9406543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F8091089-E8C3-BF21-BFB5-F3E9D5A2DD1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56826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27F438DE-E388-1C5A-A1F7-4DF91C785D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51812" y="-290219"/>
            <a:ext cx="1894056" cy="267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587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na wolnym powietrzu, pojazd, Pojazd lądowy, nieb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E9A3052-032D-C927-7CE2-60940E08AA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8" r="39292"/>
          <a:stretch/>
        </p:blipFill>
        <p:spPr>
          <a:xfrm>
            <a:off x="7755741" y="5443"/>
            <a:ext cx="3886201" cy="6291501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09B81981-7277-2530-A990-B2E9512A7CB2}"/>
              </a:ext>
            </a:extLst>
          </p:cNvPr>
          <p:cNvSpPr/>
          <p:nvPr userDrawn="1"/>
        </p:nvSpPr>
        <p:spPr>
          <a:xfrm>
            <a:off x="7755742" y="0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08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9406543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F8091089-E8C3-BF21-BFB5-F3E9D5A2DD1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56826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27F438DE-E388-1C5A-A1F7-4DF91C785D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51812" y="-283256"/>
            <a:ext cx="1894056" cy="267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052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natura, roślina, na wolnym powietrzu, złot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11B2E71-34B0-F222-F0B9-79876AAC96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r="50086" b="8137"/>
          <a:stretch/>
        </p:blipFill>
        <p:spPr>
          <a:xfrm>
            <a:off x="7755741" y="0"/>
            <a:ext cx="3886201" cy="6300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09B81981-7277-2530-A990-B2E9512A7CB2}"/>
              </a:ext>
            </a:extLst>
          </p:cNvPr>
          <p:cNvSpPr/>
          <p:nvPr userDrawn="1"/>
        </p:nvSpPr>
        <p:spPr>
          <a:xfrm>
            <a:off x="7755741" y="0"/>
            <a:ext cx="3886200" cy="6300000"/>
          </a:xfrm>
          <a:prstGeom prst="rect">
            <a:avLst/>
          </a:prstGeom>
          <a:solidFill>
            <a:srgbClr val="006FB7">
              <a:alpha val="81961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C6C034FB-23E1-7A1E-B8EE-D9B00B52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08" y="2792783"/>
            <a:ext cx="3472666" cy="169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TYTUŁ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D8657E-D003-8833-DCFB-DF16E67D7045}"/>
              </a:ext>
            </a:extLst>
          </p:cNvPr>
          <p:cNvSpPr/>
          <p:nvPr userDrawn="1"/>
        </p:nvSpPr>
        <p:spPr>
          <a:xfrm rot="2662281">
            <a:off x="9406543" y="6013261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F8091089-E8C3-BF21-BFB5-F3E9D5A2DD1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56826" y="787799"/>
            <a:ext cx="6209187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 algn="l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2001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16573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114550" indent="-285750">
              <a:lnSpc>
                <a:spcPct val="110000"/>
              </a:lnSpc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27F438DE-E388-1C5A-A1F7-4DF91C785D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51812" y="-290219"/>
            <a:ext cx="1894056" cy="267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348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6A9FC506-212B-334E-6583-50A13273FF27}"/>
              </a:ext>
            </a:extLst>
          </p:cNvPr>
          <p:cNvSpPr/>
          <p:nvPr userDrawn="1"/>
        </p:nvSpPr>
        <p:spPr>
          <a:xfrm>
            <a:off x="0" y="0"/>
            <a:ext cx="12191999" cy="8121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Rechthoek 42">
            <a:extLst>
              <a:ext uri="{FF2B5EF4-FFF2-40B4-BE49-F238E27FC236}">
                <a16:creationId xmlns:a16="http://schemas.microsoft.com/office/drawing/2014/main" id="{C90B1D6C-E333-F790-FEA6-5984C443FD75}"/>
              </a:ext>
            </a:extLst>
          </p:cNvPr>
          <p:cNvSpPr/>
          <p:nvPr userDrawn="1"/>
        </p:nvSpPr>
        <p:spPr>
          <a:xfrm rot="2700000">
            <a:off x="5921925" y="636872"/>
            <a:ext cx="316081" cy="316800"/>
          </a:xfrm>
          <a:prstGeom prst="rect">
            <a:avLst/>
          </a:prstGeom>
          <a:solidFill>
            <a:srgbClr val="93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DF2C2469-7263-C58B-DBF0-E1AD95BA44F9}"/>
              </a:ext>
            </a:extLst>
          </p:cNvPr>
          <p:cNvSpPr/>
          <p:nvPr userDrawn="1"/>
        </p:nvSpPr>
        <p:spPr>
          <a:xfrm>
            <a:off x="0" y="796848"/>
            <a:ext cx="12191998" cy="400110"/>
          </a:xfrm>
          <a:prstGeom prst="rect">
            <a:avLst/>
          </a:prstGeom>
          <a:solidFill>
            <a:srgbClr val="93C11F"/>
          </a:solidFill>
          <a:ln>
            <a:solidFill>
              <a:srgbClr val="93C1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/>
          </a:p>
        </p:txBody>
      </p: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FF888170-4FD6-B94A-82EC-BE30CC1C4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165" y="1590544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 b="0"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90DEC944-6BBD-BAE2-A81F-0A8DEDE44810}"/>
              </a:ext>
            </a:extLst>
          </p:cNvPr>
          <p:cNvSpPr/>
          <p:nvPr userDrawn="1"/>
        </p:nvSpPr>
        <p:spPr>
          <a:xfrm rot="2662281">
            <a:off x="5764722" y="6032047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CABA01B8-1A97-8DED-2E37-DA1E8C4E99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88953" y="-208261"/>
            <a:ext cx="803047" cy="1135795"/>
          </a:xfrm>
          <a:prstGeom prst="rect">
            <a:avLst/>
          </a:prstGeom>
        </p:spPr>
      </p:pic>
      <p:sp>
        <p:nvSpPr>
          <p:cNvPr id="5" name="Symbol zastępczy tytułu 1">
            <a:extLst>
              <a:ext uri="{FF2B5EF4-FFF2-40B4-BE49-F238E27FC236}">
                <a16:creationId xmlns:a16="http://schemas.microsoft.com/office/drawing/2014/main" id="{F75B8FF4-A8D1-6A27-6D01-13408851B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702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6A8BA91-952D-733D-8DD7-46B423EA8FE8}"/>
              </a:ext>
            </a:extLst>
          </p:cNvPr>
          <p:cNvSpPr txBox="1"/>
          <p:nvPr userDrawn="1"/>
        </p:nvSpPr>
        <p:spPr>
          <a:xfrm>
            <a:off x="0" y="6384365"/>
            <a:ext cx="121919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600" b="0" i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 </a:t>
            </a:r>
            <a:r>
              <a:rPr lang="pl-PL" sz="1600" b="0" i="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</a:t>
            </a:r>
            <a:r>
              <a:rPr lang="pl-PL" sz="1600" b="0" i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pl-PL" sz="1600" b="0" i="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</a:t>
            </a:r>
            <a:r>
              <a:rPr lang="pl-PL" sz="1600" b="0" i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. d e h e u s . p l</a:t>
            </a:r>
          </a:p>
        </p:txBody>
      </p:sp>
    </p:spTree>
    <p:extLst>
      <p:ext uri="{BB962C8B-B14F-4D97-AF65-F5344CB8AC3E}">
        <p14:creationId xmlns:p14="http://schemas.microsoft.com/office/powerpoint/2010/main" val="22813307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sty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tekst, Grafika, projekt graficzny, rysowanie&#10;&#10;Opis wygenerowany automatycznie">
            <a:extLst>
              <a:ext uri="{FF2B5EF4-FFF2-40B4-BE49-F238E27FC236}">
                <a16:creationId xmlns:a16="http://schemas.microsoft.com/office/drawing/2014/main" id="{B25511FA-935F-1BCC-6BDE-66CA6B5A83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03"/>
          <a:stretch/>
        </p:blipFill>
        <p:spPr>
          <a:xfrm>
            <a:off x="11435914" y="6090138"/>
            <a:ext cx="756084" cy="76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7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usty slaj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tekst, Grafika, projekt graficzny, rysowanie&#10;&#10;Opis wygenerowany automatycznie">
            <a:extLst>
              <a:ext uri="{FF2B5EF4-FFF2-40B4-BE49-F238E27FC236}">
                <a16:creationId xmlns:a16="http://schemas.microsoft.com/office/drawing/2014/main" id="{3C8A1FCE-1120-AF39-362E-944D72F7D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03"/>
          <a:stretch/>
        </p:blipFill>
        <p:spPr>
          <a:xfrm>
            <a:off x="10767638" y="5411450"/>
            <a:ext cx="1424362" cy="1446550"/>
          </a:xfrm>
          <a:prstGeom prst="rect">
            <a:avLst/>
          </a:prstGeom>
        </p:spPr>
      </p:pic>
      <p:sp>
        <p:nvSpPr>
          <p:cNvPr id="20" name="Prostokąt 19">
            <a:extLst>
              <a:ext uri="{FF2B5EF4-FFF2-40B4-BE49-F238E27FC236}">
                <a16:creationId xmlns:a16="http://schemas.microsoft.com/office/drawing/2014/main" id="{783ABB5B-AAAC-FE4C-2FE9-B02F94D0622A}"/>
              </a:ext>
            </a:extLst>
          </p:cNvPr>
          <p:cNvSpPr/>
          <p:nvPr userDrawn="1"/>
        </p:nvSpPr>
        <p:spPr>
          <a:xfrm rot="5400000">
            <a:off x="-3153130" y="3153129"/>
            <a:ext cx="6858000" cy="551741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0B52D4A4-9D6D-019B-49D0-4E82F38CDA05}"/>
              </a:ext>
            </a:extLst>
          </p:cNvPr>
          <p:cNvSpPr/>
          <p:nvPr userDrawn="1"/>
        </p:nvSpPr>
        <p:spPr>
          <a:xfrm rot="2662281">
            <a:off x="148690" y="2885636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Symbol zastępczy zawartości 2">
            <a:extLst>
              <a:ext uri="{FF2B5EF4-FFF2-40B4-BE49-F238E27FC236}">
                <a16:creationId xmlns:a16="http://schemas.microsoft.com/office/drawing/2014/main" id="{60B9E3B8-4DC1-6C1A-C945-AEF052ABD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6147" y="799434"/>
            <a:ext cx="9421491" cy="52623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 b="0"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38826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Obraz w 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BF11B2E-ECAA-B834-3DB4-AD2DC02AC8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968" y="5688195"/>
            <a:ext cx="6384032" cy="1169805"/>
          </a:xfrm>
          <a:prstGeom prst="rect">
            <a:avLst/>
          </a:prstGeom>
        </p:spPr>
      </p:pic>
      <p:sp>
        <p:nvSpPr>
          <p:cNvPr id="56" name="Rechthoek 78">
            <a:extLst>
              <a:ext uri="{FF2B5EF4-FFF2-40B4-BE49-F238E27FC236}">
                <a16:creationId xmlns:a16="http://schemas.microsoft.com/office/drawing/2014/main" id="{517C500B-9B0B-4378-AA19-D34B3D6E40B7}"/>
              </a:ext>
            </a:extLst>
          </p:cNvPr>
          <p:cNvSpPr/>
          <p:nvPr userDrawn="1"/>
        </p:nvSpPr>
        <p:spPr>
          <a:xfrm>
            <a:off x="254000" y="334703"/>
            <a:ext cx="11698651" cy="5165823"/>
          </a:xfrm>
          <a:prstGeom prst="rect">
            <a:avLst/>
          </a:prstGeom>
          <a:solidFill>
            <a:srgbClr val="006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2000" tIns="192000" rIns="192000" bIns="192000" rtlCol="0" anchor="ctr"/>
          <a:lstStyle/>
          <a:p>
            <a:pPr algn="l"/>
            <a:endParaRPr lang="en-GB" sz="2133" b="0" i="0" dirty="0" err="1">
              <a:latin typeface="Helvetica Light" panose="020B0403020202020204" pitchFamily="34" charset="0"/>
            </a:endParaRPr>
          </a:p>
        </p:txBody>
      </p:sp>
      <p:sp>
        <p:nvSpPr>
          <p:cNvPr id="57" name="Titel 1">
            <a:extLst>
              <a:ext uri="{FF2B5EF4-FFF2-40B4-BE49-F238E27FC236}">
                <a16:creationId xmlns:a16="http://schemas.microsoft.com/office/drawing/2014/main" id="{CA6D64CF-61C7-4461-BABB-EF96F73BDE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3955" y="800118"/>
            <a:ext cx="5950519" cy="1116613"/>
          </a:xfrm>
          <a:prstGeom prst="rect">
            <a:avLst/>
          </a:prstGeom>
        </p:spPr>
        <p:txBody>
          <a:bodyPr wrap="none" anchor="ctr">
            <a:normAutofit/>
          </a:bodyPr>
          <a:lstStyle>
            <a:lvl1pPr marL="0"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733" b="1" i="0" kern="1200" cap="all" baseline="0" noProof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pl-PL" noProof="0" dirty="0"/>
              <a:t>IMIĘ I NAZWISKO</a:t>
            </a:r>
            <a:endParaRPr lang="en-GB" noProof="0" dirty="0"/>
          </a:p>
        </p:txBody>
      </p:sp>
      <p:sp>
        <p:nvSpPr>
          <p:cNvPr id="60" name="Tijdelijke aanduiding voor dianummer 5">
            <a:extLst>
              <a:ext uri="{FF2B5EF4-FFF2-40B4-BE49-F238E27FC236}">
                <a16:creationId xmlns:a16="http://schemas.microsoft.com/office/drawing/2014/main" id="{2BC5FC8F-EF54-43DD-9960-73C627B25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12537" y="9753600"/>
            <a:ext cx="379463" cy="202387"/>
          </a:xfrm>
          <a:prstGeom prst="rect">
            <a:avLst/>
          </a:prstGeom>
        </p:spPr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64" name="Rechthoek 79">
            <a:extLst>
              <a:ext uri="{FF2B5EF4-FFF2-40B4-BE49-F238E27FC236}">
                <a16:creationId xmlns:a16="http://schemas.microsoft.com/office/drawing/2014/main" id="{988C1AFC-0048-4C15-A09C-7F2E9607048A}"/>
              </a:ext>
            </a:extLst>
          </p:cNvPr>
          <p:cNvSpPr/>
          <p:nvPr userDrawn="1"/>
        </p:nvSpPr>
        <p:spPr>
          <a:xfrm>
            <a:off x="254000" y="5456349"/>
            <a:ext cx="11698651" cy="236856"/>
          </a:xfrm>
          <a:prstGeom prst="rect">
            <a:avLst/>
          </a:prstGeom>
          <a:solidFill>
            <a:srgbClr val="97B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2000" tIns="192000" rIns="192000" bIns="192000" rtlCol="0" anchor="ctr"/>
          <a:lstStyle/>
          <a:p>
            <a:pPr algn="ctr"/>
            <a:endParaRPr lang="en-GB" sz="2133" b="0" i="0" dirty="0" err="1">
              <a:latin typeface="Helvetica Light" panose="020B0403020202020204" pitchFamily="34" charset="0"/>
            </a:endParaRPr>
          </a:p>
        </p:txBody>
      </p:sp>
      <p:sp>
        <p:nvSpPr>
          <p:cNvPr id="65" name="Gelijkbenige driehoek 80">
            <a:extLst>
              <a:ext uri="{FF2B5EF4-FFF2-40B4-BE49-F238E27FC236}">
                <a16:creationId xmlns:a16="http://schemas.microsoft.com/office/drawing/2014/main" id="{BFDF16A0-6D75-41BB-A880-6D174C1D9029}"/>
              </a:ext>
            </a:extLst>
          </p:cNvPr>
          <p:cNvSpPr/>
          <p:nvPr userDrawn="1"/>
        </p:nvSpPr>
        <p:spPr>
          <a:xfrm rot="5400000">
            <a:off x="4827712" y="2601690"/>
            <a:ext cx="541867" cy="46712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2000" tIns="192000" rIns="192000" bIns="192000" rtlCol="0" anchor="ctr"/>
          <a:lstStyle/>
          <a:p>
            <a:pPr algn="ctr"/>
            <a:endParaRPr lang="en-GB" sz="2133" b="0" i="0" dirty="0" err="1">
              <a:latin typeface="Helvetica Light" panose="020B0403020202020204" pitchFamily="34" charset="0"/>
            </a:endParaRPr>
          </a:p>
        </p:txBody>
      </p:sp>
      <p:sp>
        <p:nvSpPr>
          <p:cNvPr id="66" name="Tijdelijke aanduiding voor afbeelding 16">
            <a:extLst>
              <a:ext uri="{FF2B5EF4-FFF2-40B4-BE49-F238E27FC236}">
                <a16:creationId xmlns:a16="http://schemas.microsoft.com/office/drawing/2014/main" id="{B65BF7FF-819C-438A-AF30-9111BF77650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8397" y="801346"/>
            <a:ext cx="4179464" cy="40678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0"/>
          <a:lstStyle>
            <a:lvl1pPr marL="0" indent="0" algn="ctr">
              <a:buNone/>
              <a:defRPr sz="16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67" name="Tijdelijke aanduiding voor verticale tekst 2">
            <a:extLst>
              <a:ext uri="{FF2B5EF4-FFF2-40B4-BE49-F238E27FC236}">
                <a16:creationId xmlns:a16="http://schemas.microsoft.com/office/drawing/2014/main" id="{F3CE1C53-188C-4FEE-A2D7-57E80BD9910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563955" y="2357601"/>
            <a:ext cx="5959648" cy="2490328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sz="2667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pl-PL" noProof="0" dirty="0"/>
              <a:t>Stanowisko</a:t>
            </a:r>
            <a:br>
              <a:rPr lang="pl-PL" noProof="0" dirty="0"/>
            </a:br>
            <a:br>
              <a:rPr lang="pl-PL" noProof="0" dirty="0"/>
            </a:br>
            <a:r>
              <a:rPr lang="pl-PL" noProof="0" dirty="0"/>
              <a:t>telefon:</a:t>
            </a:r>
            <a:br>
              <a:rPr lang="pl-PL" noProof="0" dirty="0"/>
            </a:br>
            <a:r>
              <a:rPr lang="pl-PL" noProof="0" dirty="0"/>
              <a:t>e-mail: </a:t>
            </a:r>
            <a:br>
              <a:rPr lang="pl-PL" noProof="0" dirty="0"/>
            </a:br>
            <a:endParaRPr lang="pl-PL" noProof="0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68AB9A8-8906-475F-9264-6F8619073F5F}"/>
              </a:ext>
            </a:extLst>
          </p:cNvPr>
          <p:cNvSpPr txBox="1"/>
          <p:nvPr userDrawn="1"/>
        </p:nvSpPr>
        <p:spPr>
          <a:xfrm>
            <a:off x="173023" y="5806151"/>
            <a:ext cx="66013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i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 HEUS</a:t>
            </a:r>
          </a:p>
          <a:p>
            <a:r>
              <a:rPr lang="pl-PL" sz="1600" b="0" i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www.deheus.pl</a:t>
            </a:r>
          </a:p>
          <a:p>
            <a:r>
              <a:rPr lang="pl-PL" sz="1600" b="0" i="0" dirty="0">
                <a:solidFill>
                  <a:srgbClr val="97BE0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www.facebook.pl/SielskaWies</a:t>
            </a:r>
          </a:p>
          <a:p>
            <a:endParaRPr lang="pl-PL" sz="1600" b="0" i="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1ABF8121-402B-8855-C95E-A57CF73AE34F}"/>
              </a:ext>
            </a:extLst>
          </p:cNvPr>
          <p:cNvSpPr/>
          <p:nvPr userDrawn="1"/>
        </p:nvSpPr>
        <p:spPr>
          <a:xfrm>
            <a:off x="5903551" y="5941396"/>
            <a:ext cx="3782064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35 lat – wspólnie rozwijamy polskie rolnictwo!</a:t>
            </a:r>
            <a:endParaRPr lang="pl-PL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id="{955CC73C-A0CF-8FAD-3A36-AEC4E9902F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395">
            <a:off x="3946623" y="4291677"/>
            <a:ext cx="4227777" cy="29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0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65" grpId="0" animBg="1"/>
      <p:bldP spid="66" grpId="0" animBg="1"/>
      <p:bldP spid="67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Place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www.deheus.pl</a:t>
            </a:r>
            <a:endParaRPr lang="en-GB" noProof="0" dirty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 dirty="0">
                <a:solidFill>
                  <a:schemeClr val="accent2"/>
                </a:solidFill>
                <a:latin typeface="+mn-lt"/>
              </a:rPr>
              <a:t>TEXT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8CEE1033-267A-2DCC-33E4-22C3BE0ED4C3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 dirty="0">
                <a:solidFill>
                  <a:schemeClr val="accent2"/>
                </a:solidFill>
                <a:latin typeface="+mn-lt"/>
              </a:rPr>
              <a:t>TEXT</a:t>
            </a:r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1CF05FA1-EE40-0CCA-E7A6-D8DB700E7282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1313D10F-5F9A-B3F4-E093-0100FFCBD713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6B03477B-1085-CEEB-F63E-69FA2C811ECD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E2ED14F0-411F-C031-A9E1-D2D0CFACA2FA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A0950E70-D4BD-923B-275C-DB8CF974F06A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06723EC0-C84C-6727-BEC7-D57A4D86CDBF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3872D57C-7566-DAB7-7035-15C11B4F8ECD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D0753E77-09DC-A591-E460-0D6B70B30096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E6A91AAB-08F1-4048-8686-F87DAAC466C3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8872FFED-A627-887A-BF75-5001A18734FE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D552BA4F-D38B-9FB9-528E-C21640A0FF22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15912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(X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C2AC51C4-F610-4441-B1E7-0BD3D3DF3E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0706100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algn="l" defTabSz="914400" rtl="0" eaLnBrk="1" latinLnBrk="0" hangingPunct="1"/>
            <a:r>
              <a:rPr lang="en-GB" sz="2400" b="0" kern="1200" cap="all" baseline="0" noProof="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PHOTO (XL)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grpSp>
        <p:nvGrpSpPr>
          <p:cNvPr id="85" name="INSTRUCTION">
            <a:extLst>
              <a:ext uri="{FF2B5EF4-FFF2-40B4-BE49-F238E27FC236}">
                <a16:creationId xmlns:a16="http://schemas.microsoft.com/office/drawing/2014/main" id="{4018410B-AC58-447B-8352-BF4381D85001}"/>
              </a:ext>
            </a:extLst>
          </p:cNvPr>
          <p:cNvGrpSpPr/>
          <p:nvPr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76785235-173D-4A3D-98D5-80050A13FCFF}"/>
                </a:ext>
              </a:extLst>
            </p:cNvPr>
            <p:cNvSpPr/>
            <p:nvPr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2497579C-05CD-4831-9353-AB5F2A91C499}"/>
                </a:ext>
              </a:extLst>
            </p:cNvPr>
            <p:cNvSpPr/>
            <p:nvPr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7F1F0C36-0EBD-4D16-AE85-A6247C668266}"/>
                </a:ext>
              </a:extLst>
            </p:cNvPr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0206D0B7-4F99-46C5-882C-294A64792BC9}"/>
                </a:ext>
              </a:extLst>
            </p:cNvPr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90" name="Groep 89">
              <a:extLst>
                <a:ext uri="{FF2B5EF4-FFF2-40B4-BE49-F238E27FC236}">
                  <a16:creationId xmlns:a16="http://schemas.microsoft.com/office/drawing/2014/main" id="{AAB13C68-1B30-4FF4-9147-14A6D94407E7}"/>
                </a:ext>
              </a:extLst>
            </p:cNvPr>
            <p:cNvGrpSpPr/>
            <p:nvPr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DA428108-ABFD-4E54-B51D-ABF65EB8D139}"/>
                  </a:ext>
                </a:extLst>
              </p:cNvPr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" name="Ovaal 136">
                <a:extLst>
                  <a:ext uri="{FF2B5EF4-FFF2-40B4-BE49-F238E27FC236}">
                    <a16:creationId xmlns:a16="http://schemas.microsoft.com/office/drawing/2014/main" id="{4ED9A43F-2ED2-48FB-BA27-6CB4A35461BB}"/>
                  </a:ext>
                </a:extLst>
              </p:cNvPr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8" name="Vrije vorm: vorm 137">
                <a:extLst>
                  <a:ext uri="{FF2B5EF4-FFF2-40B4-BE49-F238E27FC236}">
                    <a16:creationId xmlns:a16="http://schemas.microsoft.com/office/drawing/2014/main" id="{A6A65885-54A9-4D11-9F9E-75759095891B}"/>
                  </a:ext>
                </a:extLst>
              </p:cNvPr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" name="Rechthoek: afgeronde hoeken 138">
                <a:extLst>
                  <a:ext uri="{FF2B5EF4-FFF2-40B4-BE49-F238E27FC236}">
                    <a16:creationId xmlns:a16="http://schemas.microsoft.com/office/drawing/2014/main" id="{AA8B42BF-40CA-4EDC-8532-982FD245C486}"/>
                  </a:ext>
                </a:extLst>
              </p:cNvPr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E592D8EC-0164-4880-8435-0C6E129574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1" name="Rechte verbindingslijn 140">
                <a:extLst>
                  <a:ext uri="{FF2B5EF4-FFF2-40B4-BE49-F238E27FC236}">
                    <a16:creationId xmlns:a16="http://schemas.microsoft.com/office/drawing/2014/main" id="{3E99AEA1-E047-4751-AD9F-CF9185EB024F}"/>
                  </a:ext>
                </a:extLst>
              </p:cNvPr>
              <p:cNvCxnSpPr>
                <a:cxnSpLocks/>
                <a:stCxn id="139" idx="2"/>
              </p:cNvCxnSpPr>
              <p:nvPr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CD67743D-D01F-45D6-9DFE-B52C223DB9C0}"/>
                </a:ext>
              </a:extLst>
            </p:cNvPr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4C347362-4FC9-40E6-8E5E-80F001889DF5}"/>
                </a:ext>
              </a:extLst>
            </p:cNvPr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93" name="Groep 92">
              <a:extLst>
                <a:ext uri="{FF2B5EF4-FFF2-40B4-BE49-F238E27FC236}">
                  <a16:creationId xmlns:a16="http://schemas.microsoft.com/office/drawing/2014/main" id="{3074366A-4B58-4611-A201-1B1F06E83A0D}"/>
                </a:ext>
              </a:extLst>
            </p:cNvPr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91C17D93-3F56-4236-995D-2073FAAF82AE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34" name="Rechte verbindingslijn 133">
                <a:extLst>
                  <a:ext uri="{FF2B5EF4-FFF2-40B4-BE49-F238E27FC236}">
                    <a16:creationId xmlns:a16="http://schemas.microsoft.com/office/drawing/2014/main" id="{F6EEFFF4-F48E-4433-898B-0B10022553EC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5" name="Gelijkbenige driehoek 134">
                <a:extLst>
                  <a:ext uri="{FF2B5EF4-FFF2-40B4-BE49-F238E27FC236}">
                    <a16:creationId xmlns:a16="http://schemas.microsoft.com/office/drawing/2014/main" id="{11546082-0B69-4734-B521-807A42E338F0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437C241D-3420-4E6E-9627-39BFB076DD74}"/>
                </a:ext>
              </a:extLst>
            </p:cNvPr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DF19724F-B2C1-4EE1-ADB7-D671BB6D2EC7}"/>
                </a:ext>
              </a:extLst>
            </p:cNvPr>
            <p:cNvSpPr/>
            <p:nvPr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image and choose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‘Send to back’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" name="Ovaal 95">
              <a:extLst>
                <a:ext uri="{FF2B5EF4-FFF2-40B4-BE49-F238E27FC236}">
                  <a16:creationId xmlns:a16="http://schemas.microsoft.com/office/drawing/2014/main" id="{FC1D44A3-CAB5-4CDA-B0CE-9F66F7A45C70}"/>
                </a:ext>
              </a:extLst>
            </p:cNvPr>
            <p:cNvSpPr/>
            <p:nvPr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5750F804-9363-4C29-A0D7-83253F1FFE50}"/>
                </a:ext>
              </a:extLst>
            </p:cNvPr>
            <p:cNvSpPr/>
            <p:nvPr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8" name="Groep 97">
              <a:extLst>
                <a:ext uri="{FF2B5EF4-FFF2-40B4-BE49-F238E27FC236}">
                  <a16:creationId xmlns:a16="http://schemas.microsoft.com/office/drawing/2014/main" id="{53728124-BBEB-43EB-8869-95265AF12E90}"/>
                </a:ext>
              </a:extLst>
            </p:cNvPr>
            <p:cNvGrpSpPr/>
            <p:nvPr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117" name="Groep 116">
                <a:extLst>
                  <a:ext uri="{FF2B5EF4-FFF2-40B4-BE49-F238E27FC236}">
                    <a16:creationId xmlns:a16="http://schemas.microsoft.com/office/drawing/2014/main" id="{F96443CF-3890-4101-95A0-CAADCA92F396}"/>
                  </a:ext>
                </a:extLst>
              </p:cNvPr>
              <p:cNvGrpSpPr/>
              <p:nvPr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20" name="Groep 119">
                  <a:extLst>
                    <a:ext uri="{FF2B5EF4-FFF2-40B4-BE49-F238E27FC236}">
                      <a16:creationId xmlns:a16="http://schemas.microsoft.com/office/drawing/2014/main" id="{9ED743BE-4D3C-4209-8E3E-CCC5A880A8EF}"/>
                    </a:ext>
                  </a:extLst>
                </p:cNvPr>
                <p:cNvGrpSpPr/>
                <p:nvPr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27" name="Groep 126">
                    <a:extLst>
                      <a:ext uri="{FF2B5EF4-FFF2-40B4-BE49-F238E27FC236}">
                        <a16:creationId xmlns:a16="http://schemas.microsoft.com/office/drawing/2014/main" id="{27978F3D-FD66-4754-989D-BA5CAB7ADE05}"/>
                      </a:ext>
                    </a:extLst>
                  </p:cNvPr>
                  <p:cNvGrpSpPr/>
                  <p:nvPr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30" name="Rechthoek 129">
                      <a:extLst>
                        <a:ext uri="{FF2B5EF4-FFF2-40B4-BE49-F238E27FC236}">
                          <a16:creationId xmlns:a16="http://schemas.microsoft.com/office/drawing/2014/main" id="{CDDEAEB8-B8E2-4682-B3CA-45A5ADFAD6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1" name="Rechthoek 130">
                      <a:extLst>
                        <a:ext uri="{FF2B5EF4-FFF2-40B4-BE49-F238E27FC236}">
                          <a16:creationId xmlns:a16="http://schemas.microsoft.com/office/drawing/2014/main" id="{517BC9D8-3CAE-4AA6-AECA-FD7E0A1CDB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2" name="Ovaal 131">
                      <a:extLst>
                        <a:ext uri="{FF2B5EF4-FFF2-40B4-BE49-F238E27FC236}">
                          <a16:creationId xmlns:a16="http://schemas.microsoft.com/office/drawing/2014/main" id="{0C450D28-EB85-4C68-8169-58717777FD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28" name="Afbeelding 127">
                    <a:extLst>
                      <a:ext uri="{FF2B5EF4-FFF2-40B4-BE49-F238E27FC236}">
                        <a16:creationId xmlns:a16="http://schemas.microsoft.com/office/drawing/2014/main" id="{93307DE6-9B49-46A9-BC68-B2C64F1F202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29" name="Afbeelding 128">
                    <a:extLst>
                      <a:ext uri="{FF2B5EF4-FFF2-40B4-BE49-F238E27FC236}">
                        <a16:creationId xmlns:a16="http://schemas.microsoft.com/office/drawing/2014/main" id="{E0BAB1D6-92BA-4F53-8718-1AF54530EFF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4188B878-7D32-4F4A-BDA9-5B92198A046F}"/>
                    </a:ext>
                  </a:extLst>
                </p:cNvPr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C76EB95D-612E-4506-99F0-68F81BC104CA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6" name="Rechthoek 125">
                    <a:extLst>
                      <a:ext uri="{FF2B5EF4-FFF2-40B4-BE49-F238E27FC236}">
                        <a16:creationId xmlns:a16="http://schemas.microsoft.com/office/drawing/2014/main" id="{E3068D55-BD02-490D-9812-EBFC3C671DD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22" name="Groep 121">
                  <a:extLst>
                    <a:ext uri="{FF2B5EF4-FFF2-40B4-BE49-F238E27FC236}">
                      <a16:creationId xmlns:a16="http://schemas.microsoft.com/office/drawing/2014/main" id="{5EFEAF86-12AF-48BA-8254-5033BB2E13BE}"/>
                    </a:ext>
                  </a:extLst>
                </p:cNvPr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493F0638-F060-4394-A8FA-427A893BF50B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BBE8D52F-7297-46BB-AF82-228683AA99B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74556558-7E55-4857-BCF8-5F5F498D7171}"/>
                  </a:ext>
                </a:extLst>
              </p:cNvPr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19" name="Gelijkbenige driehoek 118">
                <a:extLst>
                  <a:ext uri="{FF2B5EF4-FFF2-40B4-BE49-F238E27FC236}">
                    <a16:creationId xmlns:a16="http://schemas.microsoft.com/office/drawing/2014/main" id="{81CC27DD-0097-4856-B638-74ED31AE83C7}"/>
                  </a:ext>
                </a:extLst>
              </p:cNvPr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CEB34421-A835-46D1-AC55-3C4C8F9BAA16}"/>
                </a:ext>
              </a:extLst>
            </p:cNvPr>
            <p:cNvGrpSpPr/>
            <p:nvPr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103" name="Rechthoek 102">
                <a:extLst>
                  <a:ext uri="{FF2B5EF4-FFF2-40B4-BE49-F238E27FC236}">
                    <a16:creationId xmlns:a16="http://schemas.microsoft.com/office/drawing/2014/main" id="{F874DD16-1FC5-44C8-B53C-F11DFEA9A593}"/>
                  </a:ext>
                </a:extLst>
              </p:cNvPr>
              <p:cNvSpPr/>
              <p:nvPr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" name="Rechthoek 103">
                <a:extLst>
                  <a:ext uri="{FF2B5EF4-FFF2-40B4-BE49-F238E27FC236}">
                    <a16:creationId xmlns:a16="http://schemas.microsoft.com/office/drawing/2014/main" id="{6EF7CC0C-5844-4FA2-8048-DD0E59AA20FC}"/>
                  </a:ext>
                </a:extLst>
              </p:cNvPr>
              <p:cNvSpPr/>
              <p:nvPr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" name="Tekstvak 104">
                <a:extLst>
                  <a:ext uri="{FF2B5EF4-FFF2-40B4-BE49-F238E27FC236}">
                    <a16:creationId xmlns:a16="http://schemas.microsoft.com/office/drawing/2014/main" id="{CFBF7020-B0C0-4AD2-9AC3-C25F2DEF411B}"/>
                  </a:ext>
                </a:extLst>
              </p:cNvPr>
              <p:cNvSpPr txBox="1"/>
              <p:nvPr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106" name="Tekstvak 105">
                <a:extLst>
                  <a:ext uri="{FF2B5EF4-FFF2-40B4-BE49-F238E27FC236}">
                    <a16:creationId xmlns:a16="http://schemas.microsoft.com/office/drawing/2014/main" id="{A79DABD1-A34A-4BE7-B358-39EF7CBEBC60}"/>
                  </a:ext>
                </a:extLst>
              </p:cNvPr>
              <p:cNvSpPr txBox="1"/>
              <p:nvPr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107" name="Vrije vorm: vorm 106">
                <a:extLst>
                  <a:ext uri="{FF2B5EF4-FFF2-40B4-BE49-F238E27FC236}">
                    <a16:creationId xmlns:a16="http://schemas.microsoft.com/office/drawing/2014/main" id="{0B24EF56-04ED-4E24-9668-9A040282BCC7}"/>
                  </a:ext>
                </a:extLst>
              </p:cNvPr>
              <p:cNvSpPr/>
              <p:nvPr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Gelijkbenige driehoek 107">
                <a:extLst>
                  <a:ext uri="{FF2B5EF4-FFF2-40B4-BE49-F238E27FC236}">
                    <a16:creationId xmlns:a16="http://schemas.microsoft.com/office/drawing/2014/main" id="{AC67009D-039A-433D-9397-6C9361D14466}"/>
                  </a:ext>
                </a:extLst>
              </p:cNvPr>
              <p:cNvSpPr/>
              <p:nvPr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9" name="Groep 108">
                <a:extLst>
                  <a:ext uri="{FF2B5EF4-FFF2-40B4-BE49-F238E27FC236}">
                    <a16:creationId xmlns:a16="http://schemas.microsoft.com/office/drawing/2014/main" id="{312A0098-40DB-49F8-AA0F-C9C53D9F5A28}"/>
                  </a:ext>
                </a:extLst>
              </p:cNvPr>
              <p:cNvGrpSpPr/>
              <p:nvPr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4" name="Rechthoek 113">
                  <a:extLst>
                    <a:ext uri="{FF2B5EF4-FFF2-40B4-BE49-F238E27FC236}">
                      <a16:creationId xmlns:a16="http://schemas.microsoft.com/office/drawing/2014/main" id="{62F5014F-8951-4125-9436-49C0F24328E9}"/>
                    </a:ext>
                  </a:extLst>
                </p:cNvPr>
                <p:cNvSpPr/>
                <p:nvPr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5" name="Rechthoek 114">
                  <a:extLst>
                    <a:ext uri="{FF2B5EF4-FFF2-40B4-BE49-F238E27FC236}">
                      <a16:creationId xmlns:a16="http://schemas.microsoft.com/office/drawing/2014/main" id="{C34A86D9-DD6F-4EB1-9C1F-E21DAB9A6185}"/>
                    </a:ext>
                  </a:extLst>
                </p:cNvPr>
                <p:cNvSpPr/>
                <p:nvPr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Rechthoek 115">
                  <a:extLst>
                    <a:ext uri="{FF2B5EF4-FFF2-40B4-BE49-F238E27FC236}">
                      <a16:creationId xmlns:a16="http://schemas.microsoft.com/office/drawing/2014/main" id="{3D2D9569-A4D1-4D78-A814-6072345211C5}"/>
                    </a:ext>
                  </a:extLst>
                </p:cNvPr>
                <p:cNvSpPr/>
                <p:nvPr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0" name="Groep 109">
                <a:extLst>
                  <a:ext uri="{FF2B5EF4-FFF2-40B4-BE49-F238E27FC236}">
                    <a16:creationId xmlns:a16="http://schemas.microsoft.com/office/drawing/2014/main" id="{6C7ECBBC-AAD7-47E7-8020-61CF530795FF}"/>
                  </a:ext>
                </a:extLst>
              </p:cNvPr>
              <p:cNvGrpSpPr/>
              <p:nvPr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1" name="Rechthoek 110">
                  <a:extLst>
                    <a:ext uri="{FF2B5EF4-FFF2-40B4-BE49-F238E27FC236}">
                      <a16:creationId xmlns:a16="http://schemas.microsoft.com/office/drawing/2014/main" id="{892CE841-C265-49A0-BB14-7B3CE1307126}"/>
                    </a:ext>
                  </a:extLst>
                </p:cNvPr>
                <p:cNvSpPr/>
                <p:nvPr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Rechthoek 111">
                  <a:extLst>
                    <a:ext uri="{FF2B5EF4-FFF2-40B4-BE49-F238E27FC236}">
                      <a16:creationId xmlns:a16="http://schemas.microsoft.com/office/drawing/2014/main" id="{D1F9B4DB-D2B9-482C-A939-6EAAF320D14A}"/>
                    </a:ext>
                  </a:extLst>
                </p:cNvPr>
                <p:cNvSpPr/>
                <p:nvPr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3" name="Rechthoek 112">
                  <a:extLst>
                    <a:ext uri="{FF2B5EF4-FFF2-40B4-BE49-F238E27FC236}">
                      <a16:creationId xmlns:a16="http://schemas.microsoft.com/office/drawing/2014/main" id="{66D2A2DC-5EE8-4174-ACC5-C6A8234E916F}"/>
                    </a:ext>
                  </a:extLst>
                </p:cNvPr>
                <p:cNvSpPr/>
                <p:nvPr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00" name="ICOON_info">
              <a:extLst>
                <a:ext uri="{FF2B5EF4-FFF2-40B4-BE49-F238E27FC236}">
                  <a16:creationId xmlns:a16="http://schemas.microsoft.com/office/drawing/2014/main" id="{860E6A61-F088-4299-9282-4E1C1C27A47B}"/>
                </a:ext>
              </a:extLst>
            </p:cNvPr>
            <p:cNvGrpSpPr/>
            <p:nvPr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101" name="Ovaal 100">
                <a:extLst>
                  <a:ext uri="{FF2B5EF4-FFF2-40B4-BE49-F238E27FC236}">
                    <a16:creationId xmlns:a16="http://schemas.microsoft.com/office/drawing/2014/main" id="{FEAB39F4-9F3C-4B98-99B2-50ED8420EEE6}"/>
                  </a:ext>
                </a:extLst>
              </p:cNvPr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" name="Graphic 163" descr="Informatie">
                <a:extLst>
                  <a:ext uri="{FF2B5EF4-FFF2-40B4-BE49-F238E27FC236}">
                    <a16:creationId xmlns:a16="http://schemas.microsoft.com/office/drawing/2014/main" id="{B9BA28C8-1C62-4B03-9B60-D9CE3E159FF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76" name="Titel 1">
            <a:extLst>
              <a:ext uri="{FF2B5EF4-FFF2-40B4-BE49-F238E27FC236}">
                <a16:creationId xmlns:a16="http://schemas.microsoft.com/office/drawing/2014/main" id="{E2536935-175F-445E-902B-7F03705083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932456"/>
            <a:ext cx="9913560" cy="492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3FB23F13-FC7B-E641-3E96-C1DCF41D6241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algn="l" defTabSz="914400" rtl="0" eaLnBrk="1" latinLnBrk="0" hangingPunct="1"/>
            <a:r>
              <a:rPr lang="en-GB" sz="2400" b="0" kern="1200" cap="all" baseline="0" noProof="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PHOTO (XL)</a:t>
            </a:r>
          </a:p>
        </p:txBody>
      </p:sp>
      <p:grpSp>
        <p:nvGrpSpPr>
          <p:cNvPr id="3" name="GRID" hidden="1">
            <a:extLst>
              <a:ext uri="{FF2B5EF4-FFF2-40B4-BE49-F238E27FC236}">
                <a16:creationId xmlns:a16="http://schemas.microsoft.com/office/drawing/2014/main" id="{395A2ABD-D9F4-7322-E5D9-9324F4C11649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D851EC75-862D-EBE5-10E4-FDAD533455B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BD365E60-0AA6-20AE-A8CA-C9D62E15A395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52336341-1588-2F9D-3695-8E6722740002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4A589315-898C-7668-3967-16E67C93760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5EC1155D-8FBB-2218-3A14-27CA548097E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9A0BF131-7672-976A-B9AD-7E7F96D6A0F2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33FB580E-3228-4354-63C5-D7832FED5605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CD2436BD-908B-74CC-5931-16786AE41B1A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2A372E2E-212A-2F59-B04B-93DA74F5CCEB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AA135AF3-4C61-4EFB-0C31-21839B32CA97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grpSp>
        <p:nvGrpSpPr>
          <p:cNvPr id="30" name="INSTRUCTION">
            <a:extLst>
              <a:ext uri="{FF2B5EF4-FFF2-40B4-BE49-F238E27FC236}">
                <a16:creationId xmlns:a16="http://schemas.microsoft.com/office/drawing/2014/main" id="{36DA928C-85B9-5CBE-214A-7B37BB2B4904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BF0AFBFA-E718-A6D9-4874-D58BE1489226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198DBD5F-9534-E4CD-96FF-3DDBCF1E2A3B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A9BA4705-F374-73AB-2108-3ED07D698D93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31EF0CD-1E16-7057-9DB7-343127702441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35" name="Groep 34">
              <a:extLst>
                <a:ext uri="{FF2B5EF4-FFF2-40B4-BE49-F238E27FC236}">
                  <a16:creationId xmlns:a16="http://schemas.microsoft.com/office/drawing/2014/main" id="{CA3A7AAC-7D35-0BFE-D9E7-A83EC183B1D5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82" name="Rechthoek 81">
                <a:extLst>
                  <a:ext uri="{FF2B5EF4-FFF2-40B4-BE49-F238E27FC236}">
                    <a16:creationId xmlns:a16="http://schemas.microsoft.com/office/drawing/2014/main" id="{F2E2B13B-C44E-B416-3C5A-B981E0F2CD85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Ovaal 82">
                <a:extLst>
                  <a:ext uri="{FF2B5EF4-FFF2-40B4-BE49-F238E27FC236}">
                    <a16:creationId xmlns:a16="http://schemas.microsoft.com/office/drawing/2014/main" id="{3D326D08-57CA-1BEC-CEB6-277BD48C1003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Vrije vorm: vorm 83">
                <a:extLst>
                  <a:ext uri="{FF2B5EF4-FFF2-40B4-BE49-F238E27FC236}">
                    <a16:creationId xmlns:a16="http://schemas.microsoft.com/office/drawing/2014/main" id="{FDFDFC19-EB22-E4CD-49C4-89C9B99B052C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2" name="Rechthoek: afgeronde hoeken 141">
                <a:extLst>
                  <a:ext uri="{FF2B5EF4-FFF2-40B4-BE49-F238E27FC236}">
                    <a16:creationId xmlns:a16="http://schemas.microsoft.com/office/drawing/2014/main" id="{22CBEE87-5D53-F733-B51A-64A619FC778B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43" name="Rechte verbindingslijn 142">
                <a:extLst>
                  <a:ext uri="{FF2B5EF4-FFF2-40B4-BE49-F238E27FC236}">
                    <a16:creationId xmlns:a16="http://schemas.microsoft.com/office/drawing/2014/main" id="{07CC9509-D74C-12E0-CA45-E5CC0EC41A2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4" name="Rechte verbindingslijn 143">
                <a:extLst>
                  <a:ext uri="{FF2B5EF4-FFF2-40B4-BE49-F238E27FC236}">
                    <a16:creationId xmlns:a16="http://schemas.microsoft.com/office/drawing/2014/main" id="{AE36FA75-8108-0D42-5420-810BED8DA95C}"/>
                  </a:ext>
                </a:extLst>
              </p:cNvPr>
              <p:cNvCxnSpPr>
                <a:cxnSpLocks/>
                <a:stCxn id="139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D6CEC2FA-FD12-5F08-0DDC-9EBE3212AD73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EC96E33D-3C80-A734-F77F-A089F6EC31F7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65F54F99-0E98-5FF5-2320-FAADD0403E13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79" name="Rechthoek 78">
                <a:extLst>
                  <a:ext uri="{FF2B5EF4-FFF2-40B4-BE49-F238E27FC236}">
                    <a16:creationId xmlns:a16="http://schemas.microsoft.com/office/drawing/2014/main" id="{014A0687-508E-D0CE-9AEF-33C3BA161DCC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80" name="Rechte verbindingslijn 79">
                <a:extLst>
                  <a:ext uri="{FF2B5EF4-FFF2-40B4-BE49-F238E27FC236}">
                    <a16:creationId xmlns:a16="http://schemas.microsoft.com/office/drawing/2014/main" id="{BF278556-71F8-029D-7DF5-AED353927B2A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81" name="Gelijkbenige driehoek 80">
                <a:extLst>
                  <a:ext uri="{FF2B5EF4-FFF2-40B4-BE49-F238E27FC236}">
                    <a16:creationId xmlns:a16="http://schemas.microsoft.com/office/drawing/2014/main" id="{63F96463-8378-9074-2508-781E65BB92A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AF2ABE5B-FA85-7CC3-D87C-E0416595E5D0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3433A660-AE0E-5A39-BC8C-92B05A8929A7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image and choose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‘Send to back’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20FA811A-264C-CBD1-1CAA-FD48CE55EE26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1977FC27-7E59-9A48-47E1-9D6442797BD1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3" name="Groep 42">
              <a:extLst>
                <a:ext uri="{FF2B5EF4-FFF2-40B4-BE49-F238E27FC236}">
                  <a16:creationId xmlns:a16="http://schemas.microsoft.com/office/drawing/2014/main" id="{0003B1A4-C8C0-0402-A2D7-9C47B792EA43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62" name="Groep 61">
                <a:extLst>
                  <a:ext uri="{FF2B5EF4-FFF2-40B4-BE49-F238E27FC236}">
                    <a16:creationId xmlns:a16="http://schemas.microsoft.com/office/drawing/2014/main" id="{24F45D1B-0EAB-14B6-1100-234B7882A7FD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A94AD9CC-3098-D110-9ED0-54F11D4A85B7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72" name="Groep 71">
                    <a:extLst>
                      <a:ext uri="{FF2B5EF4-FFF2-40B4-BE49-F238E27FC236}">
                        <a16:creationId xmlns:a16="http://schemas.microsoft.com/office/drawing/2014/main" id="{C76691ED-0538-8458-53CB-BF273D12597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75" name="Rechthoek 74">
                      <a:extLst>
                        <a:ext uri="{FF2B5EF4-FFF2-40B4-BE49-F238E27FC236}">
                          <a16:creationId xmlns:a16="http://schemas.microsoft.com/office/drawing/2014/main" id="{A456E812-65ED-160A-33D0-F2DA1CF3551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7" name="Rechthoek 76">
                      <a:extLst>
                        <a:ext uri="{FF2B5EF4-FFF2-40B4-BE49-F238E27FC236}">
                          <a16:creationId xmlns:a16="http://schemas.microsoft.com/office/drawing/2014/main" id="{54289829-1123-1FBE-586B-6F3189C6D34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8" name="Ovaal 77">
                      <a:extLst>
                        <a:ext uri="{FF2B5EF4-FFF2-40B4-BE49-F238E27FC236}">
                          <a16:creationId xmlns:a16="http://schemas.microsoft.com/office/drawing/2014/main" id="{C66C86E5-321F-E9B9-E7F8-A54082C237C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73" name="Afbeelding 72">
                    <a:extLst>
                      <a:ext uri="{FF2B5EF4-FFF2-40B4-BE49-F238E27FC236}">
                        <a16:creationId xmlns:a16="http://schemas.microsoft.com/office/drawing/2014/main" id="{96930CC6-B924-080A-70C3-B50D87BBC8BD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74" name="Afbeelding 73">
                    <a:extLst>
                      <a:ext uri="{FF2B5EF4-FFF2-40B4-BE49-F238E27FC236}">
                        <a16:creationId xmlns:a16="http://schemas.microsoft.com/office/drawing/2014/main" id="{A8739CAA-3809-FEDE-948C-13FB4C5F0FDD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6" name="Groep 65">
                  <a:extLst>
                    <a:ext uri="{FF2B5EF4-FFF2-40B4-BE49-F238E27FC236}">
                      <a16:creationId xmlns:a16="http://schemas.microsoft.com/office/drawing/2014/main" id="{9309DDC3-3AA1-94F2-2E98-E1FF5E62D8DF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0" name="Rechthoek 69">
                    <a:extLst>
                      <a:ext uri="{FF2B5EF4-FFF2-40B4-BE49-F238E27FC236}">
                        <a16:creationId xmlns:a16="http://schemas.microsoft.com/office/drawing/2014/main" id="{E9BA3CB6-8D72-8697-B6EE-E1CA7B0CDFA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1" name="Rechthoek 70">
                    <a:extLst>
                      <a:ext uri="{FF2B5EF4-FFF2-40B4-BE49-F238E27FC236}">
                        <a16:creationId xmlns:a16="http://schemas.microsoft.com/office/drawing/2014/main" id="{5FD9005E-4A9A-33F0-B2E4-C9BCF6AF69C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67" name="Groep 66">
                  <a:extLst>
                    <a:ext uri="{FF2B5EF4-FFF2-40B4-BE49-F238E27FC236}">
                      <a16:creationId xmlns:a16="http://schemas.microsoft.com/office/drawing/2014/main" id="{807C1CA0-5844-CF13-6B93-C6E3BEFED36F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8" name="Rechthoek 67">
                    <a:extLst>
                      <a:ext uri="{FF2B5EF4-FFF2-40B4-BE49-F238E27FC236}">
                        <a16:creationId xmlns:a16="http://schemas.microsoft.com/office/drawing/2014/main" id="{32B04777-1CAA-9FFF-FD23-C598713F1CA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9" name="Rechthoek 68">
                    <a:extLst>
                      <a:ext uri="{FF2B5EF4-FFF2-40B4-BE49-F238E27FC236}">
                        <a16:creationId xmlns:a16="http://schemas.microsoft.com/office/drawing/2014/main" id="{B7E9EEC5-E70C-BD84-35B4-B23E8994508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63" name="Rechthoek 62">
                <a:extLst>
                  <a:ext uri="{FF2B5EF4-FFF2-40B4-BE49-F238E27FC236}">
                    <a16:creationId xmlns:a16="http://schemas.microsoft.com/office/drawing/2014/main" id="{1C9397B9-E3C9-B61B-4366-67BA296239F2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64" name="Gelijkbenige driehoek 63">
                <a:extLst>
                  <a:ext uri="{FF2B5EF4-FFF2-40B4-BE49-F238E27FC236}">
                    <a16:creationId xmlns:a16="http://schemas.microsoft.com/office/drawing/2014/main" id="{A4BBE55D-B678-1309-C518-2DAFD4852836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89922EC5-4990-E79F-39A6-0B19C2D41446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48" name="Rechthoek 47">
                <a:extLst>
                  <a:ext uri="{FF2B5EF4-FFF2-40B4-BE49-F238E27FC236}">
                    <a16:creationId xmlns:a16="http://schemas.microsoft.com/office/drawing/2014/main" id="{7CE568F9-9060-9C3A-5C1B-660CAC671C96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Rechthoek 48">
                <a:extLst>
                  <a:ext uri="{FF2B5EF4-FFF2-40B4-BE49-F238E27FC236}">
                    <a16:creationId xmlns:a16="http://schemas.microsoft.com/office/drawing/2014/main" id="{291CD7D1-A3C3-8011-E2BA-1D8793E10F80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Tekstvak 49">
                <a:extLst>
                  <a:ext uri="{FF2B5EF4-FFF2-40B4-BE49-F238E27FC236}">
                    <a16:creationId xmlns:a16="http://schemas.microsoft.com/office/drawing/2014/main" id="{A6EFE776-775B-B375-C802-6DF28FA1DC70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51" name="Tekstvak 50">
                <a:extLst>
                  <a:ext uri="{FF2B5EF4-FFF2-40B4-BE49-F238E27FC236}">
                    <a16:creationId xmlns:a16="http://schemas.microsoft.com/office/drawing/2014/main" id="{4CBF7D59-6C15-351A-BC07-E1ED8364B0CE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52" name="Vrije vorm: vorm 51">
                <a:extLst>
                  <a:ext uri="{FF2B5EF4-FFF2-40B4-BE49-F238E27FC236}">
                    <a16:creationId xmlns:a16="http://schemas.microsoft.com/office/drawing/2014/main" id="{98100F5E-46FB-68CC-349A-FF5ABA1AC5B6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Gelijkbenige driehoek 52">
                <a:extLst>
                  <a:ext uri="{FF2B5EF4-FFF2-40B4-BE49-F238E27FC236}">
                    <a16:creationId xmlns:a16="http://schemas.microsoft.com/office/drawing/2014/main" id="{4B13165D-9AAA-0902-3176-258FF0AA6049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54" name="Groep 53">
                <a:extLst>
                  <a:ext uri="{FF2B5EF4-FFF2-40B4-BE49-F238E27FC236}">
                    <a16:creationId xmlns:a16="http://schemas.microsoft.com/office/drawing/2014/main" id="{8B0077BC-1E07-94BF-0EA7-CE7D4DD00EE1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59" name="Rechthoek 58">
                  <a:extLst>
                    <a:ext uri="{FF2B5EF4-FFF2-40B4-BE49-F238E27FC236}">
                      <a16:creationId xmlns:a16="http://schemas.microsoft.com/office/drawing/2014/main" id="{EB81897B-1C3B-6E05-A849-5E67DE6BCDFA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0" name="Rechthoek 59">
                  <a:extLst>
                    <a:ext uri="{FF2B5EF4-FFF2-40B4-BE49-F238E27FC236}">
                      <a16:creationId xmlns:a16="http://schemas.microsoft.com/office/drawing/2014/main" id="{868F3DA7-5686-16CD-E8C3-6D822EB699A8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1" name="Rechthoek 60">
                  <a:extLst>
                    <a:ext uri="{FF2B5EF4-FFF2-40B4-BE49-F238E27FC236}">
                      <a16:creationId xmlns:a16="http://schemas.microsoft.com/office/drawing/2014/main" id="{5EC003ED-BFEE-0EB0-D8E2-B44759C59241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5" name="Groep 54">
                <a:extLst>
                  <a:ext uri="{FF2B5EF4-FFF2-40B4-BE49-F238E27FC236}">
                    <a16:creationId xmlns:a16="http://schemas.microsoft.com/office/drawing/2014/main" id="{A7135A52-1012-70CA-6867-69D3CA051895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56" name="Rechthoek 55">
                  <a:extLst>
                    <a:ext uri="{FF2B5EF4-FFF2-40B4-BE49-F238E27FC236}">
                      <a16:creationId xmlns:a16="http://schemas.microsoft.com/office/drawing/2014/main" id="{1A14B68F-7031-7707-E303-18F722200DCC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7" name="Rechthoek 56">
                  <a:extLst>
                    <a:ext uri="{FF2B5EF4-FFF2-40B4-BE49-F238E27FC236}">
                      <a16:creationId xmlns:a16="http://schemas.microsoft.com/office/drawing/2014/main" id="{7265F4A2-B47D-CCFE-C1D7-9AD34F5923E9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8" name="Rechthoek 57">
                  <a:extLst>
                    <a:ext uri="{FF2B5EF4-FFF2-40B4-BE49-F238E27FC236}">
                      <a16:creationId xmlns:a16="http://schemas.microsoft.com/office/drawing/2014/main" id="{B0BA2195-50CD-DE33-60CA-E81F822CCFD2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45" name="ICOON_info">
              <a:extLst>
                <a:ext uri="{FF2B5EF4-FFF2-40B4-BE49-F238E27FC236}">
                  <a16:creationId xmlns:a16="http://schemas.microsoft.com/office/drawing/2014/main" id="{0CE5E659-1365-43A0-DE0E-8378E9D3F8A2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46" name="Ovaal 45">
                <a:extLst>
                  <a:ext uri="{FF2B5EF4-FFF2-40B4-BE49-F238E27FC236}">
                    <a16:creationId xmlns:a16="http://schemas.microsoft.com/office/drawing/2014/main" id="{13902FF4-8924-778B-0539-D75C195E1AFF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Graphic 163" descr="Informatie">
                <a:extLst>
                  <a:ext uri="{FF2B5EF4-FFF2-40B4-BE49-F238E27FC236}">
                    <a16:creationId xmlns:a16="http://schemas.microsoft.com/office/drawing/2014/main" id="{6B452091-8FB3-EFDA-CEAB-A31E403E4F5C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208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jdelijke aanduiding voor afbeelding 16">
            <a:extLst>
              <a:ext uri="{FF2B5EF4-FFF2-40B4-BE49-F238E27FC236}">
                <a16:creationId xmlns:a16="http://schemas.microsoft.com/office/drawing/2014/main" id="{E0A0083C-5FAB-4B20-ACD8-C0C39B083C1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62000" y="0"/>
            <a:ext cx="3006000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84" name="Tijdelijke aanduiding voor afbeelding 16">
            <a:extLst>
              <a:ext uri="{FF2B5EF4-FFF2-40B4-BE49-F238E27FC236}">
                <a16:creationId xmlns:a16="http://schemas.microsoft.com/office/drawing/2014/main" id="{B0010FFE-DD39-4DBE-961D-AC88CF7E10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24000" y="0"/>
            <a:ext cx="3006000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142" name="Tijdelijke aanduiding voor afbeelding 16">
            <a:extLst>
              <a:ext uri="{FF2B5EF4-FFF2-40B4-BE49-F238E27FC236}">
                <a16:creationId xmlns:a16="http://schemas.microsoft.com/office/drawing/2014/main" id="{F0F76D04-326C-459B-B97B-A2DE3AEDD10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86000" y="0"/>
            <a:ext cx="3006000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C2AC51C4-F610-4441-B1E7-0BD3D3DF3E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032" y="0"/>
            <a:ext cx="3006000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algn="l" defTabSz="914400" rtl="0" eaLnBrk="1" latinLnBrk="0" hangingPunct="1"/>
            <a:r>
              <a:rPr lang="en-GB" sz="2400" b="0" kern="1200" cap="all" baseline="0" noProof="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PHOTO 4x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grpSp>
        <p:nvGrpSpPr>
          <p:cNvPr id="85" name="INSTRUCTION">
            <a:extLst>
              <a:ext uri="{FF2B5EF4-FFF2-40B4-BE49-F238E27FC236}">
                <a16:creationId xmlns:a16="http://schemas.microsoft.com/office/drawing/2014/main" id="{4018410B-AC58-447B-8352-BF4381D85001}"/>
              </a:ext>
            </a:extLst>
          </p:cNvPr>
          <p:cNvGrpSpPr/>
          <p:nvPr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76785235-173D-4A3D-98D5-80050A13FCFF}"/>
                </a:ext>
              </a:extLst>
            </p:cNvPr>
            <p:cNvSpPr/>
            <p:nvPr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2497579C-05CD-4831-9353-AB5F2A91C499}"/>
                </a:ext>
              </a:extLst>
            </p:cNvPr>
            <p:cNvSpPr/>
            <p:nvPr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7F1F0C36-0EBD-4D16-AE85-A6247C668266}"/>
                </a:ext>
              </a:extLst>
            </p:cNvPr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0206D0B7-4F99-46C5-882C-294A64792BC9}"/>
                </a:ext>
              </a:extLst>
            </p:cNvPr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90" name="Groep 89">
              <a:extLst>
                <a:ext uri="{FF2B5EF4-FFF2-40B4-BE49-F238E27FC236}">
                  <a16:creationId xmlns:a16="http://schemas.microsoft.com/office/drawing/2014/main" id="{AAB13C68-1B30-4FF4-9147-14A6D94407E7}"/>
                </a:ext>
              </a:extLst>
            </p:cNvPr>
            <p:cNvGrpSpPr/>
            <p:nvPr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DA428108-ABFD-4E54-B51D-ABF65EB8D139}"/>
                  </a:ext>
                </a:extLst>
              </p:cNvPr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" name="Ovaal 136">
                <a:extLst>
                  <a:ext uri="{FF2B5EF4-FFF2-40B4-BE49-F238E27FC236}">
                    <a16:creationId xmlns:a16="http://schemas.microsoft.com/office/drawing/2014/main" id="{4ED9A43F-2ED2-48FB-BA27-6CB4A35461BB}"/>
                  </a:ext>
                </a:extLst>
              </p:cNvPr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8" name="Vrije vorm: vorm 137">
                <a:extLst>
                  <a:ext uri="{FF2B5EF4-FFF2-40B4-BE49-F238E27FC236}">
                    <a16:creationId xmlns:a16="http://schemas.microsoft.com/office/drawing/2014/main" id="{A6A65885-54A9-4D11-9F9E-75759095891B}"/>
                  </a:ext>
                </a:extLst>
              </p:cNvPr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" name="Rechthoek: afgeronde hoeken 138">
                <a:extLst>
                  <a:ext uri="{FF2B5EF4-FFF2-40B4-BE49-F238E27FC236}">
                    <a16:creationId xmlns:a16="http://schemas.microsoft.com/office/drawing/2014/main" id="{AA8B42BF-40CA-4EDC-8532-982FD245C486}"/>
                  </a:ext>
                </a:extLst>
              </p:cNvPr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E592D8EC-0164-4880-8435-0C6E129574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1" name="Rechte verbindingslijn 140">
                <a:extLst>
                  <a:ext uri="{FF2B5EF4-FFF2-40B4-BE49-F238E27FC236}">
                    <a16:creationId xmlns:a16="http://schemas.microsoft.com/office/drawing/2014/main" id="{3E99AEA1-E047-4751-AD9F-CF9185EB024F}"/>
                  </a:ext>
                </a:extLst>
              </p:cNvPr>
              <p:cNvCxnSpPr>
                <a:cxnSpLocks/>
                <a:stCxn id="139" idx="2"/>
              </p:cNvCxnSpPr>
              <p:nvPr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CD67743D-D01F-45D6-9DFE-B52C223DB9C0}"/>
                </a:ext>
              </a:extLst>
            </p:cNvPr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4C347362-4FC9-40E6-8E5E-80F001889DF5}"/>
                </a:ext>
              </a:extLst>
            </p:cNvPr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93" name="Groep 92">
              <a:extLst>
                <a:ext uri="{FF2B5EF4-FFF2-40B4-BE49-F238E27FC236}">
                  <a16:creationId xmlns:a16="http://schemas.microsoft.com/office/drawing/2014/main" id="{3074366A-4B58-4611-A201-1B1F06E83A0D}"/>
                </a:ext>
              </a:extLst>
            </p:cNvPr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91C17D93-3F56-4236-995D-2073FAAF82AE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34" name="Rechte verbindingslijn 133">
                <a:extLst>
                  <a:ext uri="{FF2B5EF4-FFF2-40B4-BE49-F238E27FC236}">
                    <a16:creationId xmlns:a16="http://schemas.microsoft.com/office/drawing/2014/main" id="{F6EEFFF4-F48E-4433-898B-0B10022553EC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5" name="Gelijkbenige driehoek 134">
                <a:extLst>
                  <a:ext uri="{FF2B5EF4-FFF2-40B4-BE49-F238E27FC236}">
                    <a16:creationId xmlns:a16="http://schemas.microsoft.com/office/drawing/2014/main" id="{11546082-0B69-4734-B521-807A42E338F0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437C241D-3420-4E6E-9627-39BFB076DD74}"/>
                </a:ext>
              </a:extLst>
            </p:cNvPr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DF19724F-B2C1-4EE1-ADB7-D671BB6D2EC7}"/>
                </a:ext>
              </a:extLst>
            </p:cNvPr>
            <p:cNvSpPr/>
            <p:nvPr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image and choose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‘Send to back’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" name="Ovaal 95">
              <a:extLst>
                <a:ext uri="{FF2B5EF4-FFF2-40B4-BE49-F238E27FC236}">
                  <a16:creationId xmlns:a16="http://schemas.microsoft.com/office/drawing/2014/main" id="{FC1D44A3-CAB5-4CDA-B0CE-9F66F7A45C70}"/>
                </a:ext>
              </a:extLst>
            </p:cNvPr>
            <p:cNvSpPr/>
            <p:nvPr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5750F804-9363-4C29-A0D7-83253F1FFE50}"/>
                </a:ext>
              </a:extLst>
            </p:cNvPr>
            <p:cNvSpPr/>
            <p:nvPr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8" name="Groep 97">
              <a:extLst>
                <a:ext uri="{FF2B5EF4-FFF2-40B4-BE49-F238E27FC236}">
                  <a16:creationId xmlns:a16="http://schemas.microsoft.com/office/drawing/2014/main" id="{53728124-BBEB-43EB-8869-95265AF12E90}"/>
                </a:ext>
              </a:extLst>
            </p:cNvPr>
            <p:cNvGrpSpPr/>
            <p:nvPr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117" name="Groep 116">
                <a:extLst>
                  <a:ext uri="{FF2B5EF4-FFF2-40B4-BE49-F238E27FC236}">
                    <a16:creationId xmlns:a16="http://schemas.microsoft.com/office/drawing/2014/main" id="{F96443CF-3890-4101-95A0-CAADCA92F396}"/>
                  </a:ext>
                </a:extLst>
              </p:cNvPr>
              <p:cNvGrpSpPr/>
              <p:nvPr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20" name="Groep 119">
                  <a:extLst>
                    <a:ext uri="{FF2B5EF4-FFF2-40B4-BE49-F238E27FC236}">
                      <a16:creationId xmlns:a16="http://schemas.microsoft.com/office/drawing/2014/main" id="{9ED743BE-4D3C-4209-8E3E-CCC5A880A8EF}"/>
                    </a:ext>
                  </a:extLst>
                </p:cNvPr>
                <p:cNvGrpSpPr/>
                <p:nvPr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27" name="Groep 126">
                    <a:extLst>
                      <a:ext uri="{FF2B5EF4-FFF2-40B4-BE49-F238E27FC236}">
                        <a16:creationId xmlns:a16="http://schemas.microsoft.com/office/drawing/2014/main" id="{27978F3D-FD66-4754-989D-BA5CAB7ADE05}"/>
                      </a:ext>
                    </a:extLst>
                  </p:cNvPr>
                  <p:cNvGrpSpPr/>
                  <p:nvPr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30" name="Rechthoek 129">
                      <a:extLst>
                        <a:ext uri="{FF2B5EF4-FFF2-40B4-BE49-F238E27FC236}">
                          <a16:creationId xmlns:a16="http://schemas.microsoft.com/office/drawing/2014/main" id="{CDDEAEB8-B8E2-4682-B3CA-45A5ADFAD6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1" name="Rechthoek 130">
                      <a:extLst>
                        <a:ext uri="{FF2B5EF4-FFF2-40B4-BE49-F238E27FC236}">
                          <a16:creationId xmlns:a16="http://schemas.microsoft.com/office/drawing/2014/main" id="{517BC9D8-3CAE-4AA6-AECA-FD7E0A1CDB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2" name="Ovaal 131">
                      <a:extLst>
                        <a:ext uri="{FF2B5EF4-FFF2-40B4-BE49-F238E27FC236}">
                          <a16:creationId xmlns:a16="http://schemas.microsoft.com/office/drawing/2014/main" id="{0C450D28-EB85-4C68-8169-58717777FD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28" name="Afbeelding 127">
                    <a:extLst>
                      <a:ext uri="{FF2B5EF4-FFF2-40B4-BE49-F238E27FC236}">
                        <a16:creationId xmlns:a16="http://schemas.microsoft.com/office/drawing/2014/main" id="{93307DE6-9B49-46A9-BC68-B2C64F1F202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29" name="Afbeelding 128">
                    <a:extLst>
                      <a:ext uri="{FF2B5EF4-FFF2-40B4-BE49-F238E27FC236}">
                        <a16:creationId xmlns:a16="http://schemas.microsoft.com/office/drawing/2014/main" id="{E0BAB1D6-92BA-4F53-8718-1AF54530EFF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4188B878-7D32-4F4A-BDA9-5B92198A046F}"/>
                    </a:ext>
                  </a:extLst>
                </p:cNvPr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C76EB95D-612E-4506-99F0-68F81BC104CA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6" name="Rechthoek 125">
                    <a:extLst>
                      <a:ext uri="{FF2B5EF4-FFF2-40B4-BE49-F238E27FC236}">
                        <a16:creationId xmlns:a16="http://schemas.microsoft.com/office/drawing/2014/main" id="{E3068D55-BD02-490D-9812-EBFC3C671DD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22" name="Groep 121">
                  <a:extLst>
                    <a:ext uri="{FF2B5EF4-FFF2-40B4-BE49-F238E27FC236}">
                      <a16:creationId xmlns:a16="http://schemas.microsoft.com/office/drawing/2014/main" id="{5EFEAF86-12AF-48BA-8254-5033BB2E13BE}"/>
                    </a:ext>
                  </a:extLst>
                </p:cNvPr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493F0638-F060-4394-A8FA-427A893BF50B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BBE8D52F-7297-46BB-AF82-228683AA99B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74556558-7E55-4857-BCF8-5F5F498D7171}"/>
                  </a:ext>
                </a:extLst>
              </p:cNvPr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19" name="Gelijkbenige driehoek 118">
                <a:extLst>
                  <a:ext uri="{FF2B5EF4-FFF2-40B4-BE49-F238E27FC236}">
                    <a16:creationId xmlns:a16="http://schemas.microsoft.com/office/drawing/2014/main" id="{81CC27DD-0097-4856-B638-74ED31AE83C7}"/>
                  </a:ext>
                </a:extLst>
              </p:cNvPr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CEB34421-A835-46D1-AC55-3C4C8F9BAA16}"/>
                </a:ext>
              </a:extLst>
            </p:cNvPr>
            <p:cNvGrpSpPr/>
            <p:nvPr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103" name="Rechthoek 102">
                <a:extLst>
                  <a:ext uri="{FF2B5EF4-FFF2-40B4-BE49-F238E27FC236}">
                    <a16:creationId xmlns:a16="http://schemas.microsoft.com/office/drawing/2014/main" id="{F874DD16-1FC5-44C8-B53C-F11DFEA9A593}"/>
                  </a:ext>
                </a:extLst>
              </p:cNvPr>
              <p:cNvSpPr/>
              <p:nvPr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" name="Rechthoek 103">
                <a:extLst>
                  <a:ext uri="{FF2B5EF4-FFF2-40B4-BE49-F238E27FC236}">
                    <a16:creationId xmlns:a16="http://schemas.microsoft.com/office/drawing/2014/main" id="{6EF7CC0C-5844-4FA2-8048-DD0E59AA20FC}"/>
                  </a:ext>
                </a:extLst>
              </p:cNvPr>
              <p:cNvSpPr/>
              <p:nvPr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" name="Tekstvak 104">
                <a:extLst>
                  <a:ext uri="{FF2B5EF4-FFF2-40B4-BE49-F238E27FC236}">
                    <a16:creationId xmlns:a16="http://schemas.microsoft.com/office/drawing/2014/main" id="{CFBF7020-B0C0-4AD2-9AC3-C25F2DEF411B}"/>
                  </a:ext>
                </a:extLst>
              </p:cNvPr>
              <p:cNvSpPr txBox="1"/>
              <p:nvPr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106" name="Tekstvak 105">
                <a:extLst>
                  <a:ext uri="{FF2B5EF4-FFF2-40B4-BE49-F238E27FC236}">
                    <a16:creationId xmlns:a16="http://schemas.microsoft.com/office/drawing/2014/main" id="{A79DABD1-A34A-4BE7-B358-39EF7CBEBC60}"/>
                  </a:ext>
                </a:extLst>
              </p:cNvPr>
              <p:cNvSpPr txBox="1"/>
              <p:nvPr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107" name="Vrije vorm: vorm 106">
                <a:extLst>
                  <a:ext uri="{FF2B5EF4-FFF2-40B4-BE49-F238E27FC236}">
                    <a16:creationId xmlns:a16="http://schemas.microsoft.com/office/drawing/2014/main" id="{0B24EF56-04ED-4E24-9668-9A040282BCC7}"/>
                  </a:ext>
                </a:extLst>
              </p:cNvPr>
              <p:cNvSpPr/>
              <p:nvPr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Gelijkbenige driehoek 107">
                <a:extLst>
                  <a:ext uri="{FF2B5EF4-FFF2-40B4-BE49-F238E27FC236}">
                    <a16:creationId xmlns:a16="http://schemas.microsoft.com/office/drawing/2014/main" id="{AC67009D-039A-433D-9397-6C9361D14466}"/>
                  </a:ext>
                </a:extLst>
              </p:cNvPr>
              <p:cNvSpPr/>
              <p:nvPr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9" name="Groep 108">
                <a:extLst>
                  <a:ext uri="{FF2B5EF4-FFF2-40B4-BE49-F238E27FC236}">
                    <a16:creationId xmlns:a16="http://schemas.microsoft.com/office/drawing/2014/main" id="{312A0098-40DB-49F8-AA0F-C9C53D9F5A28}"/>
                  </a:ext>
                </a:extLst>
              </p:cNvPr>
              <p:cNvGrpSpPr/>
              <p:nvPr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4" name="Rechthoek 113">
                  <a:extLst>
                    <a:ext uri="{FF2B5EF4-FFF2-40B4-BE49-F238E27FC236}">
                      <a16:creationId xmlns:a16="http://schemas.microsoft.com/office/drawing/2014/main" id="{62F5014F-8951-4125-9436-49C0F24328E9}"/>
                    </a:ext>
                  </a:extLst>
                </p:cNvPr>
                <p:cNvSpPr/>
                <p:nvPr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5" name="Rechthoek 114">
                  <a:extLst>
                    <a:ext uri="{FF2B5EF4-FFF2-40B4-BE49-F238E27FC236}">
                      <a16:creationId xmlns:a16="http://schemas.microsoft.com/office/drawing/2014/main" id="{C34A86D9-DD6F-4EB1-9C1F-E21DAB9A6185}"/>
                    </a:ext>
                  </a:extLst>
                </p:cNvPr>
                <p:cNvSpPr/>
                <p:nvPr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Rechthoek 115">
                  <a:extLst>
                    <a:ext uri="{FF2B5EF4-FFF2-40B4-BE49-F238E27FC236}">
                      <a16:creationId xmlns:a16="http://schemas.microsoft.com/office/drawing/2014/main" id="{3D2D9569-A4D1-4D78-A814-6072345211C5}"/>
                    </a:ext>
                  </a:extLst>
                </p:cNvPr>
                <p:cNvSpPr/>
                <p:nvPr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0" name="Groep 109">
                <a:extLst>
                  <a:ext uri="{FF2B5EF4-FFF2-40B4-BE49-F238E27FC236}">
                    <a16:creationId xmlns:a16="http://schemas.microsoft.com/office/drawing/2014/main" id="{6C7ECBBC-AAD7-47E7-8020-61CF530795FF}"/>
                  </a:ext>
                </a:extLst>
              </p:cNvPr>
              <p:cNvGrpSpPr/>
              <p:nvPr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1" name="Rechthoek 110">
                  <a:extLst>
                    <a:ext uri="{FF2B5EF4-FFF2-40B4-BE49-F238E27FC236}">
                      <a16:creationId xmlns:a16="http://schemas.microsoft.com/office/drawing/2014/main" id="{892CE841-C265-49A0-BB14-7B3CE1307126}"/>
                    </a:ext>
                  </a:extLst>
                </p:cNvPr>
                <p:cNvSpPr/>
                <p:nvPr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Rechthoek 111">
                  <a:extLst>
                    <a:ext uri="{FF2B5EF4-FFF2-40B4-BE49-F238E27FC236}">
                      <a16:creationId xmlns:a16="http://schemas.microsoft.com/office/drawing/2014/main" id="{D1F9B4DB-D2B9-482C-A939-6EAAF320D14A}"/>
                    </a:ext>
                  </a:extLst>
                </p:cNvPr>
                <p:cNvSpPr/>
                <p:nvPr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3" name="Rechthoek 112">
                  <a:extLst>
                    <a:ext uri="{FF2B5EF4-FFF2-40B4-BE49-F238E27FC236}">
                      <a16:creationId xmlns:a16="http://schemas.microsoft.com/office/drawing/2014/main" id="{66D2A2DC-5EE8-4174-ACC5-C6A8234E916F}"/>
                    </a:ext>
                  </a:extLst>
                </p:cNvPr>
                <p:cNvSpPr/>
                <p:nvPr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00" name="ICOON_info">
              <a:extLst>
                <a:ext uri="{FF2B5EF4-FFF2-40B4-BE49-F238E27FC236}">
                  <a16:creationId xmlns:a16="http://schemas.microsoft.com/office/drawing/2014/main" id="{860E6A61-F088-4299-9282-4E1C1C27A47B}"/>
                </a:ext>
              </a:extLst>
            </p:cNvPr>
            <p:cNvGrpSpPr/>
            <p:nvPr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101" name="Ovaal 100">
                <a:extLst>
                  <a:ext uri="{FF2B5EF4-FFF2-40B4-BE49-F238E27FC236}">
                    <a16:creationId xmlns:a16="http://schemas.microsoft.com/office/drawing/2014/main" id="{FEAB39F4-9F3C-4B98-99B2-50ED8420EEE6}"/>
                  </a:ext>
                </a:extLst>
              </p:cNvPr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" name="Graphic 163" descr="Informatie">
                <a:extLst>
                  <a:ext uri="{FF2B5EF4-FFF2-40B4-BE49-F238E27FC236}">
                    <a16:creationId xmlns:a16="http://schemas.microsoft.com/office/drawing/2014/main" id="{B9BA28C8-1C62-4B03-9B60-D9CE3E159FF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76" name="Titel 1">
            <a:extLst>
              <a:ext uri="{FF2B5EF4-FFF2-40B4-BE49-F238E27FC236}">
                <a16:creationId xmlns:a16="http://schemas.microsoft.com/office/drawing/2014/main" id="{E2536935-175F-445E-902B-7F03705083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932456"/>
            <a:ext cx="9913560" cy="492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C6E90195-D90D-6F19-2DEE-F590A427A136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algn="l" defTabSz="914400" rtl="0" eaLnBrk="1" latinLnBrk="0" hangingPunct="1"/>
            <a:r>
              <a:rPr lang="en-GB" sz="2400" b="0" kern="1200" cap="all" baseline="0" noProof="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PHOTO 4x</a:t>
            </a:r>
          </a:p>
        </p:txBody>
      </p:sp>
      <p:grpSp>
        <p:nvGrpSpPr>
          <p:cNvPr id="3" name="GRID" hidden="1">
            <a:extLst>
              <a:ext uri="{FF2B5EF4-FFF2-40B4-BE49-F238E27FC236}">
                <a16:creationId xmlns:a16="http://schemas.microsoft.com/office/drawing/2014/main" id="{851E9ACE-C516-C8B4-6245-5D2993848ACA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E06F3223-9866-56A7-C98B-28F48DA88FBD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E6B278F-5993-740F-9BBC-CFD2FD87E592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70BEE496-3164-2AF6-B9DA-CDD3B05CAEF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9EFA4CC1-3BC5-F592-F5AF-9FEF49E60042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7D928D38-EBEB-1D49-E783-BFA3377C8229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9D6BF5B9-C065-4FB7-A23A-2D538817CDFB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D2409A99-F309-B3F5-0508-04BA6EB5DE4B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6A2901C1-E6E4-2EB3-CCD6-0BBE122D459A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CC48DE8A-E647-2DD4-AEE4-649817E7E541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D48B2540-8077-5D5F-A69B-87B1A1A248F1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grpSp>
        <p:nvGrpSpPr>
          <p:cNvPr id="30" name="INSTRUCTION">
            <a:extLst>
              <a:ext uri="{FF2B5EF4-FFF2-40B4-BE49-F238E27FC236}">
                <a16:creationId xmlns:a16="http://schemas.microsoft.com/office/drawing/2014/main" id="{3ADB7665-4344-3534-7954-FB144AF59690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9D3BD1ED-F27F-94B9-3C47-E66A3D5E9564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CF79D7B3-828D-F225-3828-6BB155E5DB64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1D7A1615-D45E-5FCE-DD2F-02E3BA031CD0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14B997B-21C5-EFB7-1710-D5FA4DD38B92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35" name="Groep 34">
              <a:extLst>
                <a:ext uri="{FF2B5EF4-FFF2-40B4-BE49-F238E27FC236}">
                  <a16:creationId xmlns:a16="http://schemas.microsoft.com/office/drawing/2014/main" id="{5FAF94FC-CD18-B2A0-FCCA-53366C5B6B65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82" name="Rechthoek 81">
                <a:extLst>
                  <a:ext uri="{FF2B5EF4-FFF2-40B4-BE49-F238E27FC236}">
                    <a16:creationId xmlns:a16="http://schemas.microsoft.com/office/drawing/2014/main" id="{F1C6D6BA-1BFD-C7B6-BA16-732050CEFE81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3" name="Ovaal 142">
                <a:extLst>
                  <a:ext uri="{FF2B5EF4-FFF2-40B4-BE49-F238E27FC236}">
                    <a16:creationId xmlns:a16="http://schemas.microsoft.com/office/drawing/2014/main" id="{2D9AE815-48A0-DB4D-7B73-8C29FF988871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4" name="Vrije vorm: vorm 143">
                <a:extLst>
                  <a:ext uri="{FF2B5EF4-FFF2-40B4-BE49-F238E27FC236}">
                    <a16:creationId xmlns:a16="http://schemas.microsoft.com/office/drawing/2014/main" id="{26CE34F1-ECCD-74A5-1A5B-E59975326DFD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5" name="Rechthoek: afgeronde hoeken 144">
                <a:extLst>
                  <a:ext uri="{FF2B5EF4-FFF2-40B4-BE49-F238E27FC236}">
                    <a16:creationId xmlns:a16="http://schemas.microsoft.com/office/drawing/2014/main" id="{F822D6D2-B444-DD58-825F-B4A650EFD72A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46" name="Rechte verbindingslijn 145">
                <a:extLst>
                  <a:ext uri="{FF2B5EF4-FFF2-40B4-BE49-F238E27FC236}">
                    <a16:creationId xmlns:a16="http://schemas.microsoft.com/office/drawing/2014/main" id="{B9A1BF12-D377-0BB2-BE98-C2FD850D1AB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7" name="Rechte verbindingslijn 146">
                <a:extLst>
                  <a:ext uri="{FF2B5EF4-FFF2-40B4-BE49-F238E27FC236}">
                    <a16:creationId xmlns:a16="http://schemas.microsoft.com/office/drawing/2014/main" id="{19D7DF16-70DF-707A-9736-E924C6FE99A2}"/>
                  </a:ext>
                </a:extLst>
              </p:cNvPr>
              <p:cNvCxnSpPr>
                <a:cxnSpLocks/>
                <a:stCxn id="139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97B6E0E9-AF67-7B68-5647-206742811E09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1118C975-0AD7-1384-376F-9D769BC80B3E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15A8937C-7189-8654-3DAB-BF0253B802B3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79" name="Rechthoek 78">
                <a:extLst>
                  <a:ext uri="{FF2B5EF4-FFF2-40B4-BE49-F238E27FC236}">
                    <a16:creationId xmlns:a16="http://schemas.microsoft.com/office/drawing/2014/main" id="{03D2BBA0-68DB-C360-A416-711F237D1EF0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80" name="Rechte verbindingslijn 79">
                <a:extLst>
                  <a:ext uri="{FF2B5EF4-FFF2-40B4-BE49-F238E27FC236}">
                    <a16:creationId xmlns:a16="http://schemas.microsoft.com/office/drawing/2014/main" id="{D8D01C21-4EAF-DAB4-D2AC-00D9CD3DC9F7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81" name="Gelijkbenige driehoek 80">
                <a:extLst>
                  <a:ext uri="{FF2B5EF4-FFF2-40B4-BE49-F238E27FC236}">
                    <a16:creationId xmlns:a16="http://schemas.microsoft.com/office/drawing/2014/main" id="{B27B3641-2A01-0803-AB47-EBDAA212CBCC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CB5E8114-B977-C7E2-4A35-E068EA072516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752433C1-5B09-9519-D574-C6A8624E0383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image and choose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‘Send to back’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133C48CE-0BDD-F66B-0049-2FB5922983A8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71EE0435-C3DB-981A-2E4B-64509D6FA65F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3" name="Groep 42">
              <a:extLst>
                <a:ext uri="{FF2B5EF4-FFF2-40B4-BE49-F238E27FC236}">
                  <a16:creationId xmlns:a16="http://schemas.microsoft.com/office/drawing/2014/main" id="{9B8ABA0F-548E-FD43-868C-59C22D054FC8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62" name="Groep 61">
                <a:extLst>
                  <a:ext uri="{FF2B5EF4-FFF2-40B4-BE49-F238E27FC236}">
                    <a16:creationId xmlns:a16="http://schemas.microsoft.com/office/drawing/2014/main" id="{B8E082C9-1D8F-AF24-8CA5-ACF07412B489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A29ADA9E-0441-EB20-C924-A4EF1BF1DDDF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72" name="Groep 71">
                    <a:extLst>
                      <a:ext uri="{FF2B5EF4-FFF2-40B4-BE49-F238E27FC236}">
                        <a16:creationId xmlns:a16="http://schemas.microsoft.com/office/drawing/2014/main" id="{B26F5BD3-DED1-EA78-E809-2439AEC9519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75" name="Rechthoek 74">
                      <a:extLst>
                        <a:ext uri="{FF2B5EF4-FFF2-40B4-BE49-F238E27FC236}">
                          <a16:creationId xmlns:a16="http://schemas.microsoft.com/office/drawing/2014/main" id="{5E58CF9F-9AD5-5D3A-04C5-20D19E0F66C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7" name="Rechthoek 76">
                      <a:extLst>
                        <a:ext uri="{FF2B5EF4-FFF2-40B4-BE49-F238E27FC236}">
                          <a16:creationId xmlns:a16="http://schemas.microsoft.com/office/drawing/2014/main" id="{A67A404B-BA6C-2890-A02B-8AE3087B175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8" name="Ovaal 77">
                      <a:extLst>
                        <a:ext uri="{FF2B5EF4-FFF2-40B4-BE49-F238E27FC236}">
                          <a16:creationId xmlns:a16="http://schemas.microsoft.com/office/drawing/2014/main" id="{46127816-A4D5-E097-A804-0A3F29E2C28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73" name="Afbeelding 72">
                    <a:extLst>
                      <a:ext uri="{FF2B5EF4-FFF2-40B4-BE49-F238E27FC236}">
                        <a16:creationId xmlns:a16="http://schemas.microsoft.com/office/drawing/2014/main" id="{8D60961A-E321-42BC-DFFA-48305742E7A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74" name="Afbeelding 73">
                    <a:extLst>
                      <a:ext uri="{FF2B5EF4-FFF2-40B4-BE49-F238E27FC236}">
                        <a16:creationId xmlns:a16="http://schemas.microsoft.com/office/drawing/2014/main" id="{1441C517-BD1A-D6D5-65B0-CD7BCD8C82B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6" name="Groep 65">
                  <a:extLst>
                    <a:ext uri="{FF2B5EF4-FFF2-40B4-BE49-F238E27FC236}">
                      <a16:creationId xmlns:a16="http://schemas.microsoft.com/office/drawing/2014/main" id="{B3919CD9-4B02-8E68-1BB3-0192FDBB7EF1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0" name="Rechthoek 69">
                    <a:extLst>
                      <a:ext uri="{FF2B5EF4-FFF2-40B4-BE49-F238E27FC236}">
                        <a16:creationId xmlns:a16="http://schemas.microsoft.com/office/drawing/2014/main" id="{587DFF69-54FF-A557-FC04-27743059045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1" name="Rechthoek 70">
                    <a:extLst>
                      <a:ext uri="{FF2B5EF4-FFF2-40B4-BE49-F238E27FC236}">
                        <a16:creationId xmlns:a16="http://schemas.microsoft.com/office/drawing/2014/main" id="{5EFB72CB-A6F8-84C4-B835-088D1FD9691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67" name="Groep 66">
                  <a:extLst>
                    <a:ext uri="{FF2B5EF4-FFF2-40B4-BE49-F238E27FC236}">
                      <a16:creationId xmlns:a16="http://schemas.microsoft.com/office/drawing/2014/main" id="{3444AC49-F6B4-023C-1996-7DC24F27E9D3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8" name="Rechthoek 67">
                    <a:extLst>
                      <a:ext uri="{FF2B5EF4-FFF2-40B4-BE49-F238E27FC236}">
                        <a16:creationId xmlns:a16="http://schemas.microsoft.com/office/drawing/2014/main" id="{0D57FF74-A2E4-5664-DDD9-508CA31AA59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9" name="Rechthoek 68">
                    <a:extLst>
                      <a:ext uri="{FF2B5EF4-FFF2-40B4-BE49-F238E27FC236}">
                        <a16:creationId xmlns:a16="http://schemas.microsoft.com/office/drawing/2014/main" id="{F5E8D7B6-CB18-B348-A627-755F6353A90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63" name="Rechthoek 62">
                <a:extLst>
                  <a:ext uri="{FF2B5EF4-FFF2-40B4-BE49-F238E27FC236}">
                    <a16:creationId xmlns:a16="http://schemas.microsoft.com/office/drawing/2014/main" id="{C0BA0511-1738-EBDD-7EA4-74A5EEC81EA7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64" name="Gelijkbenige driehoek 63">
                <a:extLst>
                  <a:ext uri="{FF2B5EF4-FFF2-40B4-BE49-F238E27FC236}">
                    <a16:creationId xmlns:a16="http://schemas.microsoft.com/office/drawing/2014/main" id="{C7E2ADF3-DAA1-EFC2-0AA4-175096950576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0E50F69A-C08C-E7CD-DF72-40522B552147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48" name="Rechthoek 47">
                <a:extLst>
                  <a:ext uri="{FF2B5EF4-FFF2-40B4-BE49-F238E27FC236}">
                    <a16:creationId xmlns:a16="http://schemas.microsoft.com/office/drawing/2014/main" id="{3EC5D35E-5080-DF99-87A5-C354A69124AB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Rechthoek 48">
                <a:extLst>
                  <a:ext uri="{FF2B5EF4-FFF2-40B4-BE49-F238E27FC236}">
                    <a16:creationId xmlns:a16="http://schemas.microsoft.com/office/drawing/2014/main" id="{9D64658C-85E1-85A9-02C0-7C7666BCDB50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Tekstvak 49">
                <a:extLst>
                  <a:ext uri="{FF2B5EF4-FFF2-40B4-BE49-F238E27FC236}">
                    <a16:creationId xmlns:a16="http://schemas.microsoft.com/office/drawing/2014/main" id="{D14C4797-33B4-5DF3-4E02-87C81BA2DCC1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51" name="Tekstvak 50">
                <a:extLst>
                  <a:ext uri="{FF2B5EF4-FFF2-40B4-BE49-F238E27FC236}">
                    <a16:creationId xmlns:a16="http://schemas.microsoft.com/office/drawing/2014/main" id="{F118A92A-6E53-29A2-8AC7-664F9E1D2CF8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52" name="Vrije vorm: vorm 51">
                <a:extLst>
                  <a:ext uri="{FF2B5EF4-FFF2-40B4-BE49-F238E27FC236}">
                    <a16:creationId xmlns:a16="http://schemas.microsoft.com/office/drawing/2014/main" id="{B93639A6-1AE6-9D95-DE47-D54BD55C2A40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Gelijkbenige driehoek 52">
                <a:extLst>
                  <a:ext uri="{FF2B5EF4-FFF2-40B4-BE49-F238E27FC236}">
                    <a16:creationId xmlns:a16="http://schemas.microsoft.com/office/drawing/2014/main" id="{734E1F97-CCBC-E04D-94E8-D1686797906F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54" name="Groep 53">
                <a:extLst>
                  <a:ext uri="{FF2B5EF4-FFF2-40B4-BE49-F238E27FC236}">
                    <a16:creationId xmlns:a16="http://schemas.microsoft.com/office/drawing/2014/main" id="{43483BA5-AA56-815E-67CB-BCBC060D33B3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59" name="Rechthoek 58">
                  <a:extLst>
                    <a:ext uri="{FF2B5EF4-FFF2-40B4-BE49-F238E27FC236}">
                      <a16:creationId xmlns:a16="http://schemas.microsoft.com/office/drawing/2014/main" id="{AB4AA249-365E-5B59-A6BB-27C0F1B70815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0" name="Rechthoek 59">
                  <a:extLst>
                    <a:ext uri="{FF2B5EF4-FFF2-40B4-BE49-F238E27FC236}">
                      <a16:creationId xmlns:a16="http://schemas.microsoft.com/office/drawing/2014/main" id="{62223573-902E-2F25-9EA0-B6AFC1D833EF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1" name="Rechthoek 60">
                  <a:extLst>
                    <a:ext uri="{FF2B5EF4-FFF2-40B4-BE49-F238E27FC236}">
                      <a16:creationId xmlns:a16="http://schemas.microsoft.com/office/drawing/2014/main" id="{33699429-C91B-A6C1-0598-B9A7644FD7AF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5" name="Groep 54">
                <a:extLst>
                  <a:ext uri="{FF2B5EF4-FFF2-40B4-BE49-F238E27FC236}">
                    <a16:creationId xmlns:a16="http://schemas.microsoft.com/office/drawing/2014/main" id="{BADD5C6D-5931-0149-D21C-3843D50749B9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56" name="Rechthoek 55">
                  <a:extLst>
                    <a:ext uri="{FF2B5EF4-FFF2-40B4-BE49-F238E27FC236}">
                      <a16:creationId xmlns:a16="http://schemas.microsoft.com/office/drawing/2014/main" id="{328D649D-E9B1-AA44-57A3-473EFF7CAA61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7" name="Rechthoek 56">
                  <a:extLst>
                    <a:ext uri="{FF2B5EF4-FFF2-40B4-BE49-F238E27FC236}">
                      <a16:creationId xmlns:a16="http://schemas.microsoft.com/office/drawing/2014/main" id="{0D4C55FE-0F7F-7A8B-22CC-1F9ECF60B6F3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8" name="Rechthoek 57">
                  <a:extLst>
                    <a:ext uri="{FF2B5EF4-FFF2-40B4-BE49-F238E27FC236}">
                      <a16:creationId xmlns:a16="http://schemas.microsoft.com/office/drawing/2014/main" id="{7AF7B0AA-BEC6-5B0F-B9FD-39A0D74A7BFB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45" name="ICOON_info">
              <a:extLst>
                <a:ext uri="{FF2B5EF4-FFF2-40B4-BE49-F238E27FC236}">
                  <a16:creationId xmlns:a16="http://schemas.microsoft.com/office/drawing/2014/main" id="{5721BDEB-0E75-68EA-CD43-6B6E1EB23BA5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46" name="Ovaal 45">
                <a:extLst>
                  <a:ext uri="{FF2B5EF4-FFF2-40B4-BE49-F238E27FC236}">
                    <a16:creationId xmlns:a16="http://schemas.microsoft.com/office/drawing/2014/main" id="{21C4E399-138B-3385-8AE6-9D63C0CFB416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Graphic 163" descr="Informatie">
                <a:extLst>
                  <a:ext uri="{FF2B5EF4-FFF2-40B4-BE49-F238E27FC236}">
                    <a16:creationId xmlns:a16="http://schemas.microsoft.com/office/drawing/2014/main" id="{22765022-93E6-7911-B6C3-AA5143098F02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37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+ PHOTO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jdelijke aanduiding voor afbeelding 16">
            <a:extLst>
              <a:ext uri="{FF2B5EF4-FFF2-40B4-BE49-F238E27FC236}">
                <a16:creationId xmlns:a16="http://schemas.microsoft.com/office/drawing/2014/main" id="{5C9AC955-5339-42AC-B143-85D88FBFC2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53860" y="0"/>
            <a:ext cx="7438140" cy="6858001"/>
          </a:xfrm>
          <a:solidFill>
            <a:schemeClr val="bg1">
              <a:lumMod val="95000"/>
            </a:schemeClr>
          </a:solidFill>
        </p:spPr>
        <p:txBody>
          <a:bodyPr lIns="360000" tIns="0" rIns="360000" bIns="720000" anchor="ctr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 dirty="0">
                <a:solidFill>
                  <a:schemeClr val="accent2"/>
                </a:solidFill>
                <a:latin typeface="+mn-lt"/>
              </a:rPr>
              <a:t>TEXT LEFT + PHOTO (L)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B9893B5D-8E80-4F6B-B50D-D784C310D2BE}"/>
                </a:ext>
              </a:extLst>
            </p:cNvPr>
            <p:cNvSpPr/>
            <p:nvPr/>
          </p:nvSpPr>
          <p:spPr>
            <a:xfrm>
              <a:off x="449949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0B8CFAD0-7B2A-4AE1-8484-5CB839C7BC80}"/>
                </a:ext>
              </a:extLst>
            </p:cNvPr>
            <p:cNvSpPr/>
            <p:nvPr/>
          </p:nvSpPr>
          <p:spPr>
            <a:xfrm>
              <a:off x="5291489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99B86544-F4C3-4740-9324-EB588FA332F2}"/>
                </a:ext>
              </a:extLst>
            </p:cNvPr>
            <p:cNvSpPr/>
            <p:nvPr/>
          </p:nvSpPr>
          <p:spPr>
            <a:xfrm>
              <a:off x="-12032" y="5353435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sp>
        <p:nvSpPr>
          <p:cNvPr id="147" name="Tijdelijke aanduiding voor verticale tekst 2">
            <a:extLst>
              <a:ext uri="{FF2B5EF4-FFF2-40B4-BE49-F238E27FC236}">
                <a16:creationId xmlns:a16="http://schemas.microsoft.com/office/drawing/2014/main" id="{6499399C-FCD7-446B-A3DC-51843811CDA1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91999" y="1736724"/>
            <a:ext cx="3711370" cy="401270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150" name="Titel 1">
            <a:extLst>
              <a:ext uri="{FF2B5EF4-FFF2-40B4-BE49-F238E27FC236}">
                <a16:creationId xmlns:a16="http://schemas.microsoft.com/office/drawing/2014/main" id="{CD911E0A-15D5-43BE-A4F8-639C2F7EBE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932456"/>
            <a:ext cx="3711036" cy="492663"/>
          </a:xfrm>
        </p:spPr>
        <p:txBody>
          <a:bodyPr/>
          <a:lstStyle/>
          <a:p>
            <a:r>
              <a:rPr lang="en-GB" noProof="0" dirty="0"/>
              <a:t>Place title here</a:t>
            </a:r>
          </a:p>
        </p:txBody>
      </p:sp>
      <p:sp>
        <p:nvSpPr>
          <p:cNvPr id="152" name="Tijdelijke aanduiding voor tekst 23">
            <a:extLst>
              <a:ext uri="{FF2B5EF4-FFF2-40B4-BE49-F238E27FC236}">
                <a16:creationId xmlns:a16="http://schemas.microsoft.com/office/drawing/2014/main" id="{05528F60-EA19-4CC4-AFE3-95A091C8BAF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008241" y="5626894"/>
            <a:ext cx="930786" cy="1002858"/>
          </a:xfrm>
          <a:blipFill>
            <a:blip r:embed="rId2"/>
            <a:srcRect/>
            <a:stretch>
              <a:fillRect t="6315" b="6315"/>
            </a:stretch>
          </a:blipFill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 </a:t>
            </a:r>
            <a:endParaRPr lang="en-GB" dirty="0"/>
          </a:p>
        </p:txBody>
      </p:sp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0393CAFE-68ED-767A-0314-8A5627C7BD94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 dirty="0">
                <a:solidFill>
                  <a:schemeClr val="accent2"/>
                </a:solidFill>
                <a:latin typeface="+mn-lt"/>
              </a:rPr>
              <a:t>TEXT LEFT + PHOTO (L)</a:t>
            </a:r>
          </a:p>
        </p:txBody>
      </p:sp>
      <p:grpSp>
        <p:nvGrpSpPr>
          <p:cNvPr id="3" name="GRID" hidden="1">
            <a:extLst>
              <a:ext uri="{FF2B5EF4-FFF2-40B4-BE49-F238E27FC236}">
                <a16:creationId xmlns:a16="http://schemas.microsoft.com/office/drawing/2014/main" id="{C11DD8C9-22FC-A4F6-BEEE-39B9E7CA2798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A52DE453-8F76-2EDC-18AC-FF5B30E06810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6D56713D-6412-ECB7-D885-6282E89F96FA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42BF399C-1129-6BF2-9BED-579691870891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4E0395C3-4982-98A5-22F6-22E886A80D8B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0F90D98C-3E1A-7B79-04B4-DD9CD2C64285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40156609-D13D-D9E2-B06E-7C4EAF87A94C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86F7ACF7-0C1E-CD2E-C3B5-12188AF959BA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4BC4BD75-734E-7DA0-7090-130925F89D5C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A4A9DFE-6285-54DD-1874-B48B3C839197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B05C6E58-B90C-553D-B016-84FBA7BAD19A}"/>
                </a:ext>
              </a:extLst>
            </p:cNvPr>
            <p:cNvSpPr/>
            <p:nvPr userDrawn="1"/>
          </p:nvSpPr>
          <p:spPr>
            <a:xfrm>
              <a:off x="449949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36AF8BEF-66EA-AA96-76B8-29E095665220}"/>
                </a:ext>
              </a:extLst>
            </p:cNvPr>
            <p:cNvSpPr/>
            <p:nvPr userDrawn="1"/>
          </p:nvSpPr>
          <p:spPr>
            <a:xfrm>
              <a:off x="5291489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8C8FC2DE-B3E9-9A94-6E6F-194C42BCF0B7}"/>
                </a:ext>
              </a:extLst>
            </p:cNvPr>
            <p:cNvSpPr/>
            <p:nvPr userDrawn="1"/>
          </p:nvSpPr>
          <p:spPr>
            <a:xfrm>
              <a:off x="-12032" y="5353435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6606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001F30BC-1099-42EE-830F-FAC3333B8A86}"/>
              </a:ext>
            </a:extLst>
          </p:cNvPr>
          <p:cNvSpPr/>
          <p:nvPr userDrawn="1"/>
        </p:nvSpPr>
        <p:spPr>
          <a:xfrm>
            <a:off x="-12032" y="0"/>
            <a:ext cx="12204032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www.deheus.pl</a:t>
            </a:r>
            <a:endParaRPr lang="en-GB" dirty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 dirty="0">
                <a:solidFill>
                  <a:schemeClr val="accent2"/>
                </a:solidFill>
                <a:latin typeface="+mn-lt"/>
              </a:rPr>
              <a:t>TEXT BLUE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E989AEB9-B534-4EBD-9E82-79437EA0257D}"/>
              </a:ext>
            </a:extLst>
          </p:cNvPr>
          <p:cNvGrpSpPr/>
          <p:nvPr userDrawn="1"/>
        </p:nvGrpSpPr>
        <p:grpSpPr>
          <a:xfrm>
            <a:off x="11009605" y="5653249"/>
            <a:ext cx="926890" cy="912846"/>
            <a:chOff x="11009605" y="5653249"/>
            <a:chExt cx="926890" cy="912846"/>
          </a:xfrm>
        </p:grpSpPr>
        <p:grpSp>
          <p:nvGrpSpPr>
            <p:cNvPr id="87" name="Groep 86">
              <a:extLst>
                <a:ext uri="{FF2B5EF4-FFF2-40B4-BE49-F238E27FC236}">
                  <a16:creationId xmlns:a16="http://schemas.microsoft.com/office/drawing/2014/main" id="{A12F2582-8124-410B-BD75-F2E1302F95FA}"/>
                </a:ext>
              </a:extLst>
            </p:cNvPr>
            <p:cNvGrpSpPr/>
            <p:nvPr userDrawn="1"/>
          </p:nvGrpSpPr>
          <p:grpSpPr>
            <a:xfrm>
              <a:off x="11236466" y="5653249"/>
              <a:ext cx="566613" cy="425365"/>
              <a:chOff x="11236466" y="5653249"/>
              <a:chExt cx="566613" cy="425365"/>
            </a:xfrm>
            <a:solidFill>
              <a:schemeClr val="bg1"/>
            </a:solidFill>
          </p:grpSpPr>
          <p:sp>
            <p:nvSpPr>
              <p:cNvPr id="88" name="Freeform 5">
                <a:extLst>
                  <a:ext uri="{FF2B5EF4-FFF2-40B4-BE49-F238E27FC236}">
                    <a16:creationId xmlns:a16="http://schemas.microsoft.com/office/drawing/2014/main" id="{C0EAAA41-0576-4E4C-978D-5F68B53970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79605" y="5727789"/>
                <a:ext cx="297080" cy="253868"/>
              </a:xfrm>
              <a:custGeom>
                <a:avLst/>
                <a:gdLst>
                  <a:gd name="T0" fmla="*/ 133 w 463"/>
                  <a:gd name="T1" fmla="*/ 162 h 396"/>
                  <a:gd name="T2" fmla="*/ 165 w 463"/>
                  <a:gd name="T3" fmla="*/ 144 h 396"/>
                  <a:gd name="T4" fmla="*/ 230 w 463"/>
                  <a:gd name="T5" fmla="*/ 205 h 396"/>
                  <a:gd name="T6" fmla="*/ 199 w 463"/>
                  <a:gd name="T7" fmla="*/ 225 h 396"/>
                  <a:gd name="T8" fmla="*/ 206 w 463"/>
                  <a:gd name="T9" fmla="*/ 232 h 396"/>
                  <a:gd name="T10" fmla="*/ 235 w 463"/>
                  <a:gd name="T11" fmla="*/ 259 h 396"/>
                  <a:gd name="T12" fmla="*/ 254 w 463"/>
                  <a:gd name="T13" fmla="*/ 278 h 396"/>
                  <a:gd name="T14" fmla="*/ 266 w 463"/>
                  <a:gd name="T15" fmla="*/ 289 h 396"/>
                  <a:gd name="T16" fmla="*/ 272 w 463"/>
                  <a:gd name="T17" fmla="*/ 296 h 396"/>
                  <a:gd name="T18" fmla="*/ 300 w 463"/>
                  <a:gd name="T19" fmla="*/ 322 h 396"/>
                  <a:gd name="T20" fmla="*/ 307 w 463"/>
                  <a:gd name="T21" fmla="*/ 329 h 396"/>
                  <a:gd name="T22" fmla="*/ 337 w 463"/>
                  <a:gd name="T23" fmla="*/ 358 h 396"/>
                  <a:gd name="T24" fmla="*/ 376 w 463"/>
                  <a:gd name="T25" fmla="*/ 396 h 396"/>
                  <a:gd name="T26" fmla="*/ 424 w 463"/>
                  <a:gd name="T27" fmla="*/ 346 h 396"/>
                  <a:gd name="T28" fmla="*/ 452 w 463"/>
                  <a:gd name="T29" fmla="*/ 293 h 396"/>
                  <a:gd name="T30" fmla="*/ 462 w 463"/>
                  <a:gd name="T31" fmla="*/ 241 h 396"/>
                  <a:gd name="T32" fmla="*/ 457 w 463"/>
                  <a:gd name="T33" fmla="*/ 192 h 396"/>
                  <a:gd name="T34" fmla="*/ 440 w 463"/>
                  <a:gd name="T35" fmla="*/ 148 h 396"/>
                  <a:gd name="T36" fmla="*/ 414 w 463"/>
                  <a:gd name="T37" fmla="*/ 109 h 396"/>
                  <a:gd name="T38" fmla="*/ 381 w 463"/>
                  <a:gd name="T39" fmla="*/ 76 h 396"/>
                  <a:gd name="T40" fmla="*/ 341 w 463"/>
                  <a:gd name="T41" fmla="*/ 48 h 396"/>
                  <a:gd name="T42" fmla="*/ 298 w 463"/>
                  <a:gd name="T43" fmla="*/ 28 h 396"/>
                  <a:gd name="T44" fmla="*/ 254 w 463"/>
                  <a:gd name="T45" fmla="*/ 14 h 396"/>
                  <a:gd name="T46" fmla="*/ 166 w 463"/>
                  <a:gd name="T47" fmla="*/ 1 h 396"/>
                  <a:gd name="T48" fmla="*/ 0 w 463"/>
                  <a:gd name="T49" fmla="*/ 33 h 396"/>
                  <a:gd name="T50" fmla="*/ 11 w 463"/>
                  <a:gd name="T51" fmla="*/ 43 h 396"/>
                  <a:gd name="T52" fmla="*/ 24 w 463"/>
                  <a:gd name="T53" fmla="*/ 56 h 396"/>
                  <a:gd name="T54" fmla="*/ 56 w 463"/>
                  <a:gd name="T55" fmla="*/ 87 h 396"/>
                  <a:gd name="T56" fmla="*/ 91 w 463"/>
                  <a:gd name="T57" fmla="*/ 121 h 396"/>
                  <a:gd name="T58" fmla="*/ 132 w 463"/>
                  <a:gd name="T59" fmla="*/ 161 h 396"/>
                  <a:gd name="T60" fmla="*/ 133 w 463"/>
                  <a:gd name="T61" fmla="*/ 16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3" h="396">
                    <a:moveTo>
                      <a:pt x="133" y="162"/>
                    </a:moveTo>
                    <a:cubicBezTo>
                      <a:pt x="165" y="144"/>
                      <a:pt x="165" y="144"/>
                      <a:pt x="165" y="144"/>
                    </a:cubicBezTo>
                    <a:cubicBezTo>
                      <a:pt x="230" y="205"/>
                      <a:pt x="230" y="205"/>
                      <a:pt x="230" y="205"/>
                    </a:cubicBezTo>
                    <a:cubicBezTo>
                      <a:pt x="199" y="225"/>
                      <a:pt x="199" y="225"/>
                      <a:pt x="199" y="225"/>
                    </a:cubicBezTo>
                    <a:cubicBezTo>
                      <a:pt x="206" y="232"/>
                      <a:pt x="206" y="232"/>
                      <a:pt x="206" y="232"/>
                    </a:cubicBezTo>
                    <a:cubicBezTo>
                      <a:pt x="235" y="259"/>
                      <a:pt x="235" y="259"/>
                      <a:pt x="235" y="259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66" y="289"/>
                      <a:pt x="266" y="289"/>
                      <a:pt x="266" y="289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300" y="322"/>
                      <a:pt x="300" y="322"/>
                      <a:pt x="300" y="322"/>
                    </a:cubicBezTo>
                    <a:cubicBezTo>
                      <a:pt x="307" y="329"/>
                      <a:pt x="307" y="329"/>
                      <a:pt x="307" y="329"/>
                    </a:cubicBezTo>
                    <a:cubicBezTo>
                      <a:pt x="337" y="358"/>
                      <a:pt x="337" y="358"/>
                      <a:pt x="337" y="358"/>
                    </a:cubicBezTo>
                    <a:cubicBezTo>
                      <a:pt x="376" y="396"/>
                      <a:pt x="376" y="396"/>
                      <a:pt x="376" y="396"/>
                    </a:cubicBezTo>
                    <a:cubicBezTo>
                      <a:pt x="395" y="381"/>
                      <a:pt x="411" y="364"/>
                      <a:pt x="424" y="346"/>
                    </a:cubicBezTo>
                    <a:cubicBezTo>
                      <a:pt x="436" y="329"/>
                      <a:pt x="446" y="312"/>
                      <a:pt x="452" y="293"/>
                    </a:cubicBezTo>
                    <a:cubicBezTo>
                      <a:pt x="458" y="276"/>
                      <a:pt x="461" y="259"/>
                      <a:pt x="462" y="241"/>
                    </a:cubicBezTo>
                    <a:cubicBezTo>
                      <a:pt x="463" y="225"/>
                      <a:pt x="461" y="208"/>
                      <a:pt x="457" y="192"/>
                    </a:cubicBezTo>
                    <a:cubicBezTo>
                      <a:pt x="454" y="177"/>
                      <a:pt x="448" y="162"/>
                      <a:pt x="440" y="148"/>
                    </a:cubicBezTo>
                    <a:cubicBezTo>
                      <a:pt x="433" y="134"/>
                      <a:pt x="425" y="121"/>
                      <a:pt x="414" y="109"/>
                    </a:cubicBezTo>
                    <a:cubicBezTo>
                      <a:pt x="404" y="97"/>
                      <a:pt x="393" y="86"/>
                      <a:pt x="381" y="76"/>
                    </a:cubicBezTo>
                    <a:cubicBezTo>
                      <a:pt x="368" y="66"/>
                      <a:pt x="355" y="57"/>
                      <a:pt x="341" y="48"/>
                    </a:cubicBezTo>
                    <a:cubicBezTo>
                      <a:pt x="327" y="41"/>
                      <a:pt x="313" y="34"/>
                      <a:pt x="298" y="28"/>
                    </a:cubicBezTo>
                    <a:cubicBezTo>
                      <a:pt x="284" y="22"/>
                      <a:pt x="269" y="17"/>
                      <a:pt x="254" y="14"/>
                    </a:cubicBezTo>
                    <a:cubicBezTo>
                      <a:pt x="226" y="6"/>
                      <a:pt x="196" y="2"/>
                      <a:pt x="166" y="1"/>
                    </a:cubicBezTo>
                    <a:cubicBezTo>
                      <a:pt x="108" y="0"/>
                      <a:pt x="50" y="11"/>
                      <a:pt x="0" y="3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132" y="161"/>
                      <a:pt x="132" y="161"/>
                      <a:pt x="132" y="161"/>
                    </a:cubicBezTo>
                    <a:lnTo>
                      <a:pt x="133" y="1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89" name="Freeform 6">
                <a:extLst>
                  <a:ext uri="{FF2B5EF4-FFF2-40B4-BE49-F238E27FC236}">
                    <a16:creationId xmlns:a16="http://schemas.microsoft.com/office/drawing/2014/main" id="{DC65373F-7D96-44CD-8551-6382690935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236466" y="5723198"/>
                <a:ext cx="378102" cy="331109"/>
              </a:xfrm>
              <a:custGeom>
                <a:avLst/>
                <a:gdLst>
                  <a:gd name="T0" fmla="*/ 409 w 589"/>
                  <a:gd name="T1" fmla="*/ 241 h 516"/>
                  <a:gd name="T2" fmla="*/ 362 w 589"/>
                  <a:gd name="T3" fmla="*/ 271 h 516"/>
                  <a:gd name="T4" fmla="*/ 296 w 589"/>
                  <a:gd name="T5" fmla="*/ 204 h 516"/>
                  <a:gd name="T6" fmla="*/ 343 w 589"/>
                  <a:gd name="T7" fmla="*/ 177 h 516"/>
                  <a:gd name="T8" fmla="*/ 333 w 589"/>
                  <a:gd name="T9" fmla="*/ 168 h 516"/>
                  <a:gd name="T10" fmla="*/ 308 w 589"/>
                  <a:gd name="T11" fmla="*/ 143 h 516"/>
                  <a:gd name="T12" fmla="*/ 263 w 589"/>
                  <a:gd name="T13" fmla="*/ 100 h 516"/>
                  <a:gd name="T14" fmla="*/ 224 w 589"/>
                  <a:gd name="T15" fmla="*/ 62 h 516"/>
                  <a:gd name="T16" fmla="*/ 190 w 589"/>
                  <a:gd name="T17" fmla="*/ 29 h 516"/>
                  <a:gd name="T18" fmla="*/ 160 w 589"/>
                  <a:gd name="T19" fmla="*/ 0 h 516"/>
                  <a:gd name="T20" fmla="*/ 120 w 589"/>
                  <a:gd name="T21" fmla="*/ 25 h 516"/>
                  <a:gd name="T22" fmla="*/ 84 w 589"/>
                  <a:gd name="T23" fmla="*/ 55 h 516"/>
                  <a:gd name="T24" fmla="*/ 54 w 589"/>
                  <a:gd name="T25" fmla="*/ 89 h 516"/>
                  <a:gd name="T26" fmla="*/ 29 w 589"/>
                  <a:gd name="T27" fmla="*/ 129 h 516"/>
                  <a:gd name="T28" fmla="*/ 11 w 589"/>
                  <a:gd name="T29" fmla="*/ 173 h 516"/>
                  <a:gd name="T30" fmla="*/ 1 w 589"/>
                  <a:gd name="T31" fmla="*/ 223 h 516"/>
                  <a:gd name="T32" fmla="*/ 3 w 589"/>
                  <a:gd name="T33" fmla="*/ 277 h 516"/>
                  <a:gd name="T34" fmla="*/ 20 w 589"/>
                  <a:gd name="T35" fmla="*/ 335 h 516"/>
                  <a:gd name="T36" fmla="*/ 54 w 589"/>
                  <a:gd name="T37" fmla="*/ 392 h 516"/>
                  <a:gd name="T38" fmla="*/ 105 w 589"/>
                  <a:gd name="T39" fmla="*/ 442 h 516"/>
                  <a:gd name="T40" fmla="*/ 172 w 589"/>
                  <a:gd name="T41" fmla="*/ 482 h 516"/>
                  <a:gd name="T42" fmla="*/ 253 w 589"/>
                  <a:gd name="T43" fmla="*/ 507 h 516"/>
                  <a:gd name="T44" fmla="*/ 342 w 589"/>
                  <a:gd name="T45" fmla="*/ 515 h 516"/>
                  <a:gd name="T46" fmla="*/ 433 w 589"/>
                  <a:gd name="T47" fmla="*/ 501 h 516"/>
                  <a:gd name="T48" fmla="*/ 518 w 589"/>
                  <a:gd name="T49" fmla="*/ 467 h 516"/>
                  <a:gd name="T50" fmla="*/ 589 w 589"/>
                  <a:gd name="T51" fmla="*/ 415 h 516"/>
                  <a:gd name="T52" fmla="*/ 409 w 589"/>
                  <a:gd name="T53" fmla="*/ 241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9" h="516">
                    <a:moveTo>
                      <a:pt x="409" y="241"/>
                    </a:moveTo>
                    <a:cubicBezTo>
                      <a:pt x="362" y="271"/>
                      <a:pt x="362" y="271"/>
                      <a:pt x="362" y="271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3" y="168"/>
                      <a:pt x="333" y="168"/>
                      <a:pt x="333" y="168"/>
                    </a:cubicBezTo>
                    <a:cubicBezTo>
                      <a:pt x="325" y="159"/>
                      <a:pt x="316" y="151"/>
                      <a:pt x="308" y="143"/>
                    </a:cubicBezTo>
                    <a:cubicBezTo>
                      <a:pt x="292" y="128"/>
                      <a:pt x="277" y="114"/>
                      <a:pt x="263" y="100"/>
                    </a:cubicBezTo>
                    <a:cubicBezTo>
                      <a:pt x="249" y="87"/>
                      <a:pt x="236" y="74"/>
                      <a:pt x="224" y="62"/>
                    </a:cubicBezTo>
                    <a:cubicBezTo>
                      <a:pt x="212" y="51"/>
                      <a:pt x="201" y="40"/>
                      <a:pt x="190" y="29"/>
                    </a:cubicBezTo>
                    <a:cubicBezTo>
                      <a:pt x="179" y="19"/>
                      <a:pt x="169" y="9"/>
                      <a:pt x="160" y="0"/>
                    </a:cubicBezTo>
                    <a:cubicBezTo>
                      <a:pt x="145" y="8"/>
                      <a:pt x="132" y="16"/>
                      <a:pt x="120" y="25"/>
                    </a:cubicBezTo>
                    <a:cubicBezTo>
                      <a:pt x="107" y="35"/>
                      <a:pt x="95" y="44"/>
                      <a:pt x="84" y="55"/>
                    </a:cubicBezTo>
                    <a:cubicBezTo>
                      <a:pt x="73" y="66"/>
                      <a:pt x="63" y="77"/>
                      <a:pt x="54" y="89"/>
                    </a:cubicBezTo>
                    <a:cubicBezTo>
                      <a:pt x="44" y="102"/>
                      <a:pt x="36" y="115"/>
                      <a:pt x="29" y="129"/>
                    </a:cubicBezTo>
                    <a:cubicBezTo>
                      <a:pt x="21" y="143"/>
                      <a:pt x="15" y="158"/>
                      <a:pt x="11" y="173"/>
                    </a:cubicBezTo>
                    <a:cubicBezTo>
                      <a:pt x="6" y="189"/>
                      <a:pt x="3" y="206"/>
                      <a:pt x="1" y="223"/>
                    </a:cubicBezTo>
                    <a:cubicBezTo>
                      <a:pt x="0" y="240"/>
                      <a:pt x="0" y="258"/>
                      <a:pt x="3" y="277"/>
                    </a:cubicBezTo>
                    <a:cubicBezTo>
                      <a:pt x="6" y="296"/>
                      <a:pt x="12" y="315"/>
                      <a:pt x="20" y="335"/>
                    </a:cubicBezTo>
                    <a:cubicBezTo>
                      <a:pt x="28" y="355"/>
                      <a:pt x="40" y="374"/>
                      <a:pt x="54" y="392"/>
                    </a:cubicBezTo>
                    <a:cubicBezTo>
                      <a:pt x="68" y="410"/>
                      <a:pt x="85" y="427"/>
                      <a:pt x="105" y="442"/>
                    </a:cubicBezTo>
                    <a:cubicBezTo>
                      <a:pt x="125" y="458"/>
                      <a:pt x="147" y="471"/>
                      <a:pt x="172" y="482"/>
                    </a:cubicBezTo>
                    <a:cubicBezTo>
                      <a:pt x="197" y="493"/>
                      <a:pt x="224" y="502"/>
                      <a:pt x="253" y="507"/>
                    </a:cubicBezTo>
                    <a:cubicBezTo>
                      <a:pt x="282" y="513"/>
                      <a:pt x="312" y="516"/>
                      <a:pt x="342" y="515"/>
                    </a:cubicBezTo>
                    <a:cubicBezTo>
                      <a:pt x="373" y="514"/>
                      <a:pt x="403" y="509"/>
                      <a:pt x="433" y="501"/>
                    </a:cubicBezTo>
                    <a:cubicBezTo>
                      <a:pt x="463" y="493"/>
                      <a:pt x="491" y="482"/>
                      <a:pt x="518" y="467"/>
                    </a:cubicBezTo>
                    <a:cubicBezTo>
                      <a:pt x="544" y="452"/>
                      <a:pt x="568" y="435"/>
                      <a:pt x="589" y="415"/>
                    </a:cubicBezTo>
                    <a:lnTo>
                      <a:pt x="409" y="2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0" name="Freeform 7">
                <a:extLst>
                  <a:ext uri="{FF2B5EF4-FFF2-40B4-BE49-F238E27FC236}">
                    <a16:creationId xmlns:a16="http://schemas.microsoft.com/office/drawing/2014/main" id="{43F8051F-0931-44E3-9F35-9BC952354C8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498437" y="5664322"/>
                <a:ext cx="291139" cy="224971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1" name="Freeform 8">
                <a:extLst>
                  <a:ext uri="{FF2B5EF4-FFF2-40B4-BE49-F238E27FC236}">
                    <a16:creationId xmlns:a16="http://schemas.microsoft.com/office/drawing/2014/main" id="{E8F06D2A-2095-4DCD-9F88-9628123BC9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266174" y="5978417"/>
                <a:ext cx="347584" cy="100197"/>
              </a:xfrm>
              <a:custGeom>
                <a:avLst/>
                <a:gdLst>
                  <a:gd name="T0" fmla="*/ 474 w 542"/>
                  <a:gd name="T1" fmla="*/ 87 h 156"/>
                  <a:gd name="T2" fmla="*/ 389 w 542"/>
                  <a:gd name="T3" fmla="*/ 120 h 156"/>
                  <a:gd name="T4" fmla="*/ 298 w 542"/>
                  <a:gd name="T5" fmla="*/ 132 h 156"/>
                  <a:gd name="T6" fmla="*/ 208 w 542"/>
                  <a:gd name="T7" fmla="*/ 125 h 156"/>
                  <a:gd name="T8" fmla="*/ 127 w 542"/>
                  <a:gd name="T9" fmla="*/ 100 h 156"/>
                  <a:gd name="T10" fmla="*/ 59 w 542"/>
                  <a:gd name="T11" fmla="*/ 60 h 156"/>
                  <a:gd name="T12" fmla="*/ 7 w 542"/>
                  <a:gd name="T13" fmla="*/ 9 h 156"/>
                  <a:gd name="T14" fmla="*/ 0 w 542"/>
                  <a:gd name="T15" fmla="*/ 0 h 156"/>
                  <a:gd name="T16" fmla="*/ 7 w 542"/>
                  <a:gd name="T17" fmla="*/ 9 h 156"/>
                  <a:gd name="T18" fmla="*/ 54 w 542"/>
                  <a:gd name="T19" fmla="*/ 63 h 156"/>
                  <a:gd name="T20" fmla="*/ 119 w 542"/>
                  <a:gd name="T21" fmla="*/ 108 h 156"/>
                  <a:gd name="T22" fmla="*/ 198 w 542"/>
                  <a:gd name="T23" fmla="*/ 140 h 156"/>
                  <a:gd name="T24" fmla="*/ 287 w 542"/>
                  <a:gd name="T25" fmla="*/ 154 h 156"/>
                  <a:gd name="T26" fmla="*/ 379 w 542"/>
                  <a:gd name="T27" fmla="*/ 148 h 156"/>
                  <a:gd name="T28" fmla="*/ 466 w 542"/>
                  <a:gd name="T29" fmla="*/ 122 h 156"/>
                  <a:gd name="T30" fmla="*/ 540 w 542"/>
                  <a:gd name="T31" fmla="*/ 77 h 156"/>
                  <a:gd name="T32" fmla="*/ 542 w 542"/>
                  <a:gd name="T33" fmla="*/ 39 h 156"/>
                  <a:gd name="T34" fmla="*/ 474 w 542"/>
                  <a:gd name="T35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2" h="156">
                    <a:moveTo>
                      <a:pt x="474" y="87"/>
                    </a:moveTo>
                    <a:cubicBezTo>
                      <a:pt x="448" y="102"/>
                      <a:pt x="419" y="111"/>
                      <a:pt x="389" y="120"/>
                    </a:cubicBezTo>
                    <a:cubicBezTo>
                      <a:pt x="359" y="128"/>
                      <a:pt x="329" y="131"/>
                      <a:pt x="298" y="132"/>
                    </a:cubicBezTo>
                    <a:cubicBezTo>
                      <a:pt x="267" y="133"/>
                      <a:pt x="237" y="131"/>
                      <a:pt x="208" y="125"/>
                    </a:cubicBezTo>
                    <a:cubicBezTo>
                      <a:pt x="179" y="120"/>
                      <a:pt x="152" y="111"/>
                      <a:pt x="127" y="100"/>
                    </a:cubicBezTo>
                    <a:cubicBezTo>
                      <a:pt x="102" y="89"/>
                      <a:pt x="79" y="76"/>
                      <a:pt x="59" y="60"/>
                    </a:cubicBezTo>
                    <a:cubicBezTo>
                      <a:pt x="39" y="45"/>
                      <a:pt x="22" y="28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2" y="3"/>
                      <a:pt x="4" y="6"/>
                      <a:pt x="7" y="9"/>
                    </a:cubicBezTo>
                    <a:cubicBezTo>
                      <a:pt x="20" y="29"/>
                      <a:pt x="36" y="47"/>
                      <a:pt x="54" y="63"/>
                    </a:cubicBezTo>
                    <a:cubicBezTo>
                      <a:pt x="73" y="80"/>
                      <a:pt x="95" y="95"/>
                      <a:pt x="119" y="108"/>
                    </a:cubicBezTo>
                    <a:cubicBezTo>
                      <a:pt x="143" y="121"/>
                      <a:pt x="170" y="132"/>
                      <a:pt x="198" y="140"/>
                    </a:cubicBezTo>
                    <a:cubicBezTo>
                      <a:pt x="227" y="148"/>
                      <a:pt x="256" y="153"/>
                      <a:pt x="287" y="154"/>
                    </a:cubicBezTo>
                    <a:cubicBezTo>
                      <a:pt x="318" y="156"/>
                      <a:pt x="349" y="154"/>
                      <a:pt x="379" y="148"/>
                    </a:cubicBezTo>
                    <a:cubicBezTo>
                      <a:pt x="409" y="143"/>
                      <a:pt x="438" y="134"/>
                      <a:pt x="466" y="122"/>
                    </a:cubicBezTo>
                    <a:cubicBezTo>
                      <a:pt x="493" y="110"/>
                      <a:pt x="518" y="95"/>
                      <a:pt x="540" y="77"/>
                    </a:cubicBezTo>
                    <a:cubicBezTo>
                      <a:pt x="542" y="39"/>
                      <a:pt x="542" y="39"/>
                      <a:pt x="542" y="39"/>
                    </a:cubicBezTo>
                    <a:cubicBezTo>
                      <a:pt x="522" y="58"/>
                      <a:pt x="499" y="73"/>
                      <a:pt x="474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2" name="Freeform 9">
                <a:extLst>
                  <a:ext uri="{FF2B5EF4-FFF2-40B4-BE49-F238E27FC236}">
                    <a16:creationId xmlns:a16="http://schemas.microsoft.com/office/drawing/2014/main" id="{176FCA26-6DBA-4EF8-81D8-CEAD8A3151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449014" y="5843920"/>
                <a:ext cx="55905" cy="41591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3" name="Freeform 10">
                <a:extLst>
                  <a:ext uri="{FF2B5EF4-FFF2-40B4-BE49-F238E27FC236}">
                    <a16:creationId xmlns:a16="http://schemas.microsoft.com/office/drawing/2014/main" id="{26394486-0213-435E-A8A4-8473B2681F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579189" y="5653249"/>
                <a:ext cx="223890" cy="179598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  <p:sp>
          <p:nvSpPr>
            <p:cNvPr id="94" name="Freeform 11">
              <a:extLst>
                <a:ext uri="{FF2B5EF4-FFF2-40B4-BE49-F238E27FC236}">
                  <a16:creationId xmlns:a16="http://schemas.microsoft.com/office/drawing/2014/main" id="{7D7A13C0-78CA-46F9-A836-1D02D31CD7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83459" y="6320329"/>
              <a:ext cx="341372" cy="103438"/>
            </a:xfrm>
            <a:custGeom>
              <a:avLst/>
              <a:gdLst>
                <a:gd name="T0" fmla="*/ 61 w 532"/>
                <a:gd name="T1" fmla="*/ 113 h 161"/>
                <a:gd name="T2" fmla="*/ 138 w 532"/>
                <a:gd name="T3" fmla="*/ 69 h 161"/>
                <a:gd name="T4" fmla="*/ 223 w 532"/>
                <a:gd name="T5" fmla="*/ 36 h 161"/>
                <a:gd name="T6" fmla="*/ 311 w 532"/>
                <a:gd name="T7" fmla="*/ 15 h 161"/>
                <a:gd name="T8" fmla="*/ 393 w 532"/>
                <a:gd name="T9" fmla="*/ 9 h 161"/>
                <a:gd name="T10" fmla="*/ 466 w 532"/>
                <a:gd name="T11" fmla="*/ 14 h 161"/>
                <a:gd name="T12" fmla="*/ 524 w 532"/>
                <a:gd name="T13" fmla="*/ 32 h 161"/>
                <a:gd name="T14" fmla="*/ 532 w 532"/>
                <a:gd name="T15" fmla="*/ 35 h 161"/>
                <a:gd name="T16" fmla="*/ 525 w 532"/>
                <a:gd name="T17" fmla="*/ 31 h 161"/>
                <a:gd name="T18" fmla="*/ 470 w 532"/>
                <a:gd name="T19" fmla="*/ 11 h 161"/>
                <a:gd name="T20" fmla="*/ 400 w 532"/>
                <a:gd name="T21" fmla="*/ 1 h 161"/>
                <a:gd name="T22" fmla="*/ 318 w 532"/>
                <a:gd name="T23" fmla="*/ 4 h 161"/>
                <a:gd name="T24" fmla="*/ 230 w 532"/>
                <a:gd name="T25" fmla="*/ 19 h 161"/>
                <a:gd name="T26" fmla="*/ 143 w 532"/>
                <a:gd name="T27" fmla="*/ 48 h 161"/>
                <a:gd name="T28" fmla="*/ 64 w 532"/>
                <a:gd name="T29" fmla="*/ 89 h 161"/>
                <a:gd name="T30" fmla="*/ 0 w 532"/>
                <a:gd name="T31" fmla="*/ 137 h 161"/>
                <a:gd name="T32" fmla="*/ 5 w 532"/>
                <a:gd name="T33" fmla="*/ 161 h 161"/>
                <a:gd name="T34" fmla="*/ 61 w 532"/>
                <a:gd name="T35" fmla="*/ 11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2" h="161">
                  <a:moveTo>
                    <a:pt x="61" y="113"/>
                  </a:moveTo>
                  <a:cubicBezTo>
                    <a:pt x="84" y="97"/>
                    <a:pt x="110" y="83"/>
                    <a:pt x="138" y="69"/>
                  </a:cubicBezTo>
                  <a:cubicBezTo>
                    <a:pt x="165" y="56"/>
                    <a:pt x="194" y="45"/>
                    <a:pt x="223" y="36"/>
                  </a:cubicBezTo>
                  <a:cubicBezTo>
                    <a:pt x="252" y="27"/>
                    <a:pt x="282" y="20"/>
                    <a:pt x="311" y="15"/>
                  </a:cubicBezTo>
                  <a:cubicBezTo>
                    <a:pt x="339" y="11"/>
                    <a:pt x="367" y="9"/>
                    <a:pt x="393" y="9"/>
                  </a:cubicBezTo>
                  <a:cubicBezTo>
                    <a:pt x="419" y="8"/>
                    <a:pt x="443" y="10"/>
                    <a:pt x="466" y="14"/>
                  </a:cubicBezTo>
                  <a:cubicBezTo>
                    <a:pt x="487" y="18"/>
                    <a:pt x="507" y="24"/>
                    <a:pt x="524" y="32"/>
                  </a:cubicBezTo>
                  <a:cubicBezTo>
                    <a:pt x="527" y="33"/>
                    <a:pt x="530" y="34"/>
                    <a:pt x="532" y="35"/>
                  </a:cubicBezTo>
                  <a:cubicBezTo>
                    <a:pt x="530" y="34"/>
                    <a:pt x="527" y="33"/>
                    <a:pt x="525" y="31"/>
                  </a:cubicBezTo>
                  <a:cubicBezTo>
                    <a:pt x="509" y="23"/>
                    <a:pt x="490" y="16"/>
                    <a:pt x="470" y="11"/>
                  </a:cubicBezTo>
                  <a:cubicBezTo>
                    <a:pt x="448" y="6"/>
                    <a:pt x="425" y="3"/>
                    <a:pt x="400" y="1"/>
                  </a:cubicBezTo>
                  <a:cubicBezTo>
                    <a:pt x="374" y="0"/>
                    <a:pt x="346" y="1"/>
                    <a:pt x="318" y="4"/>
                  </a:cubicBezTo>
                  <a:cubicBezTo>
                    <a:pt x="289" y="7"/>
                    <a:pt x="259" y="12"/>
                    <a:pt x="230" y="19"/>
                  </a:cubicBezTo>
                  <a:cubicBezTo>
                    <a:pt x="200" y="27"/>
                    <a:pt x="171" y="37"/>
                    <a:pt x="143" y="48"/>
                  </a:cubicBezTo>
                  <a:cubicBezTo>
                    <a:pt x="114" y="60"/>
                    <a:pt x="88" y="74"/>
                    <a:pt x="64" y="89"/>
                  </a:cubicBezTo>
                  <a:cubicBezTo>
                    <a:pt x="40" y="104"/>
                    <a:pt x="18" y="120"/>
                    <a:pt x="0" y="137"/>
                  </a:cubicBezTo>
                  <a:cubicBezTo>
                    <a:pt x="5" y="161"/>
                    <a:pt x="5" y="161"/>
                    <a:pt x="5" y="161"/>
                  </a:cubicBezTo>
                  <a:cubicBezTo>
                    <a:pt x="21" y="144"/>
                    <a:pt x="40" y="128"/>
                    <a:pt x="61" y="1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grpSp>
          <p:nvGrpSpPr>
            <p:cNvPr id="95" name="Groep 94">
              <a:extLst>
                <a:ext uri="{FF2B5EF4-FFF2-40B4-BE49-F238E27FC236}">
                  <a16:creationId xmlns:a16="http://schemas.microsoft.com/office/drawing/2014/main" id="{BDD29EDE-B09F-47FE-BC8D-F9F265047813}"/>
                </a:ext>
              </a:extLst>
            </p:cNvPr>
            <p:cNvGrpSpPr/>
            <p:nvPr userDrawn="1"/>
          </p:nvGrpSpPr>
          <p:grpSpPr>
            <a:xfrm>
              <a:off x="11114663" y="6099139"/>
              <a:ext cx="800226" cy="166635"/>
              <a:chOff x="11114663" y="6099139"/>
              <a:chExt cx="800226" cy="166635"/>
            </a:xfrm>
            <a:solidFill>
              <a:schemeClr val="bg1"/>
            </a:solidFill>
          </p:grpSpPr>
          <p:sp>
            <p:nvSpPr>
              <p:cNvPr id="96" name="Freeform 12">
                <a:extLst>
                  <a:ext uri="{FF2B5EF4-FFF2-40B4-BE49-F238E27FC236}">
                    <a16:creationId xmlns:a16="http://schemas.microsoft.com/office/drawing/2014/main" id="{B36FCADC-282F-4553-BBB6-8185E37E3F8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114663" y="6135059"/>
                <a:ext cx="111000" cy="129635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7" name="Freeform 13">
                <a:extLst>
                  <a:ext uri="{FF2B5EF4-FFF2-40B4-BE49-F238E27FC236}">
                    <a16:creationId xmlns:a16="http://schemas.microsoft.com/office/drawing/2014/main" id="{6E546E5A-C926-403E-8A53-1F10A7B1651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229444" y="6170978"/>
                <a:ext cx="97496" cy="93715"/>
              </a:xfrm>
              <a:custGeom>
                <a:avLst/>
                <a:gdLst>
                  <a:gd name="T0" fmla="*/ 63 w 152"/>
                  <a:gd name="T1" fmla="*/ 56 h 146"/>
                  <a:gd name="T2" fmla="*/ 87 w 152"/>
                  <a:gd name="T3" fmla="*/ 33 h 146"/>
                  <a:gd name="T4" fmla="*/ 99 w 152"/>
                  <a:gd name="T5" fmla="*/ 43 h 146"/>
                  <a:gd name="T6" fmla="*/ 74 w 152"/>
                  <a:gd name="T7" fmla="*/ 58 h 146"/>
                  <a:gd name="T8" fmla="*/ 63 w 152"/>
                  <a:gd name="T9" fmla="*/ 56 h 146"/>
                  <a:gd name="T10" fmla="*/ 55 w 152"/>
                  <a:gd name="T11" fmla="*/ 88 h 146"/>
                  <a:gd name="T12" fmla="*/ 73 w 152"/>
                  <a:gd name="T13" fmla="*/ 89 h 146"/>
                  <a:gd name="T14" fmla="*/ 152 w 152"/>
                  <a:gd name="T15" fmla="*/ 40 h 146"/>
                  <a:gd name="T16" fmla="*/ 93 w 152"/>
                  <a:gd name="T17" fmla="*/ 0 h 146"/>
                  <a:gd name="T18" fmla="*/ 0 w 152"/>
                  <a:gd name="T19" fmla="*/ 95 h 146"/>
                  <a:gd name="T20" fmla="*/ 66 w 152"/>
                  <a:gd name="T21" fmla="*/ 146 h 146"/>
                  <a:gd name="T22" fmla="*/ 130 w 152"/>
                  <a:gd name="T23" fmla="*/ 128 h 146"/>
                  <a:gd name="T24" fmla="*/ 120 w 152"/>
                  <a:gd name="T25" fmla="*/ 99 h 146"/>
                  <a:gd name="T26" fmla="*/ 76 w 152"/>
                  <a:gd name="T27" fmla="*/ 113 h 146"/>
                  <a:gd name="T28" fmla="*/ 54 w 152"/>
                  <a:gd name="T29" fmla="*/ 96 h 146"/>
                  <a:gd name="T30" fmla="*/ 55 w 152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46">
                    <a:moveTo>
                      <a:pt x="63" y="56"/>
                    </a:moveTo>
                    <a:cubicBezTo>
                      <a:pt x="67" y="42"/>
                      <a:pt x="74" y="33"/>
                      <a:pt x="87" y="33"/>
                    </a:cubicBezTo>
                    <a:cubicBezTo>
                      <a:pt x="95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9" y="58"/>
                      <a:pt x="65" y="57"/>
                      <a:pt x="63" y="56"/>
                    </a:cubicBezTo>
                    <a:close/>
                    <a:moveTo>
                      <a:pt x="55" y="88"/>
                    </a:moveTo>
                    <a:cubicBezTo>
                      <a:pt x="57" y="88"/>
                      <a:pt x="65" y="89"/>
                      <a:pt x="73" y="89"/>
                    </a:cubicBezTo>
                    <a:cubicBezTo>
                      <a:pt x="125" y="89"/>
                      <a:pt x="152" y="65"/>
                      <a:pt x="152" y="40"/>
                    </a:cubicBezTo>
                    <a:cubicBezTo>
                      <a:pt x="152" y="11"/>
                      <a:pt x="126" y="0"/>
                      <a:pt x="93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1" y="146"/>
                      <a:pt x="66" y="146"/>
                    </a:cubicBezTo>
                    <a:cubicBezTo>
                      <a:pt x="82" y="146"/>
                      <a:pt x="105" y="141"/>
                      <a:pt x="130" y="128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07" y="107"/>
                      <a:pt x="89" y="113"/>
                      <a:pt x="76" y="113"/>
                    </a:cubicBezTo>
                    <a:cubicBezTo>
                      <a:pt x="60" y="113"/>
                      <a:pt x="54" y="109"/>
                      <a:pt x="54" y="96"/>
                    </a:cubicBezTo>
                    <a:cubicBezTo>
                      <a:pt x="54" y="95"/>
                      <a:pt x="54" y="90"/>
                      <a:pt x="55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8" name="Freeform 14">
                <a:extLst>
                  <a:ext uri="{FF2B5EF4-FFF2-40B4-BE49-F238E27FC236}">
                    <a16:creationId xmlns:a16="http://schemas.microsoft.com/office/drawing/2014/main" id="{38A10FD7-7FE5-4701-AE50-B10C3909120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79065" y="6136409"/>
                <a:ext cx="104518" cy="125584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9" name="Freeform 15">
                <a:extLst>
                  <a:ext uri="{FF2B5EF4-FFF2-40B4-BE49-F238E27FC236}">
                    <a16:creationId xmlns:a16="http://schemas.microsoft.com/office/drawing/2014/main" id="{C6B664C5-16DB-4773-AEEF-D26F14AEE92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499787" y="6170978"/>
                <a:ext cx="96686" cy="93715"/>
              </a:xfrm>
              <a:custGeom>
                <a:avLst/>
                <a:gdLst>
                  <a:gd name="T0" fmla="*/ 63 w 151"/>
                  <a:gd name="T1" fmla="*/ 56 h 146"/>
                  <a:gd name="T2" fmla="*/ 87 w 151"/>
                  <a:gd name="T3" fmla="*/ 33 h 146"/>
                  <a:gd name="T4" fmla="*/ 99 w 151"/>
                  <a:gd name="T5" fmla="*/ 43 h 146"/>
                  <a:gd name="T6" fmla="*/ 74 w 151"/>
                  <a:gd name="T7" fmla="*/ 58 h 146"/>
                  <a:gd name="T8" fmla="*/ 63 w 151"/>
                  <a:gd name="T9" fmla="*/ 56 h 146"/>
                  <a:gd name="T10" fmla="*/ 54 w 151"/>
                  <a:gd name="T11" fmla="*/ 88 h 146"/>
                  <a:gd name="T12" fmla="*/ 73 w 151"/>
                  <a:gd name="T13" fmla="*/ 89 h 146"/>
                  <a:gd name="T14" fmla="*/ 151 w 151"/>
                  <a:gd name="T15" fmla="*/ 40 h 146"/>
                  <a:gd name="T16" fmla="*/ 92 w 151"/>
                  <a:gd name="T17" fmla="*/ 0 h 146"/>
                  <a:gd name="T18" fmla="*/ 0 w 151"/>
                  <a:gd name="T19" fmla="*/ 95 h 146"/>
                  <a:gd name="T20" fmla="*/ 65 w 151"/>
                  <a:gd name="T21" fmla="*/ 146 h 146"/>
                  <a:gd name="T22" fmla="*/ 130 w 151"/>
                  <a:gd name="T23" fmla="*/ 128 h 146"/>
                  <a:gd name="T24" fmla="*/ 119 w 151"/>
                  <a:gd name="T25" fmla="*/ 99 h 146"/>
                  <a:gd name="T26" fmla="*/ 75 w 151"/>
                  <a:gd name="T27" fmla="*/ 113 h 146"/>
                  <a:gd name="T28" fmla="*/ 53 w 151"/>
                  <a:gd name="T29" fmla="*/ 96 h 146"/>
                  <a:gd name="T30" fmla="*/ 54 w 151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6">
                    <a:moveTo>
                      <a:pt x="63" y="56"/>
                    </a:moveTo>
                    <a:cubicBezTo>
                      <a:pt x="66" y="42"/>
                      <a:pt x="73" y="33"/>
                      <a:pt x="87" y="33"/>
                    </a:cubicBezTo>
                    <a:cubicBezTo>
                      <a:pt x="94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8" y="58"/>
                      <a:pt x="64" y="57"/>
                      <a:pt x="63" y="56"/>
                    </a:cubicBezTo>
                    <a:close/>
                    <a:moveTo>
                      <a:pt x="54" y="88"/>
                    </a:moveTo>
                    <a:cubicBezTo>
                      <a:pt x="57" y="88"/>
                      <a:pt x="64" y="89"/>
                      <a:pt x="73" y="89"/>
                    </a:cubicBezTo>
                    <a:cubicBezTo>
                      <a:pt x="124" y="89"/>
                      <a:pt x="151" y="65"/>
                      <a:pt x="151" y="40"/>
                    </a:cubicBezTo>
                    <a:cubicBezTo>
                      <a:pt x="151" y="11"/>
                      <a:pt x="125" y="0"/>
                      <a:pt x="92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0" y="146"/>
                      <a:pt x="65" y="146"/>
                    </a:cubicBezTo>
                    <a:cubicBezTo>
                      <a:pt x="81" y="146"/>
                      <a:pt x="105" y="141"/>
                      <a:pt x="130" y="12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06" y="107"/>
                      <a:pt x="89" y="113"/>
                      <a:pt x="75" y="113"/>
                    </a:cubicBezTo>
                    <a:cubicBezTo>
                      <a:pt x="59" y="113"/>
                      <a:pt x="53" y="109"/>
                      <a:pt x="53" y="96"/>
                    </a:cubicBezTo>
                    <a:cubicBezTo>
                      <a:pt x="53" y="95"/>
                      <a:pt x="54" y="90"/>
                      <a:pt x="54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0" name="Freeform 16">
                <a:extLst>
                  <a:ext uri="{FF2B5EF4-FFF2-40B4-BE49-F238E27FC236}">
                    <a16:creationId xmlns:a16="http://schemas.microsoft.com/office/drawing/2014/main" id="{C04A547E-3CBE-4717-BB51-B5EAE602E4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610517" y="6171519"/>
                <a:ext cx="104788" cy="94255"/>
              </a:xfrm>
              <a:custGeom>
                <a:avLst/>
                <a:gdLst>
                  <a:gd name="T0" fmla="*/ 163 w 163"/>
                  <a:gd name="T1" fmla="*/ 0 h 147"/>
                  <a:gd name="T2" fmla="*/ 141 w 163"/>
                  <a:gd name="T3" fmla="*/ 90 h 147"/>
                  <a:gd name="T4" fmla="*/ 141 w 163"/>
                  <a:gd name="T5" fmla="*/ 132 h 147"/>
                  <a:gd name="T6" fmla="*/ 91 w 163"/>
                  <a:gd name="T7" fmla="*/ 147 h 147"/>
                  <a:gd name="T8" fmla="*/ 86 w 163"/>
                  <a:gd name="T9" fmla="*/ 130 h 147"/>
                  <a:gd name="T10" fmla="*/ 39 w 163"/>
                  <a:gd name="T11" fmla="*/ 145 h 147"/>
                  <a:gd name="T12" fmla="*/ 0 w 163"/>
                  <a:gd name="T13" fmla="*/ 117 h 147"/>
                  <a:gd name="T14" fmla="*/ 5 w 163"/>
                  <a:gd name="T15" fmla="*/ 87 h 147"/>
                  <a:gd name="T16" fmla="*/ 25 w 163"/>
                  <a:gd name="T17" fmla="*/ 6 h 147"/>
                  <a:gd name="T18" fmla="*/ 79 w 163"/>
                  <a:gd name="T19" fmla="*/ 0 h 147"/>
                  <a:gd name="T20" fmla="*/ 57 w 163"/>
                  <a:gd name="T21" fmla="*/ 92 h 147"/>
                  <a:gd name="T22" fmla="*/ 65 w 163"/>
                  <a:gd name="T23" fmla="*/ 107 h 147"/>
                  <a:gd name="T24" fmla="*/ 87 w 163"/>
                  <a:gd name="T25" fmla="*/ 94 h 147"/>
                  <a:gd name="T26" fmla="*/ 108 w 163"/>
                  <a:gd name="T27" fmla="*/ 6 h 147"/>
                  <a:gd name="T28" fmla="*/ 163 w 163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147">
                    <a:moveTo>
                      <a:pt x="163" y="0"/>
                    </a:moveTo>
                    <a:cubicBezTo>
                      <a:pt x="141" y="90"/>
                      <a:pt x="141" y="90"/>
                      <a:pt x="141" y="90"/>
                    </a:cubicBezTo>
                    <a:cubicBezTo>
                      <a:pt x="137" y="105"/>
                      <a:pt x="137" y="117"/>
                      <a:pt x="141" y="132"/>
                    </a:cubicBezTo>
                    <a:cubicBezTo>
                      <a:pt x="91" y="147"/>
                      <a:pt x="91" y="147"/>
                      <a:pt x="91" y="147"/>
                    </a:cubicBezTo>
                    <a:cubicBezTo>
                      <a:pt x="89" y="143"/>
                      <a:pt x="87" y="133"/>
                      <a:pt x="86" y="130"/>
                    </a:cubicBezTo>
                    <a:cubicBezTo>
                      <a:pt x="73" y="139"/>
                      <a:pt x="57" y="145"/>
                      <a:pt x="39" y="145"/>
                    </a:cubicBezTo>
                    <a:cubicBezTo>
                      <a:pt x="19" y="145"/>
                      <a:pt x="0" y="139"/>
                      <a:pt x="0" y="117"/>
                    </a:cubicBezTo>
                    <a:cubicBezTo>
                      <a:pt x="0" y="111"/>
                      <a:pt x="2" y="102"/>
                      <a:pt x="5" y="8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4" y="103"/>
                      <a:pt x="56" y="107"/>
                      <a:pt x="65" y="107"/>
                    </a:cubicBezTo>
                    <a:cubicBezTo>
                      <a:pt x="73" y="107"/>
                      <a:pt x="80" y="104"/>
                      <a:pt x="87" y="94"/>
                    </a:cubicBezTo>
                    <a:cubicBezTo>
                      <a:pt x="108" y="6"/>
                      <a:pt x="108" y="6"/>
                      <a:pt x="108" y="6"/>
                    </a:cubicBezTo>
                    <a:lnTo>
                      <a:pt x="16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1" name="Freeform 17">
                <a:extLst>
                  <a:ext uri="{FF2B5EF4-FFF2-40B4-BE49-F238E27FC236}">
                    <a16:creationId xmlns:a16="http://schemas.microsoft.com/office/drawing/2014/main" id="{9EB219A4-5F79-4D1A-80C1-5234FBF9F6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717736" y="6171519"/>
                <a:ext cx="103978" cy="9317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2" name="Freeform 18">
                <a:extLst>
                  <a:ext uri="{FF2B5EF4-FFF2-40B4-BE49-F238E27FC236}">
                    <a16:creationId xmlns:a16="http://schemas.microsoft.com/office/drawing/2014/main" id="{D1712E6C-2684-495D-B642-0BFD23584B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855203" y="6099139"/>
                <a:ext cx="12153" cy="8912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3" name="Freeform 19">
                <a:extLst>
                  <a:ext uri="{FF2B5EF4-FFF2-40B4-BE49-F238E27FC236}">
                    <a16:creationId xmlns:a16="http://schemas.microsoft.com/office/drawing/2014/main" id="{58E0F734-D666-4155-9A93-1EC56C1AFE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829546" y="6149103"/>
                <a:ext cx="62657" cy="11073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4" name="Freeform 20">
                <a:extLst>
                  <a:ext uri="{FF2B5EF4-FFF2-40B4-BE49-F238E27FC236}">
                    <a16:creationId xmlns:a16="http://schemas.microsoft.com/office/drawing/2014/main" id="{C365ACDA-0EB1-427B-9AB6-2B8E333A0F2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806860" y="6109402"/>
                <a:ext cx="108029" cy="3781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  <p:sp>
          <p:nvSpPr>
            <p:cNvPr id="105" name="Freeform 21">
              <a:extLst>
                <a:ext uri="{FF2B5EF4-FFF2-40B4-BE49-F238E27FC236}">
                  <a16:creationId xmlns:a16="http://schemas.microsoft.com/office/drawing/2014/main" id="{212EA661-E458-461F-A661-5B9C1AAC6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09605" y="6468059"/>
              <a:ext cx="926890" cy="98036"/>
            </a:xfrm>
            <a:custGeom>
              <a:avLst/>
              <a:gdLst>
                <a:gd name="T0" fmla="*/ 1412 w 1445"/>
                <a:gd name="T1" fmla="*/ 48 h 153"/>
                <a:gd name="T2" fmla="*/ 1402 w 1445"/>
                <a:gd name="T3" fmla="*/ 84 h 153"/>
                <a:gd name="T4" fmla="*/ 1396 w 1445"/>
                <a:gd name="T5" fmla="*/ 121 h 153"/>
                <a:gd name="T6" fmla="*/ 1330 w 1445"/>
                <a:gd name="T7" fmla="*/ 48 h 153"/>
                <a:gd name="T8" fmla="*/ 1320 w 1445"/>
                <a:gd name="T9" fmla="*/ 84 h 153"/>
                <a:gd name="T10" fmla="*/ 1314 w 1445"/>
                <a:gd name="T11" fmla="*/ 121 h 153"/>
                <a:gd name="T12" fmla="*/ 1257 w 1445"/>
                <a:gd name="T13" fmla="*/ 69 h 153"/>
                <a:gd name="T14" fmla="*/ 1233 w 1445"/>
                <a:gd name="T15" fmla="*/ 105 h 153"/>
                <a:gd name="T16" fmla="*/ 1249 w 1445"/>
                <a:gd name="T17" fmla="*/ 33 h 153"/>
                <a:gd name="T18" fmla="*/ 1143 w 1445"/>
                <a:gd name="T19" fmla="*/ 119 h 153"/>
                <a:gd name="T20" fmla="*/ 1194 w 1445"/>
                <a:gd name="T21" fmla="*/ 33 h 153"/>
                <a:gd name="T22" fmla="*/ 1123 w 1445"/>
                <a:gd name="T23" fmla="*/ 119 h 153"/>
                <a:gd name="T24" fmla="*/ 1097 w 1445"/>
                <a:gd name="T25" fmla="*/ 63 h 153"/>
                <a:gd name="T26" fmla="*/ 1124 w 1445"/>
                <a:gd name="T27" fmla="*/ 34 h 153"/>
                <a:gd name="T28" fmla="*/ 1038 w 1445"/>
                <a:gd name="T29" fmla="*/ 65 h 153"/>
                <a:gd name="T30" fmla="*/ 1086 w 1445"/>
                <a:gd name="T31" fmla="*/ 107 h 153"/>
                <a:gd name="T32" fmla="*/ 1053 w 1445"/>
                <a:gd name="T33" fmla="*/ 153 h 153"/>
                <a:gd name="T34" fmla="*/ 986 w 1445"/>
                <a:gd name="T35" fmla="*/ 50 h 153"/>
                <a:gd name="T36" fmla="*/ 969 w 1445"/>
                <a:gd name="T37" fmla="*/ 121 h 153"/>
                <a:gd name="T38" fmla="*/ 942 w 1445"/>
                <a:gd name="T39" fmla="*/ 68 h 153"/>
                <a:gd name="T40" fmla="*/ 885 w 1445"/>
                <a:gd name="T41" fmla="*/ 119 h 153"/>
                <a:gd name="T42" fmla="*/ 935 w 1445"/>
                <a:gd name="T43" fmla="*/ 33 h 153"/>
                <a:gd name="T44" fmla="*/ 865 w 1445"/>
                <a:gd name="T45" fmla="*/ 119 h 153"/>
                <a:gd name="T46" fmla="*/ 826 w 1445"/>
                <a:gd name="T47" fmla="*/ 49 h 153"/>
                <a:gd name="T48" fmla="*/ 761 w 1445"/>
                <a:gd name="T49" fmla="*/ 152 h 153"/>
                <a:gd name="T50" fmla="*/ 856 w 1445"/>
                <a:gd name="T51" fmla="*/ 87 h 153"/>
                <a:gd name="T52" fmla="*/ 808 w 1445"/>
                <a:gd name="T53" fmla="*/ 44 h 153"/>
                <a:gd name="T54" fmla="*/ 661 w 1445"/>
                <a:gd name="T55" fmla="*/ 89 h 153"/>
                <a:gd name="T56" fmla="*/ 676 w 1445"/>
                <a:gd name="T57" fmla="*/ 102 h 153"/>
                <a:gd name="T58" fmla="*/ 709 w 1445"/>
                <a:gd name="T59" fmla="*/ 44 h 153"/>
                <a:gd name="T60" fmla="*/ 639 w 1445"/>
                <a:gd name="T61" fmla="*/ 93 h 153"/>
                <a:gd name="T62" fmla="*/ 666 w 1445"/>
                <a:gd name="T63" fmla="*/ 137 h 153"/>
                <a:gd name="T64" fmla="*/ 558 w 1445"/>
                <a:gd name="T65" fmla="*/ 119 h 153"/>
                <a:gd name="T66" fmla="*/ 592 w 1445"/>
                <a:gd name="T67" fmla="*/ 119 h 153"/>
                <a:gd name="T68" fmla="*/ 577 w 1445"/>
                <a:gd name="T69" fmla="*/ 45 h 153"/>
                <a:gd name="T70" fmla="*/ 518 w 1445"/>
                <a:gd name="T71" fmla="*/ 21 h 153"/>
                <a:gd name="T72" fmla="*/ 493 w 1445"/>
                <a:gd name="T73" fmla="*/ 119 h 153"/>
                <a:gd name="T74" fmla="*/ 424 w 1445"/>
                <a:gd name="T75" fmla="*/ 119 h 153"/>
                <a:gd name="T76" fmla="*/ 501 w 1445"/>
                <a:gd name="T77" fmla="*/ 33 h 153"/>
                <a:gd name="T78" fmla="*/ 445 w 1445"/>
                <a:gd name="T79" fmla="*/ 34 h 153"/>
                <a:gd name="T80" fmla="*/ 397 w 1445"/>
                <a:gd name="T81" fmla="*/ 62 h 153"/>
                <a:gd name="T82" fmla="*/ 401 w 1445"/>
                <a:gd name="T83" fmla="*/ 97 h 153"/>
                <a:gd name="T84" fmla="*/ 418 w 1445"/>
                <a:gd name="T85" fmla="*/ 59 h 153"/>
                <a:gd name="T86" fmla="*/ 217 w 1445"/>
                <a:gd name="T87" fmla="*/ 119 h 153"/>
                <a:gd name="T88" fmla="*/ 291 w 1445"/>
                <a:gd name="T89" fmla="*/ 119 h 153"/>
                <a:gd name="T90" fmla="*/ 284 w 1445"/>
                <a:gd name="T91" fmla="*/ 34 h 153"/>
                <a:gd name="T92" fmla="*/ 211 w 1445"/>
                <a:gd name="T93" fmla="*/ 34 h 153"/>
                <a:gd name="T94" fmla="*/ 137 w 1445"/>
                <a:gd name="T95" fmla="*/ 67 h 153"/>
                <a:gd name="T96" fmla="*/ 147 w 1445"/>
                <a:gd name="T97" fmla="*/ 105 h 153"/>
                <a:gd name="T98" fmla="*/ 164 w 1445"/>
                <a:gd name="T99" fmla="*/ 33 h 153"/>
                <a:gd name="T100" fmla="*/ 52 w 1445"/>
                <a:gd name="T101" fmla="*/ 105 h 153"/>
                <a:gd name="T102" fmla="*/ 81 w 1445"/>
                <a:gd name="T103" fmla="*/ 63 h 153"/>
                <a:gd name="T104" fmla="*/ 21 w 1445"/>
                <a:gd name="T105" fmla="*/ 152 h 153"/>
                <a:gd name="T106" fmla="*/ 101 w 1445"/>
                <a:gd name="T107" fmla="*/ 66 h 153"/>
                <a:gd name="T108" fmla="*/ 50 w 1445"/>
                <a:gd name="T109" fmla="*/ 3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45" h="153">
                  <a:moveTo>
                    <a:pt x="1396" y="121"/>
                  </a:moveTo>
                  <a:cubicBezTo>
                    <a:pt x="1415" y="121"/>
                    <a:pt x="1436" y="114"/>
                    <a:pt x="1437" y="91"/>
                  </a:cubicBezTo>
                  <a:cubicBezTo>
                    <a:pt x="1438" y="74"/>
                    <a:pt x="1414" y="70"/>
                    <a:pt x="1402" y="65"/>
                  </a:cubicBezTo>
                  <a:cubicBezTo>
                    <a:pt x="1397" y="63"/>
                    <a:pt x="1395" y="62"/>
                    <a:pt x="1395" y="58"/>
                  </a:cubicBezTo>
                  <a:cubicBezTo>
                    <a:pt x="1396" y="50"/>
                    <a:pt x="1405" y="48"/>
                    <a:pt x="1412" y="48"/>
                  </a:cubicBezTo>
                  <a:cubicBezTo>
                    <a:pt x="1420" y="48"/>
                    <a:pt x="1428" y="51"/>
                    <a:pt x="1432" y="55"/>
                  </a:cubicBezTo>
                  <a:cubicBezTo>
                    <a:pt x="1445" y="43"/>
                    <a:pt x="1445" y="43"/>
                    <a:pt x="1445" y="43"/>
                  </a:cubicBezTo>
                  <a:cubicBezTo>
                    <a:pt x="1437" y="35"/>
                    <a:pt x="1427" y="32"/>
                    <a:pt x="1415" y="32"/>
                  </a:cubicBezTo>
                  <a:cubicBezTo>
                    <a:pt x="1395" y="32"/>
                    <a:pt x="1378" y="42"/>
                    <a:pt x="1376" y="60"/>
                  </a:cubicBezTo>
                  <a:cubicBezTo>
                    <a:pt x="1375" y="77"/>
                    <a:pt x="1390" y="80"/>
                    <a:pt x="1402" y="84"/>
                  </a:cubicBezTo>
                  <a:cubicBezTo>
                    <a:pt x="1410" y="86"/>
                    <a:pt x="1418" y="88"/>
                    <a:pt x="1417" y="95"/>
                  </a:cubicBezTo>
                  <a:cubicBezTo>
                    <a:pt x="1416" y="105"/>
                    <a:pt x="1405" y="105"/>
                    <a:pt x="1398" y="105"/>
                  </a:cubicBezTo>
                  <a:cubicBezTo>
                    <a:pt x="1389" y="105"/>
                    <a:pt x="1380" y="101"/>
                    <a:pt x="1375" y="95"/>
                  </a:cubicBezTo>
                  <a:cubicBezTo>
                    <a:pt x="1361" y="107"/>
                    <a:pt x="1361" y="107"/>
                    <a:pt x="1361" y="107"/>
                  </a:cubicBezTo>
                  <a:cubicBezTo>
                    <a:pt x="1368" y="117"/>
                    <a:pt x="1382" y="121"/>
                    <a:pt x="1396" y="121"/>
                  </a:cubicBezTo>
                  <a:moveTo>
                    <a:pt x="1314" y="121"/>
                  </a:moveTo>
                  <a:cubicBezTo>
                    <a:pt x="1333" y="121"/>
                    <a:pt x="1354" y="114"/>
                    <a:pt x="1355" y="91"/>
                  </a:cubicBezTo>
                  <a:cubicBezTo>
                    <a:pt x="1356" y="74"/>
                    <a:pt x="1332" y="70"/>
                    <a:pt x="1320" y="65"/>
                  </a:cubicBezTo>
                  <a:cubicBezTo>
                    <a:pt x="1316" y="63"/>
                    <a:pt x="1313" y="62"/>
                    <a:pt x="1313" y="58"/>
                  </a:cubicBezTo>
                  <a:cubicBezTo>
                    <a:pt x="1314" y="50"/>
                    <a:pt x="1323" y="48"/>
                    <a:pt x="1330" y="48"/>
                  </a:cubicBezTo>
                  <a:cubicBezTo>
                    <a:pt x="1338" y="48"/>
                    <a:pt x="1346" y="51"/>
                    <a:pt x="1350" y="55"/>
                  </a:cubicBezTo>
                  <a:cubicBezTo>
                    <a:pt x="1364" y="43"/>
                    <a:pt x="1364" y="43"/>
                    <a:pt x="1364" y="43"/>
                  </a:cubicBezTo>
                  <a:cubicBezTo>
                    <a:pt x="1355" y="35"/>
                    <a:pt x="1345" y="32"/>
                    <a:pt x="1333" y="32"/>
                  </a:cubicBezTo>
                  <a:cubicBezTo>
                    <a:pt x="1314" y="32"/>
                    <a:pt x="1296" y="42"/>
                    <a:pt x="1294" y="60"/>
                  </a:cubicBezTo>
                  <a:cubicBezTo>
                    <a:pt x="1293" y="77"/>
                    <a:pt x="1308" y="80"/>
                    <a:pt x="1320" y="84"/>
                  </a:cubicBezTo>
                  <a:cubicBezTo>
                    <a:pt x="1328" y="86"/>
                    <a:pt x="1336" y="88"/>
                    <a:pt x="1335" y="95"/>
                  </a:cubicBezTo>
                  <a:cubicBezTo>
                    <a:pt x="1335" y="105"/>
                    <a:pt x="1323" y="105"/>
                    <a:pt x="1316" y="105"/>
                  </a:cubicBezTo>
                  <a:cubicBezTo>
                    <a:pt x="1307" y="105"/>
                    <a:pt x="1298" y="101"/>
                    <a:pt x="1293" y="95"/>
                  </a:cubicBezTo>
                  <a:cubicBezTo>
                    <a:pt x="1280" y="107"/>
                    <a:pt x="1280" y="107"/>
                    <a:pt x="1280" y="107"/>
                  </a:cubicBezTo>
                  <a:cubicBezTo>
                    <a:pt x="1287" y="117"/>
                    <a:pt x="1300" y="121"/>
                    <a:pt x="1314" y="121"/>
                  </a:cubicBezTo>
                  <a:moveTo>
                    <a:pt x="1222" y="69"/>
                  </a:moveTo>
                  <a:cubicBezTo>
                    <a:pt x="1222" y="67"/>
                    <a:pt x="1223" y="66"/>
                    <a:pt x="1223" y="64"/>
                  </a:cubicBezTo>
                  <a:cubicBezTo>
                    <a:pt x="1227" y="55"/>
                    <a:pt x="1234" y="49"/>
                    <a:pt x="1245" y="49"/>
                  </a:cubicBezTo>
                  <a:cubicBezTo>
                    <a:pt x="1253" y="49"/>
                    <a:pt x="1259" y="54"/>
                    <a:pt x="1259" y="62"/>
                  </a:cubicBezTo>
                  <a:cubicBezTo>
                    <a:pt x="1259" y="64"/>
                    <a:pt x="1258" y="66"/>
                    <a:pt x="1257" y="69"/>
                  </a:cubicBezTo>
                  <a:lnTo>
                    <a:pt x="1222" y="69"/>
                  </a:lnTo>
                  <a:close/>
                  <a:moveTo>
                    <a:pt x="1228" y="121"/>
                  </a:moveTo>
                  <a:cubicBezTo>
                    <a:pt x="1244" y="121"/>
                    <a:pt x="1260" y="117"/>
                    <a:pt x="1268" y="110"/>
                  </a:cubicBezTo>
                  <a:cubicBezTo>
                    <a:pt x="1263" y="97"/>
                    <a:pt x="1263" y="97"/>
                    <a:pt x="1263" y="97"/>
                  </a:cubicBezTo>
                  <a:cubicBezTo>
                    <a:pt x="1257" y="99"/>
                    <a:pt x="1246" y="105"/>
                    <a:pt x="1233" y="105"/>
                  </a:cubicBezTo>
                  <a:cubicBezTo>
                    <a:pt x="1224" y="105"/>
                    <a:pt x="1216" y="100"/>
                    <a:pt x="1217" y="91"/>
                  </a:cubicBezTo>
                  <a:cubicBezTo>
                    <a:pt x="1217" y="88"/>
                    <a:pt x="1218" y="85"/>
                    <a:pt x="1218" y="82"/>
                  </a:cubicBezTo>
                  <a:cubicBezTo>
                    <a:pt x="1274" y="82"/>
                    <a:pt x="1274" y="82"/>
                    <a:pt x="1274" y="82"/>
                  </a:cubicBezTo>
                  <a:cubicBezTo>
                    <a:pt x="1276" y="76"/>
                    <a:pt x="1279" y="66"/>
                    <a:pt x="1279" y="59"/>
                  </a:cubicBezTo>
                  <a:cubicBezTo>
                    <a:pt x="1280" y="41"/>
                    <a:pt x="1266" y="33"/>
                    <a:pt x="1249" y="33"/>
                  </a:cubicBezTo>
                  <a:cubicBezTo>
                    <a:pt x="1226" y="33"/>
                    <a:pt x="1206" y="47"/>
                    <a:pt x="1200" y="70"/>
                  </a:cubicBezTo>
                  <a:cubicBezTo>
                    <a:pt x="1199" y="77"/>
                    <a:pt x="1196" y="87"/>
                    <a:pt x="1195" y="93"/>
                  </a:cubicBezTo>
                  <a:cubicBezTo>
                    <a:pt x="1194" y="113"/>
                    <a:pt x="1210" y="121"/>
                    <a:pt x="1228" y="121"/>
                  </a:cubicBezTo>
                  <a:moveTo>
                    <a:pt x="1123" y="119"/>
                  </a:moveTo>
                  <a:cubicBezTo>
                    <a:pt x="1143" y="119"/>
                    <a:pt x="1143" y="119"/>
                    <a:pt x="1143" y="119"/>
                  </a:cubicBezTo>
                  <a:cubicBezTo>
                    <a:pt x="1154" y="76"/>
                    <a:pt x="1154" y="76"/>
                    <a:pt x="1154" y="76"/>
                  </a:cubicBezTo>
                  <a:cubicBezTo>
                    <a:pt x="1158" y="60"/>
                    <a:pt x="1170" y="51"/>
                    <a:pt x="1186" y="51"/>
                  </a:cubicBezTo>
                  <a:cubicBezTo>
                    <a:pt x="1189" y="51"/>
                    <a:pt x="1193" y="51"/>
                    <a:pt x="1195" y="51"/>
                  </a:cubicBezTo>
                  <a:cubicBezTo>
                    <a:pt x="1200" y="33"/>
                    <a:pt x="1200" y="33"/>
                    <a:pt x="1200" y="33"/>
                  </a:cubicBezTo>
                  <a:cubicBezTo>
                    <a:pt x="1198" y="33"/>
                    <a:pt x="1196" y="33"/>
                    <a:pt x="1194" y="33"/>
                  </a:cubicBezTo>
                  <a:cubicBezTo>
                    <a:pt x="1183" y="33"/>
                    <a:pt x="1169" y="39"/>
                    <a:pt x="1161" y="48"/>
                  </a:cubicBezTo>
                  <a:cubicBezTo>
                    <a:pt x="1161" y="48"/>
                    <a:pt x="1161" y="48"/>
                    <a:pt x="1161" y="48"/>
                  </a:cubicBezTo>
                  <a:cubicBezTo>
                    <a:pt x="1164" y="34"/>
                    <a:pt x="1164" y="34"/>
                    <a:pt x="1164" y="34"/>
                  </a:cubicBezTo>
                  <a:cubicBezTo>
                    <a:pt x="1144" y="34"/>
                    <a:pt x="1144" y="34"/>
                    <a:pt x="1144" y="34"/>
                  </a:cubicBezTo>
                  <a:lnTo>
                    <a:pt x="1123" y="119"/>
                  </a:lnTo>
                  <a:close/>
                  <a:moveTo>
                    <a:pt x="1069" y="102"/>
                  </a:moveTo>
                  <a:cubicBezTo>
                    <a:pt x="1060" y="102"/>
                    <a:pt x="1053" y="98"/>
                    <a:pt x="1054" y="89"/>
                  </a:cubicBezTo>
                  <a:cubicBezTo>
                    <a:pt x="1054" y="88"/>
                    <a:pt x="1054" y="87"/>
                    <a:pt x="1059" y="67"/>
                  </a:cubicBezTo>
                  <a:cubicBezTo>
                    <a:pt x="1062" y="55"/>
                    <a:pt x="1069" y="49"/>
                    <a:pt x="1080" y="49"/>
                  </a:cubicBezTo>
                  <a:cubicBezTo>
                    <a:pt x="1091" y="49"/>
                    <a:pt x="1098" y="54"/>
                    <a:pt x="1097" y="63"/>
                  </a:cubicBezTo>
                  <a:cubicBezTo>
                    <a:pt x="1097" y="64"/>
                    <a:pt x="1097" y="65"/>
                    <a:pt x="1092" y="85"/>
                  </a:cubicBezTo>
                  <a:cubicBezTo>
                    <a:pt x="1089" y="96"/>
                    <a:pt x="1080" y="102"/>
                    <a:pt x="1069" y="102"/>
                  </a:cubicBezTo>
                  <a:moveTo>
                    <a:pt x="1053" y="153"/>
                  </a:moveTo>
                  <a:cubicBezTo>
                    <a:pt x="1078" y="153"/>
                    <a:pt x="1097" y="140"/>
                    <a:pt x="1104" y="116"/>
                  </a:cubicBezTo>
                  <a:cubicBezTo>
                    <a:pt x="1124" y="34"/>
                    <a:pt x="1124" y="34"/>
                    <a:pt x="1124" y="34"/>
                  </a:cubicBezTo>
                  <a:cubicBezTo>
                    <a:pt x="1104" y="34"/>
                    <a:pt x="1104" y="34"/>
                    <a:pt x="1104" y="34"/>
                  </a:cubicBezTo>
                  <a:cubicBezTo>
                    <a:pt x="1102" y="44"/>
                    <a:pt x="1102" y="44"/>
                    <a:pt x="1102" y="44"/>
                  </a:cubicBezTo>
                  <a:cubicBezTo>
                    <a:pt x="1101" y="44"/>
                    <a:pt x="1101" y="44"/>
                    <a:pt x="1101" y="44"/>
                  </a:cubicBezTo>
                  <a:cubicBezTo>
                    <a:pt x="1098" y="36"/>
                    <a:pt x="1087" y="33"/>
                    <a:pt x="1079" y="33"/>
                  </a:cubicBezTo>
                  <a:cubicBezTo>
                    <a:pt x="1057" y="33"/>
                    <a:pt x="1044" y="45"/>
                    <a:pt x="1038" y="65"/>
                  </a:cubicBezTo>
                  <a:cubicBezTo>
                    <a:pt x="1037" y="70"/>
                    <a:pt x="1035" y="77"/>
                    <a:pt x="1034" y="84"/>
                  </a:cubicBezTo>
                  <a:cubicBezTo>
                    <a:pt x="1033" y="87"/>
                    <a:pt x="1032" y="90"/>
                    <a:pt x="1032" y="93"/>
                  </a:cubicBezTo>
                  <a:cubicBezTo>
                    <a:pt x="1031" y="111"/>
                    <a:pt x="1043" y="118"/>
                    <a:pt x="1060" y="118"/>
                  </a:cubicBezTo>
                  <a:cubicBezTo>
                    <a:pt x="1069" y="118"/>
                    <a:pt x="1079" y="114"/>
                    <a:pt x="1085" y="107"/>
                  </a:cubicBezTo>
                  <a:cubicBezTo>
                    <a:pt x="1086" y="107"/>
                    <a:pt x="1086" y="107"/>
                    <a:pt x="1086" y="107"/>
                  </a:cubicBezTo>
                  <a:cubicBezTo>
                    <a:pt x="1085" y="110"/>
                    <a:pt x="1084" y="114"/>
                    <a:pt x="1084" y="117"/>
                  </a:cubicBezTo>
                  <a:cubicBezTo>
                    <a:pt x="1080" y="129"/>
                    <a:pt x="1072" y="137"/>
                    <a:pt x="1059" y="137"/>
                  </a:cubicBezTo>
                  <a:cubicBezTo>
                    <a:pt x="1051" y="137"/>
                    <a:pt x="1044" y="135"/>
                    <a:pt x="1039" y="129"/>
                  </a:cubicBezTo>
                  <a:cubicBezTo>
                    <a:pt x="1024" y="139"/>
                    <a:pt x="1024" y="139"/>
                    <a:pt x="1024" y="139"/>
                  </a:cubicBezTo>
                  <a:cubicBezTo>
                    <a:pt x="1028" y="148"/>
                    <a:pt x="1040" y="153"/>
                    <a:pt x="1053" y="153"/>
                  </a:cubicBezTo>
                  <a:moveTo>
                    <a:pt x="973" y="105"/>
                  </a:moveTo>
                  <a:cubicBezTo>
                    <a:pt x="964" y="105"/>
                    <a:pt x="957" y="100"/>
                    <a:pt x="958" y="91"/>
                  </a:cubicBezTo>
                  <a:cubicBezTo>
                    <a:pt x="958" y="90"/>
                    <a:pt x="958" y="89"/>
                    <a:pt x="958" y="88"/>
                  </a:cubicBezTo>
                  <a:cubicBezTo>
                    <a:pt x="963" y="67"/>
                    <a:pt x="963" y="67"/>
                    <a:pt x="963" y="67"/>
                  </a:cubicBezTo>
                  <a:cubicBezTo>
                    <a:pt x="966" y="56"/>
                    <a:pt x="975" y="50"/>
                    <a:pt x="986" y="50"/>
                  </a:cubicBezTo>
                  <a:cubicBezTo>
                    <a:pt x="995" y="50"/>
                    <a:pt x="1002" y="54"/>
                    <a:pt x="1002" y="63"/>
                  </a:cubicBezTo>
                  <a:cubicBezTo>
                    <a:pt x="1001" y="64"/>
                    <a:pt x="1001" y="65"/>
                    <a:pt x="1001" y="66"/>
                  </a:cubicBezTo>
                  <a:cubicBezTo>
                    <a:pt x="996" y="87"/>
                    <a:pt x="996" y="87"/>
                    <a:pt x="996" y="87"/>
                  </a:cubicBezTo>
                  <a:cubicBezTo>
                    <a:pt x="993" y="98"/>
                    <a:pt x="984" y="105"/>
                    <a:pt x="973" y="105"/>
                  </a:cubicBezTo>
                  <a:moveTo>
                    <a:pt x="969" y="121"/>
                  </a:moveTo>
                  <a:cubicBezTo>
                    <a:pt x="990" y="121"/>
                    <a:pt x="1011" y="107"/>
                    <a:pt x="1017" y="86"/>
                  </a:cubicBezTo>
                  <a:cubicBezTo>
                    <a:pt x="1018" y="80"/>
                    <a:pt x="1020" y="74"/>
                    <a:pt x="1021" y="68"/>
                  </a:cubicBezTo>
                  <a:cubicBezTo>
                    <a:pt x="1022" y="66"/>
                    <a:pt x="1022" y="64"/>
                    <a:pt x="1022" y="62"/>
                  </a:cubicBezTo>
                  <a:cubicBezTo>
                    <a:pt x="1023" y="43"/>
                    <a:pt x="1008" y="33"/>
                    <a:pt x="990" y="33"/>
                  </a:cubicBezTo>
                  <a:cubicBezTo>
                    <a:pt x="969" y="33"/>
                    <a:pt x="948" y="47"/>
                    <a:pt x="942" y="68"/>
                  </a:cubicBezTo>
                  <a:cubicBezTo>
                    <a:pt x="941" y="75"/>
                    <a:pt x="939" y="81"/>
                    <a:pt x="937" y="88"/>
                  </a:cubicBezTo>
                  <a:cubicBezTo>
                    <a:pt x="937" y="90"/>
                    <a:pt x="937" y="92"/>
                    <a:pt x="937" y="94"/>
                  </a:cubicBezTo>
                  <a:cubicBezTo>
                    <a:pt x="935" y="113"/>
                    <a:pt x="952" y="121"/>
                    <a:pt x="969" y="121"/>
                  </a:cubicBezTo>
                  <a:moveTo>
                    <a:pt x="865" y="119"/>
                  </a:moveTo>
                  <a:cubicBezTo>
                    <a:pt x="885" y="119"/>
                    <a:pt x="885" y="119"/>
                    <a:pt x="885" y="119"/>
                  </a:cubicBezTo>
                  <a:cubicBezTo>
                    <a:pt x="896" y="76"/>
                    <a:pt x="896" y="76"/>
                    <a:pt x="896" y="76"/>
                  </a:cubicBezTo>
                  <a:cubicBezTo>
                    <a:pt x="899" y="60"/>
                    <a:pt x="911" y="51"/>
                    <a:pt x="928" y="51"/>
                  </a:cubicBezTo>
                  <a:cubicBezTo>
                    <a:pt x="930" y="51"/>
                    <a:pt x="934" y="51"/>
                    <a:pt x="937" y="51"/>
                  </a:cubicBezTo>
                  <a:cubicBezTo>
                    <a:pt x="942" y="33"/>
                    <a:pt x="942" y="33"/>
                    <a:pt x="942" y="33"/>
                  </a:cubicBezTo>
                  <a:cubicBezTo>
                    <a:pt x="940" y="33"/>
                    <a:pt x="937" y="33"/>
                    <a:pt x="935" y="33"/>
                  </a:cubicBezTo>
                  <a:cubicBezTo>
                    <a:pt x="925" y="33"/>
                    <a:pt x="910" y="39"/>
                    <a:pt x="903" y="48"/>
                  </a:cubicBezTo>
                  <a:cubicBezTo>
                    <a:pt x="902" y="48"/>
                    <a:pt x="902" y="48"/>
                    <a:pt x="902" y="48"/>
                  </a:cubicBezTo>
                  <a:cubicBezTo>
                    <a:pt x="906" y="34"/>
                    <a:pt x="906" y="34"/>
                    <a:pt x="906" y="34"/>
                  </a:cubicBezTo>
                  <a:cubicBezTo>
                    <a:pt x="886" y="34"/>
                    <a:pt x="886" y="34"/>
                    <a:pt x="886" y="34"/>
                  </a:cubicBezTo>
                  <a:lnTo>
                    <a:pt x="865" y="119"/>
                  </a:lnTo>
                  <a:close/>
                  <a:moveTo>
                    <a:pt x="813" y="105"/>
                  </a:moveTo>
                  <a:cubicBezTo>
                    <a:pt x="804" y="105"/>
                    <a:pt x="796" y="100"/>
                    <a:pt x="797" y="91"/>
                  </a:cubicBezTo>
                  <a:cubicBezTo>
                    <a:pt x="797" y="90"/>
                    <a:pt x="797" y="89"/>
                    <a:pt x="797" y="88"/>
                  </a:cubicBezTo>
                  <a:cubicBezTo>
                    <a:pt x="802" y="68"/>
                    <a:pt x="802" y="68"/>
                    <a:pt x="802" y="68"/>
                  </a:cubicBezTo>
                  <a:cubicBezTo>
                    <a:pt x="805" y="57"/>
                    <a:pt x="815" y="49"/>
                    <a:pt x="826" y="49"/>
                  </a:cubicBezTo>
                  <a:cubicBezTo>
                    <a:pt x="834" y="49"/>
                    <a:pt x="842" y="54"/>
                    <a:pt x="841" y="63"/>
                  </a:cubicBezTo>
                  <a:cubicBezTo>
                    <a:pt x="841" y="64"/>
                    <a:pt x="841" y="65"/>
                    <a:pt x="841" y="66"/>
                  </a:cubicBezTo>
                  <a:cubicBezTo>
                    <a:pt x="835" y="87"/>
                    <a:pt x="835" y="87"/>
                    <a:pt x="835" y="87"/>
                  </a:cubicBezTo>
                  <a:cubicBezTo>
                    <a:pt x="832" y="98"/>
                    <a:pt x="824" y="105"/>
                    <a:pt x="813" y="105"/>
                  </a:cubicBezTo>
                  <a:moveTo>
                    <a:pt x="761" y="152"/>
                  </a:moveTo>
                  <a:cubicBezTo>
                    <a:pt x="781" y="152"/>
                    <a:pt x="781" y="152"/>
                    <a:pt x="781" y="152"/>
                  </a:cubicBezTo>
                  <a:cubicBezTo>
                    <a:pt x="792" y="111"/>
                    <a:pt x="792" y="111"/>
                    <a:pt x="792" y="111"/>
                  </a:cubicBezTo>
                  <a:cubicBezTo>
                    <a:pt x="793" y="111"/>
                    <a:pt x="793" y="111"/>
                    <a:pt x="793" y="111"/>
                  </a:cubicBezTo>
                  <a:cubicBezTo>
                    <a:pt x="796" y="118"/>
                    <a:pt x="804" y="121"/>
                    <a:pt x="812" y="121"/>
                  </a:cubicBezTo>
                  <a:cubicBezTo>
                    <a:pt x="834" y="121"/>
                    <a:pt x="851" y="108"/>
                    <a:pt x="856" y="87"/>
                  </a:cubicBezTo>
                  <a:cubicBezTo>
                    <a:pt x="858" y="80"/>
                    <a:pt x="860" y="73"/>
                    <a:pt x="861" y="66"/>
                  </a:cubicBezTo>
                  <a:cubicBezTo>
                    <a:pt x="862" y="63"/>
                    <a:pt x="862" y="61"/>
                    <a:pt x="862" y="59"/>
                  </a:cubicBezTo>
                  <a:cubicBezTo>
                    <a:pt x="864" y="42"/>
                    <a:pt x="852" y="33"/>
                    <a:pt x="836" y="33"/>
                  </a:cubicBezTo>
                  <a:cubicBezTo>
                    <a:pt x="826" y="33"/>
                    <a:pt x="816" y="37"/>
                    <a:pt x="808" y="44"/>
                  </a:cubicBezTo>
                  <a:cubicBezTo>
                    <a:pt x="808" y="44"/>
                    <a:pt x="808" y="44"/>
                    <a:pt x="808" y="44"/>
                  </a:cubicBezTo>
                  <a:cubicBezTo>
                    <a:pt x="810" y="34"/>
                    <a:pt x="810" y="34"/>
                    <a:pt x="810" y="34"/>
                  </a:cubicBezTo>
                  <a:cubicBezTo>
                    <a:pt x="791" y="34"/>
                    <a:pt x="791" y="34"/>
                    <a:pt x="791" y="34"/>
                  </a:cubicBezTo>
                  <a:lnTo>
                    <a:pt x="761" y="152"/>
                  </a:lnTo>
                  <a:close/>
                  <a:moveTo>
                    <a:pt x="676" y="102"/>
                  </a:moveTo>
                  <a:cubicBezTo>
                    <a:pt x="667" y="102"/>
                    <a:pt x="660" y="98"/>
                    <a:pt x="661" y="89"/>
                  </a:cubicBezTo>
                  <a:cubicBezTo>
                    <a:pt x="661" y="88"/>
                    <a:pt x="661" y="87"/>
                    <a:pt x="666" y="67"/>
                  </a:cubicBezTo>
                  <a:cubicBezTo>
                    <a:pt x="668" y="55"/>
                    <a:pt x="676" y="49"/>
                    <a:pt x="687" y="49"/>
                  </a:cubicBezTo>
                  <a:cubicBezTo>
                    <a:pt x="698" y="49"/>
                    <a:pt x="704" y="54"/>
                    <a:pt x="704" y="63"/>
                  </a:cubicBezTo>
                  <a:cubicBezTo>
                    <a:pt x="704" y="64"/>
                    <a:pt x="703" y="65"/>
                    <a:pt x="698" y="85"/>
                  </a:cubicBezTo>
                  <a:cubicBezTo>
                    <a:pt x="696" y="96"/>
                    <a:pt x="687" y="102"/>
                    <a:pt x="676" y="102"/>
                  </a:cubicBezTo>
                  <a:moveTo>
                    <a:pt x="660" y="153"/>
                  </a:moveTo>
                  <a:cubicBezTo>
                    <a:pt x="685" y="153"/>
                    <a:pt x="704" y="140"/>
                    <a:pt x="710" y="116"/>
                  </a:cubicBezTo>
                  <a:cubicBezTo>
                    <a:pt x="731" y="34"/>
                    <a:pt x="731" y="34"/>
                    <a:pt x="731" y="34"/>
                  </a:cubicBezTo>
                  <a:cubicBezTo>
                    <a:pt x="711" y="34"/>
                    <a:pt x="711" y="34"/>
                    <a:pt x="711" y="34"/>
                  </a:cubicBezTo>
                  <a:cubicBezTo>
                    <a:pt x="709" y="44"/>
                    <a:pt x="709" y="44"/>
                    <a:pt x="709" y="44"/>
                  </a:cubicBezTo>
                  <a:cubicBezTo>
                    <a:pt x="708" y="44"/>
                    <a:pt x="708" y="44"/>
                    <a:pt x="708" y="44"/>
                  </a:cubicBezTo>
                  <a:cubicBezTo>
                    <a:pt x="705" y="36"/>
                    <a:pt x="694" y="33"/>
                    <a:pt x="686" y="33"/>
                  </a:cubicBezTo>
                  <a:cubicBezTo>
                    <a:pt x="664" y="33"/>
                    <a:pt x="650" y="45"/>
                    <a:pt x="645" y="65"/>
                  </a:cubicBezTo>
                  <a:cubicBezTo>
                    <a:pt x="644" y="70"/>
                    <a:pt x="642" y="77"/>
                    <a:pt x="641" y="84"/>
                  </a:cubicBezTo>
                  <a:cubicBezTo>
                    <a:pt x="640" y="87"/>
                    <a:pt x="639" y="90"/>
                    <a:pt x="639" y="93"/>
                  </a:cubicBezTo>
                  <a:cubicBezTo>
                    <a:pt x="638" y="111"/>
                    <a:pt x="650" y="118"/>
                    <a:pt x="666" y="118"/>
                  </a:cubicBezTo>
                  <a:cubicBezTo>
                    <a:pt x="676" y="118"/>
                    <a:pt x="685" y="114"/>
                    <a:pt x="692" y="107"/>
                  </a:cubicBezTo>
                  <a:cubicBezTo>
                    <a:pt x="693" y="107"/>
                    <a:pt x="693" y="107"/>
                    <a:pt x="693" y="107"/>
                  </a:cubicBezTo>
                  <a:cubicBezTo>
                    <a:pt x="692" y="110"/>
                    <a:pt x="691" y="114"/>
                    <a:pt x="690" y="117"/>
                  </a:cubicBezTo>
                  <a:cubicBezTo>
                    <a:pt x="687" y="129"/>
                    <a:pt x="678" y="137"/>
                    <a:pt x="666" y="137"/>
                  </a:cubicBezTo>
                  <a:cubicBezTo>
                    <a:pt x="658" y="137"/>
                    <a:pt x="651" y="135"/>
                    <a:pt x="646" y="129"/>
                  </a:cubicBezTo>
                  <a:cubicBezTo>
                    <a:pt x="631" y="139"/>
                    <a:pt x="631" y="139"/>
                    <a:pt x="631" y="139"/>
                  </a:cubicBezTo>
                  <a:cubicBezTo>
                    <a:pt x="635" y="148"/>
                    <a:pt x="647" y="153"/>
                    <a:pt x="660" y="153"/>
                  </a:cubicBezTo>
                  <a:moveTo>
                    <a:pt x="538" y="119"/>
                  </a:moveTo>
                  <a:cubicBezTo>
                    <a:pt x="558" y="119"/>
                    <a:pt x="558" y="119"/>
                    <a:pt x="558" y="119"/>
                  </a:cubicBezTo>
                  <a:cubicBezTo>
                    <a:pt x="570" y="72"/>
                    <a:pt x="570" y="72"/>
                    <a:pt x="570" y="72"/>
                  </a:cubicBezTo>
                  <a:cubicBezTo>
                    <a:pt x="573" y="59"/>
                    <a:pt x="580" y="50"/>
                    <a:pt x="593" y="50"/>
                  </a:cubicBezTo>
                  <a:cubicBezTo>
                    <a:pt x="602" y="50"/>
                    <a:pt x="607" y="55"/>
                    <a:pt x="606" y="62"/>
                  </a:cubicBezTo>
                  <a:cubicBezTo>
                    <a:pt x="606" y="64"/>
                    <a:pt x="605" y="68"/>
                    <a:pt x="605" y="70"/>
                  </a:cubicBezTo>
                  <a:cubicBezTo>
                    <a:pt x="592" y="119"/>
                    <a:pt x="592" y="119"/>
                    <a:pt x="592" y="119"/>
                  </a:cubicBezTo>
                  <a:cubicBezTo>
                    <a:pt x="613" y="119"/>
                    <a:pt x="613" y="119"/>
                    <a:pt x="613" y="119"/>
                  </a:cubicBezTo>
                  <a:cubicBezTo>
                    <a:pt x="626" y="65"/>
                    <a:pt x="626" y="65"/>
                    <a:pt x="626" y="65"/>
                  </a:cubicBezTo>
                  <a:cubicBezTo>
                    <a:pt x="627" y="62"/>
                    <a:pt x="628" y="57"/>
                    <a:pt x="628" y="55"/>
                  </a:cubicBezTo>
                  <a:cubicBezTo>
                    <a:pt x="629" y="43"/>
                    <a:pt x="620" y="33"/>
                    <a:pt x="604" y="33"/>
                  </a:cubicBezTo>
                  <a:cubicBezTo>
                    <a:pt x="594" y="33"/>
                    <a:pt x="584" y="37"/>
                    <a:pt x="577" y="45"/>
                  </a:cubicBezTo>
                  <a:cubicBezTo>
                    <a:pt x="576" y="45"/>
                    <a:pt x="576" y="45"/>
                    <a:pt x="576" y="45"/>
                  </a:cubicBezTo>
                  <a:cubicBezTo>
                    <a:pt x="578" y="34"/>
                    <a:pt x="578" y="34"/>
                    <a:pt x="578" y="34"/>
                  </a:cubicBezTo>
                  <a:cubicBezTo>
                    <a:pt x="559" y="34"/>
                    <a:pt x="559" y="34"/>
                    <a:pt x="559" y="34"/>
                  </a:cubicBezTo>
                  <a:lnTo>
                    <a:pt x="538" y="119"/>
                  </a:lnTo>
                  <a:close/>
                  <a:moveTo>
                    <a:pt x="518" y="21"/>
                  </a:moveTo>
                  <a:cubicBezTo>
                    <a:pt x="538" y="21"/>
                    <a:pt x="538" y="21"/>
                    <a:pt x="538" y="21"/>
                  </a:cubicBezTo>
                  <a:cubicBezTo>
                    <a:pt x="544" y="0"/>
                    <a:pt x="544" y="0"/>
                    <a:pt x="544" y="0"/>
                  </a:cubicBezTo>
                  <a:cubicBezTo>
                    <a:pt x="523" y="0"/>
                    <a:pt x="523" y="0"/>
                    <a:pt x="523" y="0"/>
                  </a:cubicBezTo>
                  <a:lnTo>
                    <a:pt x="518" y="21"/>
                  </a:lnTo>
                  <a:close/>
                  <a:moveTo>
                    <a:pt x="493" y="119"/>
                  </a:moveTo>
                  <a:cubicBezTo>
                    <a:pt x="514" y="119"/>
                    <a:pt x="514" y="119"/>
                    <a:pt x="514" y="119"/>
                  </a:cubicBezTo>
                  <a:cubicBezTo>
                    <a:pt x="535" y="34"/>
                    <a:pt x="535" y="34"/>
                    <a:pt x="535" y="34"/>
                  </a:cubicBezTo>
                  <a:cubicBezTo>
                    <a:pt x="515" y="34"/>
                    <a:pt x="515" y="34"/>
                    <a:pt x="515" y="34"/>
                  </a:cubicBezTo>
                  <a:lnTo>
                    <a:pt x="493" y="119"/>
                  </a:lnTo>
                  <a:close/>
                  <a:moveTo>
                    <a:pt x="424" y="119"/>
                  </a:moveTo>
                  <a:cubicBezTo>
                    <a:pt x="444" y="119"/>
                    <a:pt x="444" y="119"/>
                    <a:pt x="444" y="119"/>
                  </a:cubicBezTo>
                  <a:cubicBezTo>
                    <a:pt x="455" y="76"/>
                    <a:pt x="455" y="76"/>
                    <a:pt x="455" y="76"/>
                  </a:cubicBezTo>
                  <a:cubicBezTo>
                    <a:pt x="459" y="60"/>
                    <a:pt x="471" y="51"/>
                    <a:pt x="487" y="51"/>
                  </a:cubicBezTo>
                  <a:cubicBezTo>
                    <a:pt x="490" y="51"/>
                    <a:pt x="494" y="51"/>
                    <a:pt x="497" y="51"/>
                  </a:cubicBezTo>
                  <a:cubicBezTo>
                    <a:pt x="501" y="33"/>
                    <a:pt x="501" y="33"/>
                    <a:pt x="501" y="33"/>
                  </a:cubicBezTo>
                  <a:cubicBezTo>
                    <a:pt x="499" y="33"/>
                    <a:pt x="497" y="33"/>
                    <a:pt x="495" y="33"/>
                  </a:cubicBezTo>
                  <a:cubicBezTo>
                    <a:pt x="484" y="33"/>
                    <a:pt x="470" y="39"/>
                    <a:pt x="463" y="48"/>
                  </a:cubicBezTo>
                  <a:cubicBezTo>
                    <a:pt x="462" y="48"/>
                    <a:pt x="462" y="48"/>
                    <a:pt x="462" y="48"/>
                  </a:cubicBezTo>
                  <a:cubicBezTo>
                    <a:pt x="465" y="34"/>
                    <a:pt x="465" y="34"/>
                    <a:pt x="465" y="34"/>
                  </a:cubicBezTo>
                  <a:cubicBezTo>
                    <a:pt x="445" y="34"/>
                    <a:pt x="445" y="34"/>
                    <a:pt x="445" y="34"/>
                  </a:cubicBezTo>
                  <a:lnTo>
                    <a:pt x="424" y="119"/>
                  </a:lnTo>
                  <a:close/>
                  <a:moveTo>
                    <a:pt x="360" y="69"/>
                  </a:moveTo>
                  <a:cubicBezTo>
                    <a:pt x="361" y="67"/>
                    <a:pt x="361" y="66"/>
                    <a:pt x="362" y="64"/>
                  </a:cubicBezTo>
                  <a:cubicBezTo>
                    <a:pt x="365" y="55"/>
                    <a:pt x="373" y="49"/>
                    <a:pt x="384" y="49"/>
                  </a:cubicBezTo>
                  <a:cubicBezTo>
                    <a:pt x="392" y="49"/>
                    <a:pt x="398" y="54"/>
                    <a:pt x="397" y="62"/>
                  </a:cubicBezTo>
                  <a:cubicBezTo>
                    <a:pt x="397" y="64"/>
                    <a:pt x="397" y="66"/>
                    <a:pt x="396" y="69"/>
                  </a:cubicBezTo>
                  <a:lnTo>
                    <a:pt x="360" y="69"/>
                  </a:lnTo>
                  <a:close/>
                  <a:moveTo>
                    <a:pt x="366" y="121"/>
                  </a:moveTo>
                  <a:cubicBezTo>
                    <a:pt x="383" y="121"/>
                    <a:pt x="399" y="117"/>
                    <a:pt x="407" y="110"/>
                  </a:cubicBezTo>
                  <a:cubicBezTo>
                    <a:pt x="401" y="97"/>
                    <a:pt x="401" y="97"/>
                    <a:pt x="401" y="97"/>
                  </a:cubicBezTo>
                  <a:cubicBezTo>
                    <a:pt x="396" y="99"/>
                    <a:pt x="384" y="105"/>
                    <a:pt x="372" y="105"/>
                  </a:cubicBezTo>
                  <a:cubicBezTo>
                    <a:pt x="363" y="105"/>
                    <a:pt x="355" y="100"/>
                    <a:pt x="355" y="91"/>
                  </a:cubicBezTo>
                  <a:cubicBezTo>
                    <a:pt x="355" y="88"/>
                    <a:pt x="356" y="85"/>
                    <a:pt x="357" y="82"/>
                  </a:cubicBezTo>
                  <a:cubicBezTo>
                    <a:pt x="413" y="82"/>
                    <a:pt x="413" y="82"/>
                    <a:pt x="413" y="82"/>
                  </a:cubicBezTo>
                  <a:cubicBezTo>
                    <a:pt x="414" y="76"/>
                    <a:pt x="417" y="66"/>
                    <a:pt x="418" y="59"/>
                  </a:cubicBezTo>
                  <a:cubicBezTo>
                    <a:pt x="419" y="41"/>
                    <a:pt x="405" y="33"/>
                    <a:pt x="388" y="33"/>
                  </a:cubicBezTo>
                  <a:cubicBezTo>
                    <a:pt x="365" y="33"/>
                    <a:pt x="345" y="47"/>
                    <a:pt x="339" y="70"/>
                  </a:cubicBezTo>
                  <a:cubicBezTo>
                    <a:pt x="337" y="77"/>
                    <a:pt x="334" y="87"/>
                    <a:pt x="334" y="93"/>
                  </a:cubicBezTo>
                  <a:cubicBezTo>
                    <a:pt x="332" y="113"/>
                    <a:pt x="349" y="121"/>
                    <a:pt x="366" y="121"/>
                  </a:cubicBezTo>
                  <a:moveTo>
                    <a:pt x="217" y="119"/>
                  </a:moveTo>
                  <a:cubicBezTo>
                    <a:pt x="237" y="119"/>
                    <a:pt x="237" y="119"/>
                    <a:pt x="237" y="119"/>
                  </a:cubicBezTo>
                  <a:cubicBezTo>
                    <a:pt x="268" y="61"/>
                    <a:pt x="268" y="61"/>
                    <a:pt x="268" y="61"/>
                  </a:cubicBezTo>
                  <a:cubicBezTo>
                    <a:pt x="269" y="61"/>
                    <a:pt x="269" y="61"/>
                    <a:pt x="269" y="61"/>
                  </a:cubicBezTo>
                  <a:cubicBezTo>
                    <a:pt x="271" y="119"/>
                    <a:pt x="271" y="119"/>
                    <a:pt x="271" y="119"/>
                  </a:cubicBezTo>
                  <a:cubicBezTo>
                    <a:pt x="291" y="119"/>
                    <a:pt x="291" y="119"/>
                    <a:pt x="291" y="119"/>
                  </a:cubicBezTo>
                  <a:cubicBezTo>
                    <a:pt x="339" y="34"/>
                    <a:pt x="339" y="34"/>
                    <a:pt x="339" y="34"/>
                  </a:cubicBezTo>
                  <a:cubicBezTo>
                    <a:pt x="318" y="34"/>
                    <a:pt x="318" y="34"/>
                    <a:pt x="318" y="34"/>
                  </a:cubicBezTo>
                  <a:cubicBezTo>
                    <a:pt x="287" y="93"/>
                    <a:pt x="287" y="93"/>
                    <a:pt x="287" y="93"/>
                  </a:cubicBezTo>
                  <a:cubicBezTo>
                    <a:pt x="287" y="93"/>
                    <a:pt x="287" y="93"/>
                    <a:pt x="287" y="93"/>
                  </a:cubicBezTo>
                  <a:cubicBezTo>
                    <a:pt x="284" y="34"/>
                    <a:pt x="284" y="34"/>
                    <a:pt x="284" y="34"/>
                  </a:cubicBezTo>
                  <a:cubicBezTo>
                    <a:pt x="267" y="34"/>
                    <a:pt x="267" y="34"/>
                    <a:pt x="267" y="34"/>
                  </a:cubicBezTo>
                  <a:cubicBezTo>
                    <a:pt x="235" y="93"/>
                    <a:pt x="235" y="93"/>
                    <a:pt x="235" y="93"/>
                  </a:cubicBezTo>
                  <a:cubicBezTo>
                    <a:pt x="234" y="93"/>
                    <a:pt x="234" y="93"/>
                    <a:pt x="234" y="93"/>
                  </a:cubicBezTo>
                  <a:cubicBezTo>
                    <a:pt x="232" y="34"/>
                    <a:pt x="232" y="34"/>
                    <a:pt x="232" y="34"/>
                  </a:cubicBezTo>
                  <a:cubicBezTo>
                    <a:pt x="211" y="34"/>
                    <a:pt x="211" y="34"/>
                    <a:pt x="211" y="34"/>
                  </a:cubicBezTo>
                  <a:lnTo>
                    <a:pt x="217" y="119"/>
                  </a:lnTo>
                  <a:close/>
                  <a:moveTo>
                    <a:pt x="147" y="105"/>
                  </a:moveTo>
                  <a:cubicBezTo>
                    <a:pt x="138" y="105"/>
                    <a:pt x="131" y="100"/>
                    <a:pt x="131" y="91"/>
                  </a:cubicBezTo>
                  <a:cubicBezTo>
                    <a:pt x="132" y="90"/>
                    <a:pt x="132" y="89"/>
                    <a:pt x="132" y="88"/>
                  </a:cubicBezTo>
                  <a:cubicBezTo>
                    <a:pt x="137" y="67"/>
                    <a:pt x="137" y="67"/>
                    <a:pt x="137" y="67"/>
                  </a:cubicBezTo>
                  <a:cubicBezTo>
                    <a:pt x="140" y="56"/>
                    <a:pt x="149" y="50"/>
                    <a:pt x="160" y="50"/>
                  </a:cubicBezTo>
                  <a:cubicBezTo>
                    <a:pt x="168" y="50"/>
                    <a:pt x="176" y="54"/>
                    <a:pt x="175" y="63"/>
                  </a:cubicBezTo>
                  <a:cubicBezTo>
                    <a:pt x="175" y="64"/>
                    <a:pt x="175" y="65"/>
                    <a:pt x="175" y="66"/>
                  </a:cubicBezTo>
                  <a:cubicBezTo>
                    <a:pt x="170" y="87"/>
                    <a:pt x="170" y="87"/>
                    <a:pt x="170" y="87"/>
                  </a:cubicBezTo>
                  <a:cubicBezTo>
                    <a:pt x="167" y="98"/>
                    <a:pt x="158" y="105"/>
                    <a:pt x="147" y="105"/>
                  </a:cubicBezTo>
                  <a:moveTo>
                    <a:pt x="143" y="121"/>
                  </a:moveTo>
                  <a:cubicBezTo>
                    <a:pt x="164" y="121"/>
                    <a:pt x="185" y="107"/>
                    <a:pt x="191" y="86"/>
                  </a:cubicBezTo>
                  <a:cubicBezTo>
                    <a:pt x="192" y="80"/>
                    <a:pt x="193" y="74"/>
                    <a:pt x="195" y="68"/>
                  </a:cubicBezTo>
                  <a:cubicBezTo>
                    <a:pt x="195" y="66"/>
                    <a:pt x="196" y="64"/>
                    <a:pt x="196" y="62"/>
                  </a:cubicBezTo>
                  <a:cubicBezTo>
                    <a:pt x="197" y="43"/>
                    <a:pt x="182" y="33"/>
                    <a:pt x="164" y="33"/>
                  </a:cubicBezTo>
                  <a:cubicBezTo>
                    <a:pt x="143" y="33"/>
                    <a:pt x="122" y="47"/>
                    <a:pt x="116" y="68"/>
                  </a:cubicBezTo>
                  <a:cubicBezTo>
                    <a:pt x="115" y="75"/>
                    <a:pt x="113" y="81"/>
                    <a:pt x="111" y="88"/>
                  </a:cubicBezTo>
                  <a:cubicBezTo>
                    <a:pt x="111" y="90"/>
                    <a:pt x="110" y="92"/>
                    <a:pt x="110" y="94"/>
                  </a:cubicBezTo>
                  <a:cubicBezTo>
                    <a:pt x="109" y="113"/>
                    <a:pt x="125" y="121"/>
                    <a:pt x="143" y="121"/>
                  </a:cubicBezTo>
                  <a:moveTo>
                    <a:pt x="52" y="105"/>
                  </a:moveTo>
                  <a:cubicBezTo>
                    <a:pt x="43" y="105"/>
                    <a:pt x="35" y="100"/>
                    <a:pt x="36" y="91"/>
                  </a:cubicBezTo>
                  <a:cubicBezTo>
                    <a:pt x="36" y="90"/>
                    <a:pt x="36" y="89"/>
                    <a:pt x="37" y="8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4" y="57"/>
                    <a:pt x="54" y="49"/>
                    <a:pt x="65" y="49"/>
                  </a:cubicBezTo>
                  <a:cubicBezTo>
                    <a:pt x="74" y="49"/>
                    <a:pt x="81" y="54"/>
                    <a:pt x="81" y="63"/>
                  </a:cubicBezTo>
                  <a:cubicBezTo>
                    <a:pt x="80" y="64"/>
                    <a:pt x="80" y="65"/>
                    <a:pt x="80" y="66"/>
                  </a:cubicBezTo>
                  <a:cubicBezTo>
                    <a:pt x="75" y="87"/>
                    <a:pt x="75" y="87"/>
                    <a:pt x="75" y="87"/>
                  </a:cubicBezTo>
                  <a:cubicBezTo>
                    <a:pt x="72" y="98"/>
                    <a:pt x="63" y="105"/>
                    <a:pt x="52" y="105"/>
                  </a:cubicBezTo>
                  <a:moveTo>
                    <a:pt x="0" y="152"/>
                  </a:moveTo>
                  <a:cubicBezTo>
                    <a:pt x="21" y="152"/>
                    <a:pt x="21" y="152"/>
                    <a:pt x="21" y="152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2" y="111"/>
                    <a:pt x="32" y="111"/>
                    <a:pt x="32" y="111"/>
                  </a:cubicBezTo>
                  <a:cubicBezTo>
                    <a:pt x="35" y="118"/>
                    <a:pt x="43" y="121"/>
                    <a:pt x="51" y="121"/>
                  </a:cubicBezTo>
                  <a:cubicBezTo>
                    <a:pt x="73" y="121"/>
                    <a:pt x="90" y="108"/>
                    <a:pt x="95" y="87"/>
                  </a:cubicBezTo>
                  <a:cubicBezTo>
                    <a:pt x="97" y="80"/>
                    <a:pt x="99" y="73"/>
                    <a:pt x="101" y="66"/>
                  </a:cubicBezTo>
                  <a:cubicBezTo>
                    <a:pt x="101" y="63"/>
                    <a:pt x="102" y="61"/>
                    <a:pt x="102" y="59"/>
                  </a:cubicBezTo>
                  <a:cubicBezTo>
                    <a:pt x="103" y="42"/>
                    <a:pt x="91" y="33"/>
                    <a:pt x="75" y="33"/>
                  </a:cubicBezTo>
                  <a:cubicBezTo>
                    <a:pt x="65" y="33"/>
                    <a:pt x="55" y="37"/>
                    <a:pt x="48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30" y="34"/>
                    <a:pt x="30" y="34"/>
                    <a:pt x="30" y="34"/>
                  </a:cubicBezTo>
                  <a:lnTo>
                    <a:pt x="0" y="1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01028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Pusty slajd">
    <p:bg>
      <p:bgPr>
        <a:solidFill>
          <a:srgbClr val="006F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>
            <a:extLst>
              <a:ext uri="{FF2B5EF4-FFF2-40B4-BE49-F238E27FC236}">
                <a16:creationId xmlns:a16="http://schemas.microsoft.com/office/drawing/2014/main" id="{783ABB5B-AAAC-FE4C-2FE9-B02F94D0622A}"/>
              </a:ext>
            </a:extLst>
          </p:cNvPr>
          <p:cNvSpPr/>
          <p:nvPr userDrawn="1"/>
        </p:nvSpPr>
        <p:spPr>
          <a:xfrm rot="5400000">
            <a:off x="-3153130" y="3153129"/>
            <a:ext cx="6858000" cy="551741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0B52D4A4-9D6D-019B-49D0-4E82F38CDA05}"/>
              </a:ext>
            </a:extLst>
          </p:cNvPr>
          <p:cNvSpPr/>
          <p:nvPr userDrawn="1"/>
        </p:nvSpPr>
        <p:spPr>
          <a:xfrm rot="2662281">
            <a:off x="148690" y="2885636"/>
            <a:ext cx="584594" cy="567367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Symbol zastępczy zawartości 2">
            <a:extLst>
              <a:ext uri="{FF2B5EF4-FFF2-40B4-BE49-F238E27FC236}">
                <a16:creationId xmlns:a16="http://schemas.microsoft.com/office/drawing/2014/main" id="{60B9E3B8-4DC1-6C1A-C945-AEF052ABD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6147" y="799434"/>
            <a:ext cx="9421491" cy="52623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endParaRPr lang="pl-PL" dirty="0"/>
          </a:p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1B2CDADB-ADD3-5CE5-445B-0D41FBB72C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30675" y="5659533"/>
            <a:ext cx="847359" cy="119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9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jdelijke aanduiding voor afbeelding 16">
            <a:extLst>
              <a:ext uri="{FF2B5EF4-FFF2-40B4-BE49-F238E27FC236}">
                <a16:creationId xmlns:a16="http://schemas.microsoft.com/office/drawing/2014/main" id="{BF6860B2-9F5C-415C-E352-BBA4EB72D13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02036" y="1218821"/>
            <a:ext cx="2989964" cy="3883043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46" name="Tijdelijke aanduiding voor afbeelding 16">
            <a:extLst>
              <a:ext uri="{FF2B5EF4-FFF2-40B4-BE49-F238E27FC236}">
                <a16:creationId xmlns:a16="http://schemas.microsoft.com/office/drawing/2014/main" id="{3A12688A-DD4B-603A-3ED1-419A5AFA736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44941" y="1196957"/>
            <a:ext cx="2943221" cy="3883043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45" name="Tijdelijke aanduiding voor afbeelding 16">
            <a:extLst>
              <a:ext uri="{FF2B5EF4-FFF2-40B4-BE49-F238E27FC236}">
                <a16:creationId xmlns:a16="http://schemas.microsoft.com/office/drawing/2014/main" id="{E3C02304-C231-4423-A6BB-01D2E804962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079017" y="1218822"/>
            <a:ext cx="2943221" cy="3883043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44" name="Tijdelijke aanduiding voor afbeelding 16">
            <a:extLst>
              <a:ext uri="{FF2B5EF4-FFF2-40B4-BE49-F238E27FC236}">
                <a16:creationId xmlns:a16="http://schemas.microsoft.com/office/drawing/2014/main" id="{EE7D2B7A-E301-69DC-6348-98CB3AB8705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032" y="1218822"/>
            <a:ext cx="2943221" cy="3883043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13" name="Rechthoek 42">
            <a:extLst>
              <a:ext uri="{FF2B5EF4-FFF2-40B4-BE49-F238E27FC236}">
                <a16:creationId xmlns:a16="http://schemas.microsoft.com/office/drawing/2014/main" id="{7D074400-680F-9DB1-7CD0-6400A3C387DD}"/>
              </a:ext>
            </a:extLst>
          </p:cNvPr>
          <p:cNvSpPr/>
          <p:nvPr userDrawn="1"/>
        </p:nvSpPr>
        <p:spPr>
          <a:xfrm rot="2700000">
            <a:off x="5921925" y="636872"/>
            <a:ext cx="316081" cy="316800"/>
          </a:xfrm>
          <a:prstGeom prst="rect">
            <a:avLst/>
          </a:prstGeom>
          <a:solidFill>
            <a:srgbClr val="93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Symbol zastępczy tytułu 1">
            <a:extLst>
              <a:ext uri="{FF2B5EF4-FFF2-40B4-BE49-F238E27FC236}">
                <a16:creationId xmlns:a16="http://schemas.microsoft.com/office/drawing/2014/main" id="{1728D657-7569-E430-9999-1A0DE0053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702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22D5B97-F04A-4548-222C-1BA25C1CCF9C}"/>
              </a:ext>
            </a:extLst>
          </p:cNvPr>
          <p:cNvSpPr/>
          <p:nvPr userDrawn="1"/>
        </p:nvSpPr>
        <p:spPr>
          <a:xfrm>
            <a:off x="0" y="796848"/>
            <a:ext cx="12191998" cy="400110"/>
          </a:xfrm>
          <a:prstGeom prst="rect">
            <a:avLst/>
          </a:prstGeom>
          <a:solidFill>
            <a:srgbClr val="93C11F"/>
          </a:solidFill>
          <a:ln>
            <a:solidFill>
              <a:srgbClr val="93C1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17" name="Groep 50">
            <a:extLst>
              <a:ext uri="{FF2B5EF4-FFF2-40B4-BE49-F238E27FC236}">
                <a16:creationId xmlns:a16="http://schemas.microsoft.com/office/drawing/2014/main" id="{252E5182-1422-88F3-3352-BB47AE8A6B25}"/>
              </a:ext>
            </a:extLst>
          </p:cNvPr>
          <p:cNvGrpSpPr/>
          <p:nvPr userDrawn="1"/>
        </p:nvGrpSpPr>
        <p:grpSpPr>
          <a:xfrm>
            <a:off x="-19780" y="4722036"/>
            <a:ext cx="3012749" cy="2135964"/>
            <a:chOff x="0" y="4804229"/>
            <a:chExt cx="3005999" cy="2053771"/>
          </a:xfrm>
          <a:solidFill>
            <a:schemeClr val="bg1"/>
          </a:solidFill>
        </p:grpSpPr>
        <p:sp>
          <p:nvSpPr>
            <p:cNvPr id="18" name="Rechthoek 48">
              <a:extLst>
                <a:ext uri="{FF2B5EF4-FFF2-40B4-BE49-F238E27FC236}">
                  <a16:creationId xmlns:a16="http://schemas.microsoft.com/office/drawing/2014/main" id="{0E97885B-460B-4417-5FE6-441AFDF106A0}"/>
                </a:ext>
              </a:extLst>
            </p:cNvPr>
            <p:cNvSpPr/>
            <p:nvPr/>
          </p:nvSpPr>
          <p:spPr>
            <a:xfrm>
              <a:off x="0" y="5080000"/>
              <a:ext cx="3005999" cy="177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6FB7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9" name="Gelijkbenige driehoek 49">
              <a:extLst>
                <a:ext uri="{FF2B5EF4-FFF2-40B4-BE49-F238E27FC236}">
                  <a16:creationId xmlns:a16="http://schemas.microsoft.com/office/drawing/2014/main" id="{A6438364-167F-750B-E928-A8D03459F63B}"/>
                </a:ext>
              </a:extLst>
            </p:cNvPr>
            <p:cNvSpPr/>
            <p:nvPr/>
          </p:nvSpPr>
          <p:spPr>
            <a:xfrm>
              <a:off x="1224924" y="4804229"/>
              <a:ext cx="575300" cy="35034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21" name="Vertical Text Placeholder 6">
            <a:extLst>
              <a:ext uri="{FF2B5EF4-FFF2-40B4-BE49-F238E27FC236}">
                <a16:creationId xmlns:a16="http://schemas.microsoft.com/office/drawing/2014/main" id="{5CD79680-CC9E-BABD-684C-68D9E0D56B0E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290137" y="5421425"/>
            <a:ext cx="2449580" cy="1061568"/>
          </a:xfrm>
        </p:spPr>
        <p:txBody>
          <a:bodyPr/>
          <a:lstStyle>
            <a:lvl1pPr>
              <a:defRPr/>
            </a:lvl1pPr>
          </a:lstStyle>
          <a:p>
            <a:pPr marL="0" indent="0">
              <a:buNone/>
            </a:pPr>
            <a:r>
              <a:rPr lang="pl-PL" b="1" dirty="0"/>
              <a:t>Kliknij…</a:t>
            </a:r>
            <a:endParaRPr lang="en-US" b="1" dirty="0"/>
          </a:p>
        </p:txBody>
      </p:sp>
      <p:grpSp>
        <p:nvGrpSpPr>
          <p:cNvPr id="32" name="Groep 50">
            <a:extLst>
              <a:ext uri="{FF2B5EF4-FFF2-40B4-BE49-F238E27FC236}">
                <a16:creationId xmlns:a16="http://schemas.microsoft.com/office/drawing/2014/main" id="{5E0C0EAB-8A45-12DB-7DF2-522E7B6B5622}"/>
              </a:ext>
            </a:extLst>
          </p:cNvPr>
          <p:cNvGrpSpPr/>
          <p:nvPr userDrawn="1"/>
        </p:nvGrpSpPr>
        <p:grpSpPr>
          <a:xfrm>
            <a:off x="3064110" y="4722036"/>
            <a:ext cx="3012749" cy="2135964"/>
            <a:chOff x="0" y="4804229"/>
            <a:chExt cx="3005999" cy="2053771"/>
          </a:xfrm>
          <a:solidFill>
            <a:schemeClr val="bg1"/>
          </a:solidFill>
        </p:grpSpPr>
        <p:sp>
          <p:nvSpPr>
            <p:cNvPr id="33" name="Rechthoek 48">
              <a:extLst>
                <a:ext uri="{FF2B5EF4-FFF2-40B4-BE49-F238E27FC236}">
                  <a16:creationId xmlns:a16="http://schemas.microsoft.com/office/drawing/2014/main" id="{3F510A13-AF38-E0CA-E6AF-6103A9C6F076}"/>
                </a:ext>
              </a:extLst>
            </p:cNvPr>
            <p:cNvSpPr/>
            <p:nvPr/>
          </p:nvSpPr>
          <p:spPr>
            <a:xfrm>
              <a:off x="0" y="5080000"/>
              <a:ext cx="3005999" cy="177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6FB7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34" name="Gelijkbenige driehoek 49">
              <a:extLst>
                <a:ext uri="{FF2B5EF4-FFF2-40B4-BE49-F238E27FC236}">
                  <a16:creationId xmlns:a16="http://schemas.microsoft.com/office/drawing/2014/main" id="{9BF66DEF-7FBD-C7F5-C228-E0199E54400C}"/>
                </a:ext>
              </a:extLst>
            </p:cNvPr>
            <p:cNvSpPr/>
            <p:nvPr/>
          </p:nvSpPr>
          <p:spPr>
            <a:xfrm>
              <a:off x="1224924" y="4804229"/>
              <a:ext cx="575300" cy="35034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35" name="Vertical Text Placeholder 6">
            <a:extLst>
              <a:ext uri="{FF2B5EF4-FFF2-40B4-BE49-F238E27FC236}">
                <a16:creationId xmlns:a16="http://schemas.microsoft.com/office/drawing/2014/main" id="{9612F4D8-BE8A-800E-21F8-D1220D5DF86E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3374027" y="5421425"/>
            <a:ext cx="2449580" cy="1061568"/>
          </a:xfrm>
        </p:spPr>
        <p:txBody>
          <a:bodyPr/>
          <a:lstStyle>
            <a:lvl1pPr>
              <a:defRPr/>
            </a:lvl1pPr>
          </a:lstStyle>
          <a:p>
            <a:pPr marL="0" indent="0">
              <a:buNone/>
            </a:pPr>
            <a:r>
              <a:rPr lang="pl-PL" b="1" dirty="0"/>
              <a:t>Kliknij…</a:t>
            </a:r>
            <a:endParaRPr lang="en-US" b="1" dirty="0"/>
          </a:p>
        </p:txBody>
      </p:sp>
      <p:grpSp>
        <p:nvGrpSpPr>
          <p:cNvPr id="36" name="Groep 50">
            <a:extLst>
              <a:ext uri="{FF2B5EF4-FFF2-40B4-BE49-F238E27FC236}">
                <a16:creationId xmlns:a16="http://schemas.microsoft.com/office/drawing/2014/main" id="{EABDC52E-2995-53C9-3BF5-AB0540E1EE97}"/>
              </a:ext>
            </a:extLst>
          </p:cNvPr>
          <p:cNvGrpSpPr/>
          <p:nvPr userDrawn="1"/>
        </p:nvGrpSpPr>
        <p:grpSpPr>
          <a:xfrm>
            <a:off x="6133073" y="4724906"/>
            <a:ext cx="3012749" cy="2135964"/>
            <a:chOff x="0" y="4804229"/>
            <a:chExt cx="3005999" cy="2053771"/>
          </a:xfrm>
          <a:solidFill>
            <a:schemeClr val="bg1"/>
          </a:solidFill>
        </p:grpSpPr>
        <p:sp>
          <p:nvSpPr>
            <p:cNvPr id="37" name="Rechthoek 48">
              <a:extLst>
                <a:ext uri="{FF2B5EF4-FFF2-40B4-BE49-F238E27FC236}">
                  <a16:creationId xmlns:a16="http://schemas.microsoft.com/office/drawing/2014/main" id="{A25691D6-26F1-3893-4113-F23EE05499BD}"/>
                </a:ext>
              </a:extLst>
            </p:cNvPr>
            <p:cNvSpPr/>
            <p:nvPr/>
          </p:nvSpPr>
          <p:spPr>
            <a:xfrm>
              <a:off x="0" y="5080000"/>
              <a:ext cx="3005999" cy="177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6FB7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38" name="Gelijkbenige driehoek 49">
              <a:extLst>
                <a:ext uri="{FF2B5EF4-FFF2-40B4-BE49-F238E27FC236}">
                  <a16:creationId xmlns:a16="http://schemas.microsoft.com/office/drawing/2014/main" id="{D29E9640-6557-6EE3-4D74-7098AF08EE6E}"/>
                </a:ext>
              </a:extLst>
            </p:cNvPr>
            <p:cNvSpPr/>
            <p:nvPr/>
          </p:nvSpPr>
          <p:spPr>
            <a:xfrm>
              <a:off x="1224924" y="4804229"/>
              <a:ext cx="575300" cy="35034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39" name="Vertical Text Placeholder 6">
            <a:extLst>
              <a:ext uri="{FF2B5EF4-FFF2-40B4-BE49-F238E27FC236}">
                <a16:creationId xmlns:a16="http://schemas.microsoft.com/office/drawing/2014/main" id="{E1A60847-B7B6-DDD4-2DA4-D17E06354C1D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6442990" y="5424295"/>
            <a:ext cx="2449580" cy="1061568"/>
          </a:xfrm>
        </p:spPr>
        <p:txBody>
          <a:bodyPr/>
          <a:lstStyle>
            <a:lvl1pPr>
              <a:defRPr/>
            </a:lvl1pPr>
          </a:lstStyle>
          <a:p>
            <a:pPr marL="0" indent="0">
              <a:buNone/>
            </a:pPr>
            <a:r>
              <a:rPr lang="pl-PL" b="1" dirty="0"/>
              <a:t>Kliknij…</a:t>
            </a:r>
            <a:endParaRPr lang="en-US" b="1" dirty="0"/>
          </a:p>
        </p:txBody>
      </p:sp>
      <p:grpSp>
        <p:nvGrpSpPr>
          <p:cNvPr id="40" name="Groep 50">
            <a:extLst>
              <a:ext uri="{FF2B5EF4-FFF2-40B4-BE49-F238E27FC236}">
                <a16:creationId xmlns:a16="http://schemas.microsoft.com/office/drawing/2014/main" id="{D6E536EC-FA20-65F5-2163-9B002ADF4D03}"/>
              </a:ext>
            </a:extLst>
          </p:cNvPr>
          <p:cNvGrpSpPr/>
          <p:nvPr userDrawn="1"/>
        </p:nvGrpSpPr>
        <p:grpSpPr>
          <a:xfrm>
            <a:off x="9216963" y="4722036"/>
            <a:ext cx="3012749" cy="2135964"/>
            <a:chOff x="0" y="4804229"/>
            <a:chExt cx="3005999" cy="2053771"/>
          </a:xfrm>
          <a:solidFill>
            <a:schemeClr val="bg1"/>
          </a:solidFill>
        </p:grpSpPr>
        <p:sp>
          <p:nvSpPr>
            <p:cNvPr id="41" name="Rechthoek 48">
              <a:extLst>
                <a:ext uri="{FF2B5EF4-FFF2-40B4-BE49-F238E27FC236}">
                  <a16:creationId xmlns:a16="http://schemas.microsoft.com/office/drawing/2014/main" id="{04B6B5A4-FDB4-EB14-7E98-C110906161CC}"/>
                </a:ext>
              </a:extLst>
            </p:cNvPr>
            <p:cNvSpPr/>
            <p:nvPr/>
          </p:nvSpPr>
          <p:spPr>
            <a:xfrm>
              <a:off x="0" y="5080000"/>
              <a:ext cx="3005999" cy="177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6FB7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42" name="Gelijkbenige driehoek 49">
              <a:extLst>
                <a:ext uri="{FF2B5EF4-FFF2-40B4-BE49-F238E27FC236}">
                  <a16:creationId xmlns:a16="http://schemas.microsoft.com/office/drawing/2014/main" id="{CD59D1DB-1505-B2E6-01FC-EEAAE790E0FE}"/>
                </a:ext>
              </a:extLst>
            </p:cNvPr>
            <p:cNvSpPr/>
            <p:nvPr/>
          </p:nvSpPr>
          <p:spPr>
            <a:xfrm>
              <a:off x="1224924" y="4804229"/>
              <a:ext cx="575300" cy="35034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43" name="Vertical Text Placeholder 6">
            <a:extLst>
              <a:ext uri="{FF2B5EF4-FFF2-40B4-BE49-F238E27FC236}">
                <a16:creationId xmlns:a16="http://schemas.microsoft.com/office/drawing/2014/main" id="{E0466DCB-E95B-E732-453E-F59F7F63B602}"/>
              </a:ext>
            </a:extLst>
          </p:cNvPr>
          <p:cNvSpPr>
            <a:spLocks noGrp="1"/>
          </p:cNvSpPr>
          <p:nvPr>
            <p:ph type="body" orient="vert" idx="16" hasCustomPrompt="1"/>
          </p:nvPr>
        </p:nvSpPr>
        <p:spPr>
          <a:xfrm>
            <a:off x="9526880" y="5421425"/>
            <a:ext cx="2449580" cy="1061568"/>
          </a:xfrm>
        </p:spPr>
        <p:txBody>
          <a:bodyPr/>
          <a:lstStyle>
            <a:lvl1pPr>
              <a:defRPr/>
            </a:lvl1pPr>
          </a:lstStyle>
          <a:p>
            <a:pPr marL="0" indent="0">
              <a:buNone/>
            </a:pPr>
            <a:r>
              <a:rPr lang="pl-PL" b="1" dirty="0"/>
              <a:t>Kliknij…</a:t>
            </a:r>
            <a:endParaRPr lang="en-US" b="1" dirty="0"/>
          </a:p>
        </p:txBody>
      </p:sp>
      <p:pic>
        <p:nvPicPr>
          <p:cNvPr id="48" name="Grafika 47">
            <a:extLst>
              <a:ext uri="{FF2B5EF4-FFF2-40B4-BE49-F238E27FC236}">
                <a16:creationId xmlns:a16="http://schemas.microsoft.com/office/drawing/2014/main" id="{0B56EFDC-1ACD-2F54-EC18-F5718575FD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85869" y="-218923"/>
            <a:ext cx="806131" cy="114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12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jdelijke aanduiding voor afbeelding 16">
            <a:extLst>
              <a:ext uri="{FF2B5EF4-FFF2-40B4-BE49-F238E27FC236}">
                <a16:creationId xmlns:a16="http://schemas.microsoft.com/office/drawing/2014/main" id="{EE7D2B7A-E301-69DC-6348-98CB3AB8705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032" y="1218822"/>
            <a:ext cx="12179966" cy="5639178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13" name="Rechthoek 42">
            <a:extLst>
              <a:ext uri="{FF2B5EF4-FFF2-40B4-BE49-F238E27FC236}">
                <a16:creationId xmlns:a16="http://schemas.microsoft.com/office/drawing/2014/main" id="{7D074400-680F-9DB1-7CD0-6400A3C387DD}"/>
              </a:ext>
            </a:extLst>
          </p:cNvPr>
          <p:cNvSpPr/>
          <p:nvPr userDrawn="1"/>
        </p:nvSpPr>
        <p:spPr>
          <a:xfrm rot="2700000">
            <a:off x="5921925" y="636872"/>
            <a:ext cx="316081" cy="316800"/>
          </a:xfrm>
          <a:prstGeom prst="rect">
            <a:avLst/>
          </a:prstGeom>
          <a:solidFill>
            <a:srgbClr val="93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Symbol zastępczy tytułu 1">
            <a:extLst>
              <a:ext uri="{FF2B5EF4-FFF2-40B4-BE49-F238E27FC236}">
                <a16:creationId xmlns:a16="http://schemas.microsoft.com/office/drawing/2014/main" id="{1728D657-7569-E430-9999-1A0DE0053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702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22D5B97-F04A-4548-222C-1BA25C1CCF9C}"/>
              </a:ext>
            </a:extLst>
          </p:cNvPr>
          <p:cNvSpPr/>
          <p:nvPr userDrawn="1"/>
        </p:nvSpPr>
        <p:spPr>
          <a:xfrm>
            <a:off x="0" y="796848"/>
            <a:ext cx="12191998" cy="400110"/>
          </a:xfrm>
          <a:prstGeom prst="rect">
            <a:avLst/>
          </a:prstGeom>
          <a:solidFill>
            <a:srgbClr val="93C11F"/>
          </a:solidFill>
          <a:ln>
            <a:solidFill>
              <a:srgbClr val="93C1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Vertical Text Placeholder 6">
            <a:extLst>
              <a:ext uri="{FF2B5EF4-FFF2-40B4-BE49-F238E27FC236}">
                <a16:creationId xmlns:a16="http://schemas.microsoft.com/office/drawing/2014/main" id="{5CD79680-CC9E-BABD-684C-68D9E0D56B0E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838199" y="1650809"/>
            <a:ext cx="6004389" cy="4791088"/>
          </a:xfrm>
        </p:spPr>
        <p:txBody>
          <a:bodyPr/>
          <a:lstStyle>
            <a:lvl1pPr>
              <a:defRPr b="0"/>
            </a:lvl1pPr>
          </a:lstStyle>
          <a:p>
            <a:pPr marL="0" indent="0">
              <a:buNone/>
            </a:pPr>
            <a:r>
              <a:rPr lang="pl-PL" b="1" dirty="0"/>
              <a:t>Kliknij…</a:t>
            </a:r>
            <a:endParaRPr lang="en-US" b="1" dirty="0"/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2B49003E-AE9E-9D8A-BEDB-E0325F88E4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85869" y="-218923"/>
            <a:ext cx="806131" cy="114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81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42">
            <a:extLst>
              <a:ext uri="{FF2B5EF4-FFF2-40B4-BE49-F238E27FC236}">
                <a16:creationId xmlns:a16="http://schemas.microsoft.com/office/drawing/2014/main" id="{7D074400-680F-9DB1-7CD0-6400A3C387DD}"/>
              </a:ext>
            </a:extLst>
          </p:cNvPr>
          <p:cNvSpPr/>
          <p:nvPr userDrawn="1"/>
        </p:nvSpPr>
        <p:spPr>
          <a:xfrm rot="2700000">
            <a:off x="5921925" y="636872"/>
            <a:ext cx="316081" cy="316800"/>
          </a:xfrm>
          <a:prstGeom prst="rect">
            <a:avLst/>
          </a:prstGeom>
          <a:solidFill>
            <a:srgbClr val="93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Symbol zastępczy tytułu 1">
            <a:extLst>
              <a:ext uri="{FF2B5EF4-FFF2-40B4-BE49-F238E27FC236}">
                <a16:creationId xmlns:a16="http://schemas.microsoft.com/office/drawing/2014/main" id="{1728D657-7569-E430-9999-1A0DE0053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702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22D5B97-F04A-4548-222C-1BA25C1CCF9C}"/>
              </a:ext>
            </a:extLst>
          </p:cNvPr>
          <p:cNvSpPr/>
          <p:nvPr userDrawn="1"/>
        </p:nvSpPr>
        <p:spPr>
          <a:xfrm>
            <a:off x="0" y="796848"/>
            <a:ext cx="12191998" cy="400110"/>
          </a:xfrm>
          <a:prstGeom prst="rect">
            <a:avLst/>
          </a:prstGeom>
          <a:solidFill>
            <a:srgbClr val="93C11F"/>
          </a:solidFill>
          <a:ln>
            <a:solidFill>
              <a:srgbClr val="93C1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2B49003E-AE9E-9D8A-BEDB-E0325F88E4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85869" y="-218923"/>
            <a:ext cx="806131" cy="1140156"/>
          </a:xfrm>
          <a:prstGeom prst="rect">
            <a:avLst/>
          </a:prstGeom>
        </p:spPr>
      </p:pic>
      <p:pic>
        <p:nvPicPr>
          <p:cNvPr id="3" name="Imagen 22">
            <a:extLst>
              <a:ext uri="{FF2B5EF4-FFF2-40B4-BE49-F238E27FC236}">
                <a16:creationId xmlns:a16="http://schemas.microsoft.com/office/drawing/2014/main" id="{AB1285CB-21CC-5FD8-4CE8-8C72A93DE0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" t="10218" r="15646" b="12600"/>
          <a:stretch/>
        </p:blipFill>
        <p:spPr>
          <a:xfrm>
            <a:off x="-2" y="1196958"/>
            <a:ext cx="12187146" cy="5661042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731E77BD-9A78-5EAD-9640-6C9F5E1D802B}"/>
              </a:ext>
            </a:extLst>
          </p:cNvPr>
          <p:cNvSpPr/>
          <p:nvPr userDrawn="1"/>
        </p:nvSpPr>
        <p:spPr>
          <a:xfrm>
            <a:off x="6750120" y="1597068"/>
            <a:ext cx="3107079" cy="4885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A0A556FD-F93C-26B5-2DC2-8F92A39BCCC4}"/>
              </a:ext>
            </a:extLst>
          </p:cNvPr>
          <p:cNvSpPr/>
          <p:nvPr userDrawn="1"/>
        </p:nvSpPr>
        <p:spPr>
          <a:xfrm>
            <a:off x="3339102" y="1597067"/>
            <a:ext cx="3107079" cy="4885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Vertical Text Placeholder 6">
            <a:extLst>
              <a:ext uri="{FF2B5EF4-FFF2-40B4-BE49-F238E27FC236}">
                <a16:creationId xmlns:a16="http://schemas.microsoft.com/office/drawing/2014/main" id="{5CD79680-CC9E-BABD-684C-68D9E0D56B0E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017248" y="2243416"/>
            <a:ext cx="2572821" cy="3593226"/>
          </a:xfrm>
        </p:spPr>
        <p:txBody>
          <a:bodyPr/>
          <a:lstStyle>
            <a:lvl1pPr>
              <a:defRPr b="0"/>
            </a:lvl1pPr>
          </a:lstStyle>
          <a:p>
            <a:pPr marL="0" indent="0">
              <a:buNone/>
            </a:pPr>
            <a:r>
              <a:rPr lang="pl-PL" b="1" dirty="0"/>
              <a:t>Kliknij…</a:t>
            </a:r>
            <a:endParaRPr lang="en-US" b="1" dirty="0"/>
          </a:p>
        </p:txBody>
      </p:sp>
      <p:grpSp>
        <p:nvGrpSpPr>
          <p:cNvPr id="6" name="Grupo 38">
            <a:extLst>
              <a:ext uri="{FF2B5EF4-FFF2-40B4-BE49-F238E27FC236}">
                <a16:creationId xmlns:a16="http://schemas.microsoft.com/office/drawing/2014/main" id="{75814CEB-5394-2BCD-82E8-B57D42778A8A}"/>
              </a:ext>
            </a:extLst>
          </p:cNvPr>
          <p:cNvGrpSpPr/>
          <p:nvPr userDrawn="1"/>
        </p:nvGrpSpPr>
        <p:grpSpPr>
          <a:xfrm>
            <a:off x="913300" y="1967344"/>
            <a:ext cx="1346179" cy="1116106"/>
            <a:chOff x="1036590" y="3026207"/>
            <a:chExt cx="1346179" cy="1116106"/>
          </a:xfrm>
        </p:grpSpPr>
        <p:sp>
          <p:nvSpPr>
            <p:cNvPr id="7" name="Rectángulo 35">
              <a:extLst>
                <a:ext uri="{FF2B5EF4-FFF2-40B4-BE49-F238E27FC236}">
                  <a16:creationId xmlns:a16="http://schemas.microsoft.com/office/drawing/2014/main" id="{97E4EF4E-68F1-354B-1C87-2DB02801FA5E}"/>
                </a:ext>
              </a:extLst>
            </p:cNvPr>
            <p:cNvSpPr/>
            <p:nvPr/>
          </p:nvSpPr>
          <p:spPr>
            <a:xfrm>
              <a:off x="1036590" y="3026207"/>
              <a:ext cx="1187778" cy="1116106"/>
            </a:xfrm>
            <a:prstGeom prst="rect">
              <a:avLst/>
            </a:prstGeom>
            <a:solidFill>
              <a:srgbClr val="0064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8" name="Rechthoek 42">
              <a:extLst>
                <a:ext uri="{FF2B5EF4-FFF2-40B4-BE49-F238E27FC236}">
                  <a16:creationId xmlns:a16="http://schemas.microsoft.com/office/drawing/2014/main" id="{A6D742B1-00B4-2923-FDAB-65395F739447}"/>
                </a:ext>
              </a:extLst>
            </p:cNvPr>
            <p:cNvSpPr/>
            <p:nvPr/>
          </p:nvSpPr>
          <p:spPr>
            <a:xfrm rot="2700000">
              <a:off x="2066328" y="3453248"/>
              <a:ext cx="316081" cy="316800"/>
            </a:xfrm>
            <a:prstGeom prst="rect">
              <a:avLst/>
            </a:prstGeom>
            <a:solidFill>
              <a:srgbClr val="0064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" name="Vertical Text Placeholder 6">
            <a:extLst>
              <a:ext uri="{FF2B5EF4-FFF2-40B4-BE49-F238E27FC236}">
                <a16:creationId xmlns:a16="http://schemas.microsoft.com/office/drawing/2014/main" id="{C3D57EDB-139B-0C83-C6F5-503B0C6F8261}"/>
              </a:ext>
            </a:extLst>
          </p:cNvPr>
          <p:cNvSpPr>
            <a:spLocks noGrp="1"/>
          </p:cNvSpPr>
          <p:nvPr>
            <p:ph type="body" orient="vert" idx="10" hasCustomPrompt="1"/>
          </p:nvPr>
        </p:nvSpPr>
        <p:spPr>
          <a:xfrm>
            <a:off x="632717" y="3264774"/>
            <a:ext cx="1702084" cy="447516"/>
          </a:xfrm>
        </p:spPr>
        <p:txBody>
          <a:bodyPr>
            <a:normAutofit/>
          </a:bodyPr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pPr marL="0" indent="0">
              <a:buNone/>
            </a:pPr>
            <a:r>
              <a:rPr lang="pl-PL" b="1" dirty="0"/>
              <a:t>Kliknij…</a:t>
            </a:r>
            <a:endParaRPr lang="en-US" b="1" dirty="0"/>
          </a:p>
        </p:txBody>
      </p:sp>
      <p:sp>
        <p:nvSpPr>
          <p:cNvPr id="12" name="Vertical Text Placeholder 6">
            <a:extLst>
              <a:ext uri="{FF2B5EF4-FFF2-40B4-BE49-F238E27FC236}">
                <a16:creationId xmlns:a16="http://schemas.microsoft.com/office/drawing/2014/main" id="{6B25E4C8-755D-1575-BCD1-A21EDDF740A5}"/>
              </a:ext>
            </a:extLst>
          </p:cNvPr>
          <p:cNvSpPr>
            <a:spLocks noGrp="1"/>
          </p:cNvSpPr>
          <p:nvPr>
            <p:ph type="body" orient="vert" idx="11" hasCustomPrompt="1"/>
          </p:nvPr>
        </p:nvSpPr>
        <p:spPr>
          <a:xfrm>
            <a:off x="913300" y="2155408"/>
            <a:ext cx="1187778" cy="711081"/>
          </a:xfrm>
        </p:spPr>
        <p:txBody>
          <a:bodyPr>
            <a:noAutofit/>
          </a:bodyPr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pPr marL="0" indent="0">
              <a:buNone/>
            </a:pPr>
            <a:r>
              <a:rPr lang="pl-PL" b="1" dirty="0"/>
              <a:t>Kliknij…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90923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A101DD4-1934-5B00-26E1-92D775BB0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E429AA17-34D3-1CCD-7B41-C3E5CE69B6ED}"/>
              </a:ext>
            </a:extLst>
          </p:cNvPr>
          <p:cNvSpPr/>
          <p:nvPr userDrawn="1"/>
        </p:nvSpPr>
        <p:spPr>
          <a:xfrm>
            <a:off x="0" y="0"/>
            <a:ext cx="12191999" cy="8121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Rechthoek 42">
            <a:extLst>
              <a:ext uri="{FF2B5EF4-FFF2-40B4-BE49-F238E27FC236}">
                <a16:creationId xmlns:a16="http://schemas.microsoft.com/office/drawing/2014/main" id="{190EBBEC-F497-D0C7-F130-D10B3E6C06CC}"/>
              </a:ext>
            </a:extLst>
          </p:cNvPr>
          <p:cNvSpPr/>
          <p:nvPr userDrawn="1"/>
        </p:nvSpPr>
        <p:spPr>
          <a:xfrm rot="2700000">
            <a:off x="5921925" y="636872"/>
            <a:ext cx="316081" cy="316800"/>
          </a:xfrm>
          <a:prstGeom prst="rect">
            <a:avLst/>
          </a:prstGeom>
          <a:solidFill>
            <a:srgbClr val="93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ECA4C6FD-4055-53BE-7F8C-7796B6C65B34}"/>
              </a:ext>
            </a:extLst>
          </p:cNvPr>
          <p:cNvSpPr/>
          <p:nvPr userDrawn="1"/>
        </p:nvSpPr>
        <p:spPr>
          <a:xfrm>
            <a:off x="0" y="796848"/>
            <a:ext cx="12191998" cy="400110"/>
          </a:xfrm>
          <a:prstGeom prst="rect">
            <a:avLst/>
          </a:prstGeom>
          <a:solidFill>
            <a:srgbClr val="93C11F"/>
          </a:solidFill>
          <a:ln>
            <a:solidFill>
              <a:srgbClr val="93C1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/>
          </a:p>
        </p:txBody>
      </p:sp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3E41D8E-7181-F864-F848-33E808EA0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65" y="-14370"/>
            <a:ext cx="10515600" cy="809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pic>
        <p:nvPicPr>
          <p:cNvPr id="4" name="Obraz 3" descr="Obraz zawierający tekst, Grafika, projekt graficzny, rysowanie&#10;&#10;Opis wygenerowany automatycznie">
            <a:extLst>
              <a:ext uri="{FF2B5EF4-FFF2-40B4-BE49-F238E27FC236}">
                <a16:creationId xmlns:a16="http://schemas.microsoft.com/office/drawing/2014/main" id="{87FD49A2-35C0-AEA7-DF1C-2A0CC3179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03"/>
          <a:stretch/>
        </p:blipFill>
        <p:spPr>
          <a:xfrm>
            <a:off x="11435914" y="6090138"/>
            <a:ext cx="756084" cy="76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53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838" r:id="rId2"/>
    <p:sldLayoutId id="2147483651" r:id="rId3"/>
    <p:sldLayoutId id="2147483845" r:id="rId4"/>
    <p:sldLayoutId id="2147483791" r:id="rId5"/>
    <p:sldLayoutId id="2147483846" r:id="rId6"/>
    <p:sldLayoutId id="2147483840" r:id="rId7"/>
    <p:sldLayoutId id="2147483841" r:id="rId8"/>
    <p:sldLayoutId id="2147483843" r:id="rId9"/>
    <p:sldLayoutId id="2147483842" r:id="rId10"/>
    <p:sldLayoutId id="2147483649" r:id="rId11"/>
    <p:sldLayoutId id="2147483848" r:id="rId12"/>
    <p:sldLayoutId id="2147483779" r:id="rId13"/>
    <p:sldLayoutId id="2147483780" r:id="rId14"/>
    <p:sldLayoutId id="2147483778" r:id="rId15"/>
    <p:sldLayoutId id="2147483650" r:id="rId16"/>
    <p:sldLayoutId id="2147483777" r:id="rId17"/>
    <p:sldLayoutId id="2147483752" r:id="rId18"/>
    <p:sldLayoutId id="2147483794" r:id="rId19"/>
    <p:sldLayoutId id="2147483844" r:id="rId20"/>
    <p:sldLayoutId id="2147483652" r:id="rId21"/>
    <p:sldLayoutId id="2147483654" r:id="rId2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rgbClr val="93C11F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rgbClr val="93C11F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rgbClr val="93C11F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rgbClr val="93C11F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rgbClr val="93C11F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35734B2F-8FFF-3A5B-86E1-E33596894570}"/>
              </a:ext>
            </a:extLst>
          </p:cNvPr>
          <p:cNvSpPr/>
          <p:nvPr userDrawn="1"/>
        </p:nvSpPr>
        <p:spPr>
          <a:xfrm>
            <a:off x="-1" y="6296787"/>
            <a:ext cx="12192001" cy="551741"/>
          </a:xfrm>
          <a:prstGeom prst="rect">
            <a:avLst/>
          </a:prstGeom>
          <a:solidFill>
            <a:srgbClr val="93C11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49" b="0" i="0" u="none" strike="noStrike" kern="1200" cap="none" spc="0" normalizeH="0" baseline="0" noProof="0" dirty="0">
              <a:ln>
                <a:noFill/>
              </a:ln>
              <a:solidFill>
                <a:srgbClr val="006F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27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65" r:id="rId2"/>
    <p:sldLayoutId id="2147483756" r:id="rId3"/>
    <p:sldLayoutId id="2147483847" r:id="rId4"/>
    <p:sldLayoutId id="2147483781" r:id="rId5"/>
    <p:sldLayoutId id="2147483770" r:id="rId6"/>
    <p:sldLayoutId id="2147483771" r:id="rId7"/>
    <p:sldLayoutId id="2147483767" r:id="rId8"/>
    <p:sldLayoutId id="2147483768" r:id="rId9"/>
    <p:sldLayoutId id="2147483769" r:id="rId10"/>
    <p:sldLayoutId id="2147483773" r:id="rId11"/>
    <p:sldLayoutId id="2147483772" r:id="rId12"/>
    <p:sldLayoutId id="2147483774" r:id="rId13"/>
    <p:sldLayoutId id="2147483775" r:id="rId14"/>
    <p:sldLayoutId id="2147483776" r:id="rId15"/>
    <p:sldLayoutId id="2147483766" r:id="rId16"/>
    <p:sldLayoutId id="2147483782" r:id="rId17"/>
    <p:sldLayoutId id="2147483783" r:id="rId18"/>
    <p:sldLayoutId id="2147483784" r:id="rId19"/>
    <p:sldLayoutId id="2147483785" r:id="rId20"/>
    <p:sldLayoutId id="2147483786" r:id="rId21"/>
    <p:sldLayoutId id="2147483787" r:id="rId22"/>
    <p:sldLayoutId id="2147483788" r:id="rId23"/>
    <p:sldLayoutId id="2147483789" r:id="rId24"/>
    <p:sldLayoutId id="2147483790" r:id="rId25"/>
    <p:sldLayoutId id="2147483759" r:id="rId26"/>
    <p:sldLayoutId id="2147483763" r:id="rId27"/>
    <p:sldLayoutId id="2147483764" r:id="rId2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</p:titleStyle>
    <p:bodyStyle>
      <a:lvl1pPr marL="0" indent="0" algn="ctr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rgbClr val="93C11F"/>
        </a:buClr>
        <a:buFont typeface="Wingdings" panose="05000000000000000000" pitchFamily="2" charset="2"/>
        <a:buNone/>
        <a:defRPr sz="3600" b="1" kern="1200">
          <a:solidFill>
            <a:schemeClr val="bg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rgbClr val="93C11F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rgbClr val="93C11F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rgbClr val="93C11F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rgbClr val="93C11F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19B37A3-82F2-45D5-868F-F00F93F6E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00" y="932456"/>
            <a:ext cx="9913560" cy="4926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PLACE TITLE HERE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1B9A90-182E-49A3-8BF5-04F322881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2000" y="1746358"/>
            <a:ext cx="9913560" cy="4003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Bold</a:t>
            </a:r>
          </a:p>
          <a:p>
            <a:pPr lvl="5"/>
            <a:r>
              <a:rPr lang="en-GB" noProof="0" dirty="0"/>
              <a:t>Header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Grey bullet 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3B2B64-2362-45C8-9E78-5ECAAAF34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2000" y="6464961"/>
            <a:ext cx="4114800" cy="1164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pl-PL" dirty="0"/>
              <a:t>www.deheus.pl</a:t>
            </a:r>
            <a:endParaRPr lang="en-GB" dirty="0"/>
          </a:p>
        </p:txBody>
      </p:sp>
      <p:grpSp>
        <p:nvGrpSpPr>
          <p:cNvPr id="15" name="GRID" hidden="1">
            <a:extLst>
              <a:ext uri="{FF2B5EF4-FFF2-40B4-BE49-F238E27FC236}">
                <a16:creationId xmlns:a16="http://schemas.microsoft.com/office/drawing/2014/main" id="{4129D105-9E64-446B-9706-45C80CEFF79A}"/>
              </a:ext>
            </a:extLst>
          </p:cNvPr>
          <p:cNvGrpSpPr/>
          <p:nvPr/>
        </p:nvGrpSpPr>
        <p:grpSpPr>
          <a:xfrm>
            <a:off x="-12032" y="0"/>
            <a:ext cx="12204032" cy="6857999"/>
            <a:chOff x="-12032" y="0"/>
            <a:chExt cx="12204032" cy="6857999"/>
          </a:xfrm>
          <a:solidFill>
            <a:schemeClr val="tx1">
              <a:alpha val="3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7D9988B5-FF41-44BF-9EBA-8ED0383D0B4A}"/>
                </a:ext>
              </a:extLst>
            </p:cNvPr>
            <p:cNvSpPr/>
            <p:nvPr/>
          </p:nvSpPr>
          <p:spPr>
            <a:xfrm>
              <a:off x="0" y="0"/>
              <a:ext cx="12192000" cy="939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223B51F0-7066-4BAC-B391-CBE4243866E1}"/>
                </a:ext>
              </a:extLst>
            </p:cNvPr>
            <p:cNvSpPr/>
            <p:nvPr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459F3FC6-346A-4720-8A58-EF51F3E955F9}"/>
                </a:ext>
              </a:extLst>
            </p:cNvPr>
            <p:cNvSpPr/>
            <p:nvPr/>
          </p:nvSpPr>
          <p:spPr>
            <a:xfrm>
              <a:off x="0" y="1244600"/>
              <a:ext cx="12192000" cy="4977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E118E804-CD4F-495F-B6B8-AB34617C0B7D}"/>
                </a:ext>
              </a:extLst>
            </p:cNvPr>
            <p:cNvSpPr/>
            <p:nvPr/>
          </p:nvSpPr>
          <p:spPr>
            <a:xfrm>
              <a:off x="10706100" y="0"/>
              <a:ext cx="14859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D6C9D970-60FE-4B38-ADC1-AAA785A7A505}"/>
                </a:ext>
              </a:extLst>
            </p:cNvPr>
            <p:cNvSpPr/>
            <p:nvPr/>
          </p:nvSpPr>
          <p:spPr>
            <a:xfrm>
              <a:off x="-12032" y="5749435"/>
              <a:ext cx="12204032" cy="11085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sp>
        <p:nvSpPr>
          <p:cNvPr id="20" name="Tekstvak 19">
            <a:extLst>
              <a:ext uri="{FF2B5EF4-FFF2-40B4-BE49-F238E27FC236}">
                <a16:creationId xmlns:a16="http://schemas.microsoft.com/office/drawing/2014/main" id="{88A106C3-3B5C-4817-A9B9-E1AA65368768}"/>
              </a:ext>
            </a:extLst>
          </p:cNvPr>
          <p:cNvSpPr txBox="1"/>
          <p:nvPr/>
        </p:nvSpPr>
        <p:spPr>
          <a:xfrm>
            <a:off x="-12032" y="-510127"/>
            <a:ext cx="2129051" cy="1501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100" b="0" cap="all" baseline="0" noProof="0" dirty="0">
                <a:latin typeface="+mn-lt"/>
              </a:rPr>
              <a:t>Slide layout</a:t>
            </a:r>
          </a:p>
        </p:txBody>
      </p:sp>
      <p:grpSp>
        <p:nvGrpSpPr>
          <p:cNvPr id="18" name="Group 4">
            <a:extLst>
              <a:ext uri="{FF2B5EF4-FFF2-40B4-BE49-F238E27FC236}">
                <a16:creationId xmlns:a16="http://schemas.microsoft.com/office/drawing/2014/main" id="{A44C3D7E-960C-493A-9A4B-62DE1662427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010145" y="5694300"/>
            <a:ext cx="925810" cy="871795"/>
            <a:chOff x="2126" y="546"/>
            <a:chExt cx="3428" cy="3228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4B2FFA22-B9B7-4B5B-9727-3768755BDDF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126" y="546"/>
              <a:ext cx="3428" cy="3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B8B05003-C7EB-4E98-853A-4467A7770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4" y="670"/>
              <a:ext cx="1100" cy="940"/>
            </a:xfrm>
            <a:custGeom>
              <a:avLst/>
              <a:gdLst>
                <a:gd name="T0" fmla="*/ 133 w 463"/>
                <a:gd name="T1" fmla="*/ 162 h 396"/>
                <a:gd name="T2" fmla="*/ 165 w 463"/>
                <a:gd name="T3" fmla="*/ 144 h 396"/>
                <a:gd name="T4" fmla="*/ 230 w 463"/>
                <a:gd name="T5" fmla="*/ 205 h 396"/>
                <a:gd name="T6" fmla="*/ 199 w 463"/>
                <a:gd name="T7" fmla="*/ 225 h 396"/>
                <a:gd name="T8" fmla="*/ 206 w 463"/>
                <a:gd name="T9" fmla="*/ 232 h 396"/>
                <a:gd name="T10" fmla="*/ 235 w 463"/>
                <a:gd name="T11" fmla="*/ 259 h 396"/>
                <a:gd name="T12" fmla="*/ 254 w 463"/>
                <a:gd name="T13" fmla="*/ 278 h 396"/>
                <a:gd name="T14" fmla="*/ 266 w 463"/>
                <a:gd name="T15" fmla="*/ 289 h 396"/>
                <a:gd name="T16" fmla="*/ 272 w 463"/>
                <a:gd name="T17" fmla="*/ 296 h 396"/>
                <a:gd name="T18" fmla="*/ 300 w 463"/>
                <a:gd name="T19" fmla="*/ 322 h 396"/>
                <a:gd name="T20" fmla="*/ 307 w 463"/>
                <a:gd name="T21" fmla="*/ 329 h 396"/>
                <a:gd name="T22" fmla="*/ 337 w 463"/>
                <a:gd name="T23" fmla="*/ 358 h 396"/>
                <a:gd name="T24" fmla="*/ 376 w 463"/>
                <a:gd name="T25" fmla="*/ 396 h 396"/>
                <a:gd name="T26" fmla="*/ 424 w 463"/>
                <a:gd name="T27" fmla="*/ 346 h 396"/>
                <a:gd name="T28" fmla="*/ 452 w 463"/>
                <a:gd name="T29" fmla="*/ 293 h 396"/>
                <a:gd name="T30" fmla="*/ 462 w 463"/>
                <a:gd name="T31" fmla="*/ 241 h 396"/>
                <a:gd name="T32" fmla="*/ 457 w 463"/>
                <a:gd name="T33" fmla="*/ 192 h 396"/>
                <a:gd name="T34" fmla="*/ 440 w 463"/>
                <a:gd name="T35" fmla="*/ 148 h 396"/>
                <a:gd name="T36" fmla="*/ 414 w 463"/>
                <a:gd name="T37" fmla="*/ 109 h 396"/>
                <a:gd name="T38" fmla="*/ 381 w 463"/>
                <a:gd name="T39" fmla="*/ 76 h 396"/>
                <a:gd name="T40" fmla="*/ 341 w 463"/>
                <a:gd name="T41" fmla="*/ 48 h 396"/>
                <a:gd name="T42" fmla="*/ 298 w 463"/>
                <a:gd name="T43" fmla="*/ 28 h 396"/>
                <a:gd name="T44" fmla="*/ 254 w 463"/>
                <a:gd name="T45" fmla="*/ 14 h 396"/>
                <a:gd name="T46" fmla="*/ 166 w 463"/>
                <a:gd name="T47" fmla="*/ 1 h 396"/>
                <a:gd name="T48" fmla="*/ 0 w 463"/>
                <a:gd name="T49" fmla="*/ 33 h 396"/>
                <a:gd name="T50" fmla="*/ 11 w 463"/>
                <a:gd name="T51" fmla="*/ 43 h 396"/>
                <a:gd name="T52" fmla="*/ 24 w 463"/>
                <a:gd name="T53" fmla="*/ 56 h 396"/>
                <a:gd name="T54" fmla="*/ 56 w 463"/>
                <a:gd name="T55" fmla="*/ 87 h 396"/>
                <a:gd name="T56" fmla="*/ 91 w 463"/>
                <a:gd name="T57" fmla="*/ 121 h 396"/>
                <a:gd name="T58" fmla="*/ 132 w 463"/>
                <a:gd name="T59" fmla="*/ 161 h 396"/>
                <a:gd name="T60" fmla="*/ 133 w 463"/>
                <a:gd name="T61" fmla="*/ 162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3" h="396">
                  <a:moveTo>
                    <a:pt x="133" y="162"/>
                  </a:moveTo>
                  <a:cubicBezTo>
                    <a:pt x="165" y="144"/>
                    <a:pt x="165" y="144"/>
                    <a:pt x="165" y="144"/>
                  </a:cubicBezTo>
                  <a:cubicBezTo>
                    <a:pt x="230" y="205"/>
                    <a:pt x="230" y="205"/>
                    <a:pt x="230" y="205"/>
                  </a:cubicBezTo>
                  <a:cubicBezTo>
                    <a:pt x="199" y="225"/>
                    <a:pt x="199" y="225"/>
                    <a:pt x="199" y="225"/>
                  </a:cubicBezTo>
                  <a:cubicBezTo>
                    <a:pt x="206" y="232"/>
                    <a:pt x="206" y="232"/>
                    <a:pt x="206" y="232"/>
                  </a:cubicBezTo>
                  <a:cubicBezTo>
                    <a:pt x="235" y="259"/>
                    <a:pt x="235" y="259"/>
                    <a:pt x="235" y="259"/>
                  </a:cubicBezTo>
                  <a:cubicBezTo>
                    <a:pt x="254" y="278"/>
                    <a:pt x="254" y="278"/>
                    <a:pt x="254" y="278"/>
                  </a:cubicBezTo>
                  <a:cubicBezTo>
                    <a:pt x="266" y="289"/>
                    <a:pt x="266" y="289"/>
                    <a:pt x="266" y="289"/>
                  </a:cubicBezTo>
                  <a:cubicBezTo>
                    <a:pt x="272" y="296"/>
                    <a:pt x="272" y="296"/>
                    <a:pt x="272" y="296"/>
                  </a:cubicBezTo>
                  <a:cubicBezTo>
                    <a:pt x="300" y="322"/>
                    <a:pt x="300" y="322"/>
                    <a:pt x="300" y="322"/>
                  </a:cubicBezTo>
                  <a:cubicBezTo>
                    <a:pt x="307" y="329"/>
                    <a:pt x="307" y="329"/>
                    <a:pt x="307" y="329"/>
                  </a:cubicBezTo>
                  <a:cubicBezTo>
                    <a:pt x="337" y="358"/>
                    <a:pt x="337" y="358"/>
                    <a:pt x="337" y="358"/>
                  </a:cubicBezTo>
                  <a:cubicBezTo>
                    <a:pt x="376" y="396"/>
                    <a:pt x="376" y="396"/>
                    <a:pt x="376" y="396"/>
                  </a:cubicBezTo>
                  <a:cubicBezTo>
                    <a:pt x="395" y="381"/>
                    <a:pt x="411" y="364"/>
                    <a:pt x="424" y="346"/>
                  </a:cubicBezTo>
                  <a:cubicBezTo>
                    <a:pt x="436" y="329"/>
                    <a:pt x="446" y="312"/>
                    <a:pt x="452" y="293"/>
                  </a:cubicBezTo>
                  <a:cubicBezTo>
                    <a:pt x="458" y="276"/>
                    <a:pt x="461" y="259"/>
                    <a:pt x="462" y="241"/>
                  </a:cubicBezTo>
                  <a:cubicBezTo>
                    <a:pt x="463" y="225"/>
                    <a:pt x="461" y="208"/>
                    <a:pt x="457" y="192"/>
                  </a:cubicBezTo>
                  <a:cubicBezTo>
                    <a:pt x="454" y="177"/>
                    <a:pt x="448" y="162"/>
                    <a:pt x="440" y="148"/>
                  </a:cubicBezTo>
                  <a:cubicBezTo>
                    <a:pt x="433" y="134"/>
                    <a:pt x="425" y="121"/>
                    <a:pt x="414" y="109"/>
                  </a:cubicBezTo>
                  <a:cubicBezTo>
                    <a:pt x="404" y="97"/>
                    <a:pt x="393" y="86"/>
                    <a:pt x="381" y="76"/>
                  </a:cubicBezTo>
                  <a:cubicBezTo>
                    <a:pt x="368" y="66"/>
                    <a:pt x="355" y="57"/>
                    <a:pt x="341" y="48"/>
                  </a:cubicBezTo>
                  <a:cubicBezTo>
                    <a:pt x="327" y="41"/>
                    <a:pt x="313" y="34"/>
                    <a:pt x="298" y="28"/>
                  </a:cubicBezTo>
                  <a:cubicBezTo>
                    <a:pt x="284" y="22"/>
                    <a:pt x="269" y="17"/>
                    <a:pt x="254" y="14"/>
                  </a:cubicBezTo>
                  <a:cubicBezTo>
                    <a:pt x="226" y="6"/>
                    <a:pt x="196" y="2"/>
                    <a:pt x="166" y="1"/>
                  </a:cubicBezTo>
                  <a:cubicBezTo>
                    <a:pt x="108" y="0"/>
                    <a:pt x="50" y="11"/>
                    <a:pt x="0" y="3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91" y="121"/>
                    <a:pt x="91" y="121"/>
                    <a:pt x="91" y="121"/>
                  </a:cubicBezTo>
                  <a:cubicBezTo>
                    <a:pt x="132" y="161"/>
                    <a:pt x="132" y="161"/>
                    <a:pt x="132" y="161"/>
                  </a:cubicBezTo>
                  <a:lnTo>
                    <a:pt x="133" y="162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6B1C147A-0534-4A1B-9FF5-C0507F4B8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4" y="653"/>
              <a:ext cx="1400" cy="1226"/>
            </a:xfrm>
            <a:custGeom>
              <a:avLst/>
              <a:gdLst>
                <a:gd name="T0" fmla="*/ 409 w 589"/>
                <a:gd name="T1" fmla="*/ 241 h 516"/>
                <a:gd name="T2" fmla="*/ 362 w 589"/>
                <a:gd name="T3" fmla="*/ 271 h 516"/>
                <a:gd name="T4" fmla="*/ 296 w 589"/>
                <a:gd name="T5" fmla="*/ 204 h 516"/>
                <a:gd name="T6" fmla="*/ 343 w 589"/>
                <a:gd name="T7" fmla="*/ 177 h 516"/>
                <a:gd name="T8" fmla="*/ 333 w 589"/>
                <a:gd name="T9" fmla="*/ 168 h 516"/>
                <a:gd name="T10" fmla="*/ 308 w 589"/>
                <a:gd name="T11" fmla="*/ 143 h 516"/>
                <a:gd name="T12" fmla="*/ 263 w 589"/>
                <a:gd name="T13" fmla="*/ 100 h 516"/>
                <a:gd name="T14" fmla="*/ 224 w 589"/>
                <a:gd name="T15" fmla="*/ 62 h 516"/>
                <a:gd name="T16" fmla="*/ 190 w 589"/>
                <a:gd name="T17" fmla="*/ 29 h 516"/>
                <a:gd name="T18" fmla="*/ 160 w 589"/>
                <a:gd name="T19" fmla="*/ 0 h 516"/>
                <a:gd name="T20" fmla="*/ 120 w 589"/>
                <a:gd name="T21" fmla="*/ 25 h 516"/>
                <a:gd name="T22" fmla="*/ 84 w 589"/>
                <a:gd name="T23" fmla="*/ 55 h 516"/>
                <a:gd name="T24" fmla="*/ 54 w 589"/>
                <a:gd name="T25" fmla="*/ 89 h 516"/>
                <a:gd name="T26" fmla="*/ 29 w 589"/>
                <a:gd name="T27" fmla="*/ 129 h 516"/>
                <a:gd name="T28" fmla="*/ 11 w 589"/>
                <a:gd name="T29" fmla="*/ 173 h 516"/>
                <a:gd name="T30" fmla="*/ 1 w 589"/>
                <a:gd name="T31" fmla="*/ 223 h 516"/>
                <a:gd name="T32" fmla="*/ 3 w 589"/>
                <a:gd name="T33" fmla="*/ 277 h 516"/>
                <a:gd name="T34" fmla="*/ 20 w 589"/>
                <a:gd name="T35" fmla="*/ 335 h 516"/>
                <a:gd name="T36" fmla="*/ 54 w 589"/>
                <a:gd name="T37" fmla="*/ 392 h 516"/>
                <a:gd name="T38" fmla="*/ 105 w 589"/>
                <a:gd name="T39" fmla="*/ 442 h 516"/>
                <a:gd name="T40" fmla="*/ 172 w 589"/>
                <a:gd name="T41" fmla="*/ 482 h 516"/>
                <a:gd name="T42" fmla="*/ 253 w 589"/>
                <a:gd name="T43" fmla="*/ 507 h 516"/>
                <a:gd name="T44" fmla="*/ 342 w 589"/>
                <a:gd name="T45" fmla="*/ 515 h 516"/>
                <a:gd name="T46" fmla="*/ 433 w 589"/>
                <a:gd name="T47" fmla="*/ 501 h 516"/>
                <a:gd name="T48" fmla="*/ 518 w 589"/>
                <a:gd name="T49" fmla="*/ 467 h 516"/>
                <a:gd name="T50" fmla="*/ 589 w 589"/>
                <a:gd name="T51" fmla="*/ 415 h 516"/>
                <a:gd name="T52" fmla="*/ 409 w 589"/>
                <a:gd name="T53" fmla="*/ 241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9" h="516">
                  <a:moveTo>
                    <a:pt x="409" y="241"/>
                  </a:moveTo>
                  <a:cubicBezTo>
                    <a:pt x="362" y="271"/>
                    <a:pt x="362" y="271"/>
                    <a:pt x="362" y="271"/>
                  </a:cubicBezTo>
                  <a:cubicBezTo>
                    <a:pt x="296" y="204"/>
                    <a:pt x="296" y="204"/>
                    <a:pt x="296" y="204"/>
                  </a:cubicBezTo>
                  <a:cubicBezTo>
                    <a:pt x="343" y="177"/>
                    <a:pt x="343" y="177"/>
                    <a:pt x="343" y="177"/>
                  </a:cubicBezTo>
                  <a:cubicBezTo>
                    <a:pt x="333" y="168"/>
                    <a:pt x="333" y="168"/>
                    <a:pt x="333" y="168"/>
                  </a:cubicBezTo>
                  <a:cubicBezTo>
                    <a:pt x="325" y="159"/>
                    <a:pt x="316" y="151"/>
                    <a:pt x="308" y="143"/>
                  </a:cubicBezTo>
                  <a:cubicBezTo>
                    <a:pt x="292" y="128"/>
                    <a:pt x="277" y="114"/>
                    <a:pt x="263" y="100"/>
                  </a:cubicBezTo>
                  <a:cubicBezTo>
                    <a:pt x="249" y="87"/>
                    <a:pt x="236" y="74"/>
                    <a:pt x="224" y="62"/>
                  </a:cubicBezTo>
                  <a:cubicBezTo>
                    <a:pt x="212" y="51"/>
                    <a:pt x="201" y="40"/>
                    <a:pt x="190" y="29"/>
                  </a:cubicBezTo>
                  <a:cubicBezTo>
                    <a:pt x="179" y="19"/>
                    <a:pt x="169" y="9"/>
                    <a:pt x="160" y="0"/>
                  </a:cubicBezTo>
                  <a:cubicBezTo>
                    <a:pt x="145" y="8"/>
                    <a:pt x="132" y="16"/>
                    <a:pt x="120" y="25"/>
                  </a:cubicBezTo>
                  <a:cubicBezTo>
                    <a:pt x="107" y="35"/>
                    <a:pt x="95" y="44"/>
                    <a:pt x="84" y="55"/>
                  </a:cubicBezTo>
                  <a:cubicBezTo>
                    <a:pt x="73" y="66"/>
                    <a:pt x="63" y="77"/>
                    <a:pt x="54" y="89"/>
                  </a:cubicBezTo>
                  <a:cubicBezTo>
                    <a:pt x="44" y="102"/>
                    <a:pt x="36" y="115"/>
                    <a:pt x="29" y="129"/>
                  </a:cubicBezTo>
                  <a:cubicBezTo>
                    <a:pt x="21" y="143"/>
                    <a:pt x="15" y="158"/>
                    <a:pt x="11" y="173"/>
                  </a:cubicBezTo>
                  <a:cubicBezTo>
                    <a:pt x="6" y="189"/>
                    <a:pt x="3" y="206"/>
                    <a:pt x="1" y="223"/>
                  </a:cubicBezTo>
                  <a:cubicBezTo>
                    <a:pt x="0" y="240"/>
                    <a:pt x="0" y="258"/>
                    <a:pt x="3" y="277"/>
                  </a:cubicBezTo>
                  <a:cubicBezTo>
                    <a:pt x="6" y="296"/>
                    <a:pt x="12" y="315"/>
                    <a:pt x="20" y="335"/>
                  </a:cubicBezTo>
                  <a:cubicBezTo>
                    <a:pt x="28" y="355"/>
                    <a:pt x="40" y="374"/>
                    <a:pt x="54" y="392"/>
                  </a:cubicBezTo>
                  <a:cubicBezTo>
                    <a:pt x="68" y="410"/>
                    <a:pt x="85" y="427"/>
                    <a:pt x="105" y="442"/>
                  </a:cubicBezTo>
                  <a:cubicBezTo>
                    <a:pt x="125" y="458"/>
                    <a:pt x="147" y="471"/>
                    <a:pt x="172" y="482"/>
                  </a:cubicBezTo>
                  <a:cubicBezTo>
                    <a:pt x="197" y="493"/>
                    <a:pt x="224" y="502"/>
                    <a:pt x="253" y="507"/>
                  </a:cubicBezTo>
                  <a:cubicBezTo>
                    <a:pt x="282" y="513"/>
                    <a:pt x="312" y="516"/>
                    <a:pt x="342" y="515"/>
                  </a:cubicBezTo>
                  <a:cubicBezTo>
                    <a:pt x="373" y="514"/>
                    <a:pt x="403" y="509"/>
                    <a:pt x="433" y="501"/>
                  </a:cubicBezTo>
                  <a:cubicBezTo>
                    <a:pt x="463" y="493"/>
                    <a:pt x="491" y="482"/>
                    <a:pt x="518" y="467"/>
                  </a:cubicBezTo>
                  <a:cubicBezTo>
                    <a:pt x="544" y="452"/>
                    <a:pt x="568" y="435"/>
                    <a:pt x="589" y="415"/>
                  </a:cubicBezTo>
                  <a:lnTo>
                    <a:pt x="409" y="241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BFBE24F3-4554-48A0-81A1-FD0A88911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4" y="435"/>
              <a:ext cx="1078" cy="833"/>
            </a:xfrm>
            <a:custGeom>
              <a:avLst/>
              <a:gdLst>
                <a:gd name="T0" fmla="*/ 0 w 454"/>
                <a:gd name="T1" fmla="*/ 83 h 351"/>
                <a:gd name="T2" fmla="*/ 298 w 454"/>
                <a:gd name="T3" fmla="*/ 351 h 351"/>
                <a:gd name="T4" fmla="*/ 0 w 454"/>
                <a:gd name="T5" fmla="*/ 83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4" h="351">
                  <a:moveTo>
                    <a:pt x="0" y="83"/>
                  </a:moveTo>
                  <a:cubicBezTo>
                    <a:pt x="0" y="83"/>
                    <a:pt x="454" y="0"/>
                    <a:pt x="298" y="351"/>
                  </a:cubicBezTo>
                  <a:cubicBezTo>
                    <a:pt x="298" y="351"/>
                    <a:pt x="332" y="125"/>
                    <a:pt x="0" y="83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62072B17-8831-43AA-B2E6-28AF01061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4" y="1598"/>
              <a:ext cx="1287" cy="371"/>
            </a:xfrm>
            <a:custGeom>
              <a:avLst/>
              <a:gdLst>
                <a:gd name="T0" fmla="*/ 474 w 542"/>
                <a:gd name="T1" fmla="*/ 87 h 156"/>
                <a:gd name="T2" fmla="*/ 389 w 542"/>
                <a:gd name="T3" fmla="*/ 120 h 156"/>
                <a:gd name="T4" fmla="*/ 298 w 542"/>
                <a:gd name="T5" fmla="*/ 132 h 156"/>
                <a:gd name="T6" fmla="*/ 208 w 542"/>
                <a:gd name="T7" fmla="*/ 125 h 156"/>
                <a:gd name="T8" fmla="*/ 127 w 542"/>
                <a:gd name="T9" fmla="*/ 100 h 156"/>
                <a:gd name="T10" fmla="*/ 59 w 542"/>
                <a:gd name="T11" fmla="*/ 60 h 156"/>
                <a:gd name="T12" fmla="*/ 7 w 542"/>
                <a:gd name="T13" fmla="*/ 9 h 156"/>
                <a:gd name="T14" fmla="*/ 0 w 542"/>
                <a:gd name="T15" fmla="*/ 0 h 156"/>
                <a:gd name="T16" fmla="*/ 7 w 542"/>
                <a:gd name="T17" fmla="*/ 9 h 156"/>
                <a:gd name="T18" fmla="*/ 54 w 542"/>
                <a:gd name="T19" fmla="*/ 63 h 156"/>
                <a:gd name="T20" fmla="*/ 119 w 542"/>
                <a:gd name="T21" fmla="*/ 108 h 156"/>
                <a:gd name="T22" fmla="*/ 198 w 542"/>
                <a:gd name="T23" fmla="*/ 140 h 156"/>
                <a:gd name="T24" fmla="*/ 287 w 542"/>
                <a:gd name="T25" fmla="*/ 154 h 156"/>
                <a:gd name="T26" fmla="*/ 379 w 542"/>
                <a:gd name="T27" fmla="*/ 148 h 156"/>
                <a:gd name="T28" fmla="*/ 466 w 542"/>
                <a:gd name="T29" fmla="*/ 122 h 156"/>
                <a:gd name="T30" fmla="*/ 540 w 542"/>
                <a:gd name="T31" fmla="*/ 77 h 156"/>
                <a:gd name="T32" fmla="*/ 542 w 542"/>
                <a:gd name="T33" fmla="*/ 39 h 156"/>
                <a:gd name="T34" fmla="*/ 474 w 542"/>
                <a:gd name="T35" fmla="*/ 8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42" h="156">
                  <a:moveTo>
                    <a:pt x="474" y="87"/>
                  </a:moveTo>
                  <a:cubicBezTo>
                    <a:pt x="448" y="102"/>
                    <a:pt x="419" y="111"/>
                    <a:pt x="389" y="120"/>
                  </a:cubicBezTo>
                  <a:cubicBezTo>
                    <a:pt x="359" y="128"/>
                    <a:pt x="329" y="131"/>
                    <a:pt x="298" y="132"/>
                  </a:cubicBezTo>
                  <a:cubicBezTo>
                    <a:pt x="267" y="133"/>
                    <a:pt x="237" y="131"/>
                    <a:pt x="208" y="125"/>
                  </a:cubicBezTo>
                  <a:cubicBezTo>
                    <a:pt x="179" y="120"/>
                    <a:pt x="152" y="111"/>
                    <a:pt x="127" y="100"/>
                  </a:cubicBezTo>
                  <a:cubicBezTo>
                    <a:pt x="102" y="89"/>
                    <a:pt x="79" y="76"/>
                    <a:pt x="59" y="60"/>
                  </a:cubicBezTo>
                  <a:cubicBezTo>
                    <a:pt x="39" y="45"/>
                    <a:pt x="22" y="28"/>
                    <a:pt x="7" y="9"/>
                  </a:cubicBezTo>
                  <a:cubicBezTo>
                    <a:pt x="5" y="6"/>
                    <a:pt x="3" y="3"/>
                    <a:pt x="0" y="0"/>
                  </a:cubicBezTo>
                  <a:cubicBezTo>
                    <a:pt x="2" y="3"/>
                    <a:pt x="4" y="6"/>
                    <a:pt x="7" y="9"/>
                  </a:cubicBezTo>
                  <a:cubicBezTo>
                    <a:pt x="20" y="29"/>
                    <a:pt x="36" y="47"/>
                    <a:pt x="54" y="63"/>
                  </a:cubicBezTo>
                  <a:cubicBezTo>
                    <a:pt x="73" y="80"/>
                    <a:pt x="95" y="95"/>
                    <a:pt x="119" y="108"/>
                  </a:cubicBezTo>
                  <a:cubicBezTo>
                    <a:pt x="143" y="121"/>
                    <a:pt x="170" y="132"/>
                    <a:pt x="198" y="140"/>
                  </a:cubicBezTo>
                  <a:cubicBezTo>
                    <a:pt x="227" y="148"/>
                    <a:pt x="256" y="153"/>
                    <a:pt x="287" y="154"/>
                  </a:cubicBezTo>
                  <a:cubicBezTo>
                    <a:pt x="318" y="156"/>
                    <a:pt x="349" y="154"/>
                    <a:pt x="379" y="148"/>
                  </a:cubicBezTo>
                  <a:cubicBezTo>
                    <a:pt x="409" y="143"/>
                    <a:pt x="438" y="134"/>
                    <a:pt x="466" y="122"/>
                  </a:cubicBezTo>
                  <a:cubicBezTo>
                    <a:pt x="493" y="110"/>
                    <a:pt x="518" y="95"/>
                    <a:pt x="540" y="77"/>
                  </a:cubicBezTo>
                  <a:cubicBezTo>
                    <a:pt x="542" y="39"/>
                    <a:pt x="542" y="39"/>
                    <a:pt x="542" y="39"/>
                  </a:cubicBezTo>
                  <a:cubicBezTo>
                    <a:pt x="522" y="58"/>
                    <a:pt x="499" y="73"/>
                    <a:pt x="474" y="87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366336C8-45A9-494A-A9EE-33A199948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1" y="1100"/>
              <a:ext cx="207" cy="154"/>
            </a:xfrm>
            <a:custGeom>
              <a:avLst/>
              <a:gdLst>
                <a:gd name="T0" fmla="*/ 0 w 207"/>
                <a:gd name="T1" fmla="*/ 76 h 154"/>
                <a:gd name="T2" fmla="*/ 128 w 207"/>
                <a:gd name="T3" fmla="*/ 0 h 154"/>
                <a:gd name="T4" fmla="*/ 207 w 207"/>
                <a:gd name="T5" fmla="*/ 73 h 154"/>
                <a:gd name="T6" fmla="*/ 78 w 207"/>
                <a:gd name="T7" fmla="*/ 154 h 154"/>
                <a:gd name="T8" fmla="*/ 0 w 207"/>
                <a:gd name="T9" fmla="*/ 7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54">
                  <a:moveTo>
                    <a:pt x="0" y="76"/>
                  </a:moveTo>
                  <a:lnTo>
                    <a:pt x="128" y="0"/>
                  </a:lnTo>
                  <a:lnTo>
                    <a:pt x="207" y="73"/>
                  </a:lnTo>
                  <a:lnTo>
                    <a:pt x="78" y="154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29614647-B2DD-4AE9-9F42-CB78EC295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" y="394"/>
              <a:ext cx="829" cy="665"/>
            </a:xfrm>
            <a:custGeom>
              <a:avLst/>
              <a:gdLst>
                <a:gd name="T0" fmla="*/ 0 w 349"/>
                <a:gd name="T1" fmla="*/ 71 h 280"/>
                <a:gd name="T2" fmla="*/ 224 w 349"/>
                <a:gd name="T3" fmla="*/ 280 h 280"/>
                <a:gd name="T4" fmla="*/ 0 w 349"/>
                <a:gd name="T5" fmla="*/ 71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9" h="280">
                  <a:moveTo>
                    <a:pt x="0" y="71"/>
                  </a:moveTo>
                  <a:cubicBezTo>
                    <a:pt x="0" y="71"/>
                    <a:pt x="349" y="0"/>
                    <a:pt x="224" y="280"/>
                  </a:cubicBezTo>
                  <a:cubicBezTo>
                    <a:pt x="224" y="280"/>
                    <a:pt x="301" y="82"/>
                    <a:pt x="0" y="71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25003628-38F5-4F97-A58C-8E3E8F245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8" y="2864"/>
              <a:ext cx="1264" cy="383"/>
            </a:xfrm>
            <a:custGeom>
              <a:avLst/>
              <a:gdLst>
                <a:gd name="T0" fmla="*/ 61 w 532"/>
                <a:gd name="T1" fmla="*/ 113 h 161"/>
                <a:gd name="T2" fmla="*/ 138 w 532"/>
                <a:gd name="T3" fmla="*/ 69 h 161"/>
                <a:gd name="T4" fmla="*/ 223 w 532"/>
                <a:gd name="T5" fmla="*/ 36 h 161"/>
                <a:gd name="T6" fmla="*/ 311 w 532"/>
                <a:gd name="T7" fmla="*/ 15 h 161"/>
                <a:gd name="T8" fmla="*/ 393 w 532"/>
                <a:gd name="T9" fmla="*/ 9 h 161"/>
                <a:gd name="T10" fmla="*/ 466 w 532"/>
                <a:gd name="T11" fmla="*/ 14 h 161"/>
                <a:gd name="T12" fmla="*/ 524 w 532"/>
                <a:gd name="T13" fmla="*/ 32 h 161"/>
                <a:gd name="T14" fmla="*/ 532 w 532"/>
                <a:gd name="T15" fmla="*/ 35 h 161"/>
                <a:gd name="T16" fmla="*/ 525 w 532"/>
                <a:gd name="T17" fmla="*/ 31 h 161"/>
                <a:gd name="T18" fmla="*/ 470 w 532"/>
                <a:gd name="T19" fmla="*/ 11 h 161"/>
                <a:gd name="T20" fmla="*/ 400 w 532"/>
                <a:gd name="T21" fmla="*/ 1 h 161"/>
                <a:gd name="T22" fmla="*/ 318 w 532"/>
                <a:gd name="T23" fmla="*/ 4 h 161"/>
                <a:gd name="T24" fmla="*/ 230 w 532"/>
                <a:gd name="T25" fmla="*/ 19 h 161"/>
                <a:gd name="T26" fmla="*/ 143 w 532"/>
                <a:gd name="T27" fmla="*/ 48 h 161"/>
                <a:gd name="T28" fmla="*/ 64 w 532"/>
                <a:gd name="T29" fmla="*/ 89 h 161"/>
                <a:gd name="T30" fmla="*/ 0 w 532"/>
                <a:gd name="T31" fmla="*/ 137 h 161"/>
                <a:gd name="T32" fmla="*/ 5 w 532"/>
                <a:gd name="T33" fmla="*/ 161 h 161"/>
                <a:gd name="T34" fmla="*/ 61 w 532"/>
                <a:gd name="T35" fmla="*/ 11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2" h="161">
                  <a:moveTo>
                    <a:pt x="61" y="113"/>
                  </a:moveTo>
                  <a:cubicBezTo>
                    <a:pt x="84" y="97"/>
                    <a:pt x="110" y="83"/>
                    <a:pt x="138" y="69"/>
                  </a:cubicBezTo>
                  <a:cubicBezTo>
                    <a:pt x="165" y="56"/>
                    <a:pt x="194" y="45"/>
                    <a:pt x="223" y="36"/>
                  </a:cubicBezTo>
                  <a:cubicBezTo>
                    <a:pt x="252" y="27"/>
                    <a:pt x="282" y="20"/>
                    <a:pt x="311" y="15"/>
                  </a:cubicBezTo>
                  <a:cubicBezTo>
                    <a:pt x="339" y="11"/>
                    <a:pt x="367" y="9"/>
                    <a:pt x="393" y="9"/>
                  </a:cubicBezTo>
                  <a:cubicBezTo>
                    <a:pt x="419" y="8"/>
                    <a:pt x="443" y="10"/>
                    <a:pt x="466" y="14"/>
                  </a:cubicBezTo>
                  <a:cubicBezTo>
                    <a:pt x="487" y="18"/>
                    <a:pt x="507" y="24"/>
                    <a:pt x="524" y="32"/>
                  </a:cubicBezTo>
                  <a:cubicBezTo>
                    <a:pt x="527" y="33"/>
                    <a:pt x="530" y="34"/>
                    <a:pt x="532" y="35"/>
                  </a:cubicBezTo>
                  <a:cubicBezTo>
                    <a:pt x="530" y="34"/>
                    <a:pt x="527" y="33"/>
                    <a:pt x="525" y="31"/>
                  </a:cubicBezTo>
                  <a:cubicBezTo>
                    <a:pt x="509" y="23"/>
                    <a:pt x="490" y="16"/>
                    <a:pt x="470" y="11"/>
                  </a:cubicBezTo>
                  <a:cubicBezTo>
                    <a:pt x="448" y="6"/>
                    <a:pt x="425" y="3"/>
                    <a:pt x="400" y="1"/>
                  </a:cubicBezTo>
                  <a:cubicBezTo>
                    <a:pt x="374" y="0"/>
                    <a:pt x="346" y="1"/>
                    <a:pt x="318" y="4"/>
                  </a:cubicBezTo>
                  <a:cubicBezTo>
                    <a:pt x="289" y="7"/>
                    <a:pt x="259" y="12"/>
                    <a:pt x="230" y="19"/>
                  </a:cubicBezTo>
                  <a:cubicBezTo>
                    <a:pt x="200" y="27"/>
                    <a:pt x="171" y="37"/>
                    <a:pt x="143" y="48"/>
                  </a:cubicBezTo>
                  <a:cubicBezTo>
                    <a:pt x="114" y="60"/>
                    <a:pt x="88" y="74"/>
                    <a:pt x="64" y="89"/>
                  </a:cubicBezTo>
                  <a:cubicBezTo>
                    <a:pt x="40" y="104"/>
                    <a:pt x="18" y="120"/>
                    <a:pt x="0" y="137"/>
                  </a:cubicBezTo>
                  <a:cubicBezTo>
                    <a:pt x="5" y="161"/>
                    <a:pt x="5" y="161"/>
                    <a:pt x="5" y="161"/>
                  </a:cubicBezTo>
                  <a:cubicBezTo>
                    <a:pt x="21" y="144"/>
                    <a:pt x="40" y="128"/>
                    <a:pt x="61" y="113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FA7CA53C-65CB-486E-AB5C-693D0A02AB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3" y="2178"/>
              <a:ext cx="411" cy="480"/>
            </a:xfrm>
            <a:custGeom>
              <a:avLst/>
              <a:gdLst>
                <a:gd name="T0" fmla="*/ 83 w 173"/>
                <a:gd name="T1" fmla="*/ 158 h 202"/>
                <a:gd name="T2" fmla="*/ 67 w 173"/>
                <a:gd name="T3" fmla="*/ 167 h 202"/>
                <a:gd name="T4" fmla="*/ 56 w 173"/>
                <a:gd name="T5" fmla="*/ 153 h 202"/>
                <a:gd name="T6" fmla="*/ 87 w 173"/>
                <a:gd name="T7" fmla="*/ 92 h 202"/>
                <a:gd name="T8" fmla="*/ 97 w 173"/>
                <a:gd name="T9" fmla="*/ 98 h 202"/>
                <a:gd name="T10" fmla="*/ 83 w 173"/>
                <a:gd name="T11" fmla="*/ 158 h 202"/>
                <a:gd name="T12" fmla="*/ 168 w 173"/>
                <a:gd name="T13" fmla="*/ 33 h 202"/>
                <a:gd name="T14" fmla="*/ 173 w 173"/>
                <a:gd name="T15" fmla="*/ 0 h 202"/>
                <a:gd name="T16" fmla="*/ 118 w 173"/>
                <a:gd name="T17" fmla="*/ 8 h 202"/>
                <a:gd name="T18" fmla="*/ 109 w 173"/>
                <a:gd name="T19" fmla="*/ 61 h 202"/>
                <a:gd name="T20" fmla="*/ 90 w 173"/>
                <a:gd name="T21" fmla="*/ 57 h 202"/>
                <a:gd name="T22" fmla="*/ 1 w 173"/>
                <a:gd name="T23" fmla="*/ 157 h 202"/>
                <a:gd name="T24" fmla="*/ 48 w 173"/>
                <a:gd name="T25" fmla="*/ 202 h 202"/>
                <a:gd name="T26" fmla="*/ 85 w 173"/>
                <a:gd name="T27" fmla="*/ 188 h 202"/>
                <a:gd name="T28" fmla="*/ 86 w 173"/>
                <a:gd name="T29" fmla="*/ 198 h 202"/>
                <a:gd name="T30" fmla="*/ 132 w 173"/>
                <a:gd name="T31" fmla="*/ 198 h 202"/>
                <a:gd name="T32" fmla="*/ 139 w 173"/>
                <a:gd name="T33" fmla="*/ 143 h 202"/>
                <a:gd name="T34" fmla="*/ 168 w 173"/>
                <a:gd name="T35" fmla="*/ 3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3" h="202">
                  <a:moveTo>
                    <a:pt x="83" y="158"/>
                  </a:moveTo>
                  <a:cubicBezTo>
                    <a:pt x="80" y="162"/>
                    <a:pt x="73" y="167"/>
                    <a:pt x="67" y="167"/>
                  </a:cubicBezTo>
                  <a:cubicBezTo>
                    <a:pt x="59" y="167"/>
                    <a:pt x="56" y="162"/>
                    <a:pt x="56" y="153"/>
                  </a:cubicBezTo>
                  <a:cubicBezTo>
                    <a:pt x="56" y="144"/>
                    <a:pt x="63" y="92"/>
                    <a:pt x="87" y="92"/>
                  </a:cubicBezTo>
                  <a:cubicBezTo>
                    <a:pt x="92" y="92"/>
                    <a:pt x="96" y="95"/>
                    <a:pt x="97" y="98"/>
                  </a:cubicBezTo>
                  <a:lnTo>
                    <a:pt x="83" y="158"/>
                  </a:lnTo>
                  <a:close/>
                  <a:moveTo>
                    <a:pt x="168" y="33"/>
                  </a:moveTo>
                  <a:cubicBezTo>
                    <a:pt x="171" y="22"/>
                    <a:pt x="173" y="7"/>
                    <a:pt x="173" y="0"/>
                  </a:cubicBezTo>
                  <a:cubicBezTo>
                    <a:pt x="118" y="8"/>
                    <a:pt x="118" y="8"/>
                    <a:pt x="118" y="8"/>
                  </a:cubicBezTo>
                  <a:cubicBezTo>
                    <a:pt x="118" y="16"/>
                    <a:pt x="117" y="29"/>
                    <a:pt x="109" y="61"/>
                  </a:cubicBezTo>
                  <a:cubicBezTo>
                    <a:pt x="104" y="60"/>
                    <a:pt x="97" y="57"/>
                    <a:pt x="90" y="57"/>
                  </a:cubicBezTo>
                  <a:cubicBezTo>
                    <a:pt x="20" y="57"/>
                    <a:pt x="0" y="122"/>
                    <a:pt x="1" y="157"/>
                  </a:cubicBezTo>
                  <a:cubicBezTo>
                    <a:pt x="2" y="185"/>
                    <a:pt x="18" y="202"/>
                    <a:pt x="48" y="202"/>
                  </a:cubicBezTo>
                  <a:cubicBezTo>
                    <a:pt x="65" y="202"/>
                    <a:pt x="78" y="196"/>
                    <a:pt x="85" y="188"/>
                  </a:cubicBezTo>
                  <a:cubicBezTo>
                    <a:pt x="85" y="191"/>
                    <a:pt x="85" y="196"/>
                    <a:pt x="86" y="198"/>
                  </a:cubicBezTo>
                  <a:cubicBezTo>
                    <a:pt x="132" y="198"/>
                    <a:pt x="132" y="198"/>
                    <a:pt x="132" y="198"/>
                  </a:cubicBezTo>
                  <a:cubicBezTo>
                    <a:pt x="130" y="188"/>
                    <a:pt x="131" y="178"/>
                    <a:pt x="139" y="143"/>
                  </a:cubicBezTo>
                  <a:lnTo>
                    <a:pt x="168" y="33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DA6A80CF-EAA7-4F6D-9A62-C338A53BEA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38" y="2311"/>
              <a:ext cx="361" cy="347"/>
            </a:xfrm>
            <a:custGeom>
              <a:avLst/>
              <a:gdLst>
                <a:gd name="T0" fmla="*/ 63 w 152"/>
                <a:gd name="T1" fmla="*/ 56 h 146"/>
                <a:gd name="T2" fmla="*/ 87 w 152"/>
                <a:gd name="T3" fmla="*/ 33 h 146"/>
                <a:gd name="T4" fmla="*/ 99 w 152"/>
                <a:gd name="T5" fmla="*/ 43 h 146"/>
                <a:gd name="T6" fmla="*/ 74 w 152"/>
                <a:gd name="T7" fmla="*/ 58 h 146"/>
                <a:gd name="T8" fmla="*/ 63 w 152"/>
                <a:gd name="T9" fmla="*/ 56 h 146"/>
                <a:gd name="T10" fmla="*/ 55 w 152"/>
                <a:gd name="T11" fmla="*/ 88 h 146"/>
                <a:gd name="T12" fmla="*/ 73 w 152"/>
                <a:gd name="T13" fmla="*/ 89 h 146"/>
                <a:gd name="T14" fmla="*/ 152 w 152"/>
                <a:gd name="T15" fmla="*/ 40 h 146"/>
                <a:gd name="T16" fmla="*/ 93 w 152"/>
                <a:gd name="T17" fmla="*/ 0 h 146"/>
                <a:gd name="T18" fmla="*/ 0 w 152"/>
                <a:gd name="T19" fmla="*/ 95 h 146"/>
                <a:gd name="T20" fmla="*/ 66 w 152"/>
                <a:gd name="T21" fmla="*/ 146 h 146"/>
                <a:gd name="T22" fmla="*/ 130 w 152"/>
                <a:gd name="T23" fmla="*/ 128 h 146"/>
                <a:gd name="T24" fmla="*/ 120 w 152"/>
                <a:gd name="T25" fmla="*/ 99 h 146"/>
                <a:gd name="T26" fmla="*/ 76 w 152"/>
                <a:gd name="T27" fmla="*/ 113 h 146"/>
                <a:gd name="T28" fmla="*/ 54 w 152"/>
                <a:gd name="T29" fmla="*/ 96 h 146"/>
                <a:gd name="T30" fmla="*/ 55 w 152"/>
                <a:gd name="T31" fmla="*/ 8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2" h="146">
                  <a:moveTo>
                    <a:pt x="63" y="56"/>
                  </a:moveTo>
                  <a:cubicBezTo>
                    <a:pt x="67" y="42"/>
                    <a:pt x="74" y="33"/>
                    <a:pt x="87" y="33"/>
                  </a:cubicBezTo>
                  <a:cubicBezTo>
                    <a:pt x="95" y="33"/>
                    <a:pt x="99" y="36"/>
                    <a:pt x="99" y="43"/>
                  </a:cubicBezTo>
                  <a:cubicBezTo>
                    <a:pt x="99" y="52"/>
                    <a:pt x="86" y="58"/>
                    <a:pt x="74" y="58"/>
                  </a:cubicBezTo>
                  <a:cubicBezTo>
                    <a:pt x="69" y="58"/>
                    <a:pt x="65" y="57"/>
                    <a:pt x="63" y="56"/>
                  </a:cubicBezTo>
                  <a:close/>
                  <a:moveTo>
                    <a:pt x="55" y="88"/>
                  </a:moveTo>
                  <a:cubicBezTo>
                    <a:pt x="57" y="88"/>
                    <a:pt x="65" y="89"/>
                    <a:pt x="73" y="89"/>
                  </a:cubicBezTo>
                  <a:cubicBezTo>
                    <a:pt x="125" y="89"/>
                    <a:pt x="152" y="65"/>
                    <a:pt x="152" y="40"/>
                  </a:cubicBezTo>
                  <a:cubicBezTo>
                    <a:pt x="152" y="11"/>
                    <a:pt x="126" y="0"/>
                    <a:pt x="93" y="0"/>
                  </a:cubicBezTo>
                  <a:cubicBezTo>
                    <a:pt x="34" y="0"/>
                    <a:pt x="0" y="44"/>
                    <a:pt x="0" y="95"/>
                  </a:cubicBezTo>
                  <a:cubicBezTo>
                    <a:pt x="0" y="130"/>
                    <a:pt x="21" y="146"/>
                    <a:pt x="66" y="146"/>
                  </a:cubicBezTo>
                  <a:cubicBezTo>
                    <a:pt x="82" y="146"/>
                    <a:pt x="105" y="141"/>
                    <a:pt x="130" y="128"/>
                  </a:cubicBezTo>
                  <a:cubicBezTo>
                    <a:pt x="120" y="99"/>
                    <a:pt x="120" y="99"/>
                    <a:pt x="120" y="99"/>
                  </a:cubicBezTo>
                  <a:cubicBezTo>
                    <a:pt x="107" y="107"/>
                    <a:pt x="89" y="113"/>
                    <a:pt x="76" y="113"/>
                  </a:cubicBezTo>
                  <a:cubicBezTo>
                    <a:pt x="60" y="113"/>
                    <a:pt x="54" y="109"/>
                    <a:pt x="54" y="96"/>
                  </a:cubicBezTo>
                  <a:cubicBezTo>
                    <a:pt x="54" y="95"/>
                    <a:pt x="54" y="90"/>
                    <a:pt x="55" y="88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A6504B52-48E2-470F-8BC4-7ACE92231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2" y="2183"/>
              <a:ext cx="387" cy="465"/>
            </a:xfrm>
            <a:custGeom>
              <a:avLst/>
              <a:gdLst>
                <a:gd name="T0" fmla="*/ 41 w 163"/>
                <a:gd name="T1" fmla="*/ 8 h 196"/>
                <a:gd name="T2" fmla="*/ 97 w 163"/>
                <a:gd name="T3" fmla="*/ 0 h 196"/>
                <a:gd name="T4" fmla="*/ 92 w 163"/>
                <a:gd name="T5" fmla="*/ 33 h 196"/>
                <a:gd name="T6" fmla="*/ 87 w 163"/>
                <a:gd name="T7" fmla="*/ 54 h 196"/>
                <a:gd name="T8" fmla="*/ 84 w 163"/>
                <a:gd name="T9" fmla="*/ 65 h 196"/>
                <a:gd name="T10" fmla="*/ 123 w 163"/>
                <a:gd name="T11" fmla="*/ 55 h 196"/>
                <a:gd name="T12" fmla="*/ 163 w 163"/>
                <a:gd name="T13" fmla="*/ 81 h 196"/>
                <a:gd name="T14" fmla="*/ 161 w 163"/>
                <a:gd name="T15" fmla="*/ 95 h 196"/>
                <a:gd name="T16" fmla="*/ 136 w 163"/>
                <a:gd name="T17" fmla="*/ 196 h 196"/>
                <a:gd name="T18" fmla="*/ 83 w 163"/>
                <a:gd name="T19" fmla="*/ 196 h 196"/>
                <a:gd name="T20" fmla="*/ 105 w 163"/>
                <a:gd name="T21" fmla="*/ 105 h 196"/>
                <a:gd name="T22" fmla="*/ 107 w 163"/>
                <a:gd name="T23" fmla="*/ 96 h 196"/>
                <a:gd name="T24" fmla="*/ 97 w 163"/>
                <a:gd name="T25" fmla="*/ 91 h 196"/>
                <a:gd name="T26" fmla="*/ 76 w 163"/>
                <a:gd name="T27" fmla="*/ 99 h 196"/>
                <a:gd name="T28" fmla="*/ 53 w 163"/>
                <a:gd name="T29" fmla="*/ 196 h 196"/>
                <a:gd name="T30" fmla="*/ 0 w 163"/>
                <a:gd name="T31" fmla="*/ 196 h 196"/>
                <a:gd name="T32" fmla="*/ 33 w 163"/>
                <a:gd name="T33" fmla="*/ 58 h 196"/>
                <a:gd name="T34" fmla="*/ 41 w 163"/>
                <a:gd name="T35" fmla="*/ 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3" h="196">
                  <a:moveTo>
                    <a:pt x="41" y="8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97" y="7"/>
                    <a:pt x="95" y="22"/>
                    <a:pt x="92" y="33"/>
                  </a:cubicBezTo>
                  <a:cubicBezTo>
                    <a:pt x="87" y="54"/>
                    <a:pt x="87" y="54"/>
                    <a:pt x="87" y="54"/>
                  </a:cubicBezTo>
                  <a:cubicBezTo>
                    <a:pt x="86" y="57"/>
                    <a:pt x="85" y="62"/>
                    <a:pt x="84" y="65"/>
                  </a:cubicBezTo>
                  <a:cubicBezTo>
                    <a:pt x="93" y="59"/>
                    <a:pt x="106" y="55"/>
                    <a:pt x="123" y="55"/>
                  </a:cubicBezTo>
                  <a:cubicBezTo>
                    <a:pt x="144" y="55"/>
                    <a:pt x="162" y="60"/>
                    <a:pt x="163" y="81"/>
                  </a:cubicBezTo>
                  <a:cubicBezTo>
                    <a:pt x="163" y="85"/>
                    <a:pt x="162" y="90"/>
                    <a:pt x="161" y="95"/>
                  </a:cubicBezTo>
                  <a:cubicBezTo>
                    <a:pt x="136" y="196"/>
                    <a:pt x="136" y="196"/>
                    <a:pt x="136" y="196"/>
                  </a:cubicBezTo>
                  <a:cubicBezTo>
                    <a:pt x="83" y="196"/>
                    <a:pt x="83" y="196"/>
                    <a:pt x="83" y="196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6" y="102"/>
                    <a:pt x="107" y="99"/>
                    <a:pt x="107" y="96"/>
                  </a:cubicBezTo>
                  <a:cubicBezTo>
                    <a:pt x="107" y="92"/>
                    <a:pt x="104" y="91"/>
                    <a:pt x="97" y="91"/>
                  </a:cubicBezTo>
                  <a:cubicBezTo>
                    <a:pt x="90" y="91"/>
                    <a:pt x="81" y="95"/>
                    <a:pt x="76" y="99"/>
                  </a:cubicBezTo>
                  <a:cubicBezTo>
                    <a:pt x="53" y="196"/>
                    <a:pt x="53" y="196"/>
                    <a:pt x="53" y="196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41" y="26"/>
                    <a:pt x="42" y="16"/>
                    <a:pt x="41" y="8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8C2AFE4E-1736-4FF6-BC04-C0A634529E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9" y="2311"/>
              <a:ext cx="358" cy="347"/>
            </a:xfrm>
            <a:custGeom>
              <a:avLst/>
              <a:gdLst>
                <a:gd name="T0" fmla="*/ 63 w 151"/>
                <a:gd name="T1" fmla="*/ 56 h 146"/>
                <a:gd name="T2" fmla="*/ 87 w 151"/>
                <a:gd name="T3" fmla="*/ 33 h 146"/>
                <a:gd name="T4" fmla="*/ 99 w 151"/>
                <a:gd name="T5" fmla="*/ 43 h 146"/>
                <a:gd name="T6" fmla="*/ 74 w 151"/>
                <a:gd name="T7" fmla="*/ 58 h 146"/>
                <a:gd name="T8" fmla="*/ 63 w 151"/>
                <a:gd name="T9" fmla="*/ 56 h 146"/>
                <a:gd name="T10" fmla="*/ 54 w 151"/>
                <a:gd name="T11" fmla="*/ 88 h 146"/>
                <a:gd name="T12" fmla="*/ 73 w 151"/>
                <a:gd name="T13" fmla="*/ 89 h 146"/>
                <a:gd name="T14" fmla="*/ 151 w 151"/>
                <a:gd name="T15" fmla="*/ 40 h 146"/>
                <a:gd name="T16" fmla="*/ 92 w 151"/>
                <a:gd name="T17" fmla="*/ 0 h 146"/>
                <a:gd name="T18" fmla="*/ 0 w 151"/>
                <a:gd name="T19" fmla="*/ 95 h 146"/>
                <a:gd name="T20" fmla="*/ 65 w 151"/>
                <a:gd name="T21" fmla="*/ 146 h 146"/>
                <a:gd name="T22" fmla="*/ 130 w 151"/>
                <a:gd name="T23" fmla="*/ 128 h 146"/>
                <a:gd name="T24" fmla="*/ 119 w 151"/>
                <a:gd name="T25" fmla="*/ 99 h 146"/>
                <a:gd name="T26" fmla="*/ 75 w 151"/>
                <a:gd name="T27" fmla="*/ 113 h 146"/>
                <a:gd name="T28" fmla="*/ 53 w 151"/>
                <a:gd name="T29" fmla="*/ 96 h 146"/>
                <a:gd name="T30" fmla="*/ 54 w 151"/>
                <a:gd name="T31" fmla="*/ 8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1" h="146">
                  <a:moveTo>
                    <a:pt x="63" y="56"/>
                  </a:moveTo>
                  <a:cubicBezTo>
                    <a:pt x="66" y="42"/>
                    <a:pt x="73" y="33"/>
                    <a:pt x="87" y="33"/>
                  </a:cubicBezTo>
                  <a:cubicBezTo>
                    <a:pt x="94" y="33"/>
                    <a:pt x="99" y="36"/>
                    <a:pt x="99" y="43"/>
                  </a:cubicBezTo>
                  <a:cubicBezTo>
                    <a:pt x="99" y="52"/>
                    <a:pt x="86" y="58"/>
                    <a:pt x="74" y="58"/>
                  </a:cubicBezTo>
                  <a:cubicBezTo>
                    <a:pt x="68" y="58"/>
                    <a:pt x="64" y="57"/>
                    <a:pt x="63" y="56"/>
                  </a:cubicBezTo>
                  <a:close/>
                  <a:moveTo>
                    <a:pt x="54" y="88"/>
                  </a:moveTo>
                  <a:cubicBezTo>
                    <a:pt x="57" y="88"/>
                    <a:pt x="64" y="89"/>
                    <a:pt x="73" y="89"/>
                  </a:cubicBezTo>
                  <a:cubicBezTo>
                    <a:pt x="124" y="89"/>
                    <a:pt x="151" y="65"/>
                    <a:pt x="151" y="40"/>
                  </a:cubicBezTo>
                  <a:cubicBezTo>
                    <a:pt x="151" y="11"/>
                    <a:pt x="125" y="0"/>
                    <a:pt x="92" y="0"/>
                  </a:cubicBezTo>
                  <a:cubicBezTo>
                    <a:pt x="34" y="0"/>
                    <a:pt x="0" y="44"/>
                    <a:pt x="0" y="95"/>
                  </a:cubicBezTo>
                  <a:cubicBezTo>
                    <a:pt x="0" y="130"/>
                    <a:pt x="20" y="146"/>
                    <a:pt x="65" y="146"/>
                  </a:cubicBezTo>
                  <a:cubicBezTo>
                    <a:pt x="81" y="146"/>
                    <a:pt x="105" y="141"/>
                    <a:pt x="130" y="128"/>
                  </a:cubicBezTo>
                  <a:cubicBezTo>
                    <a:pt x="119" y="99"/>
                    <a:pt x="119" y="99"/>
                    <a:pt x="119" y="99"/>
                  </a:cubicBezTo>
                  <a:cubicBezTo>
                    <a:pt x="106" y="107"/>
                    <a:pt x="89" y="113"/>
                    <a:pt x="75" y="113"/>
                  </a:cubicBezTo>
                  <a:cubicBezTo>
                    <a:pt x="59" y="113"/>
                    <a:pt x="53" y="109"/>
                    <a:pt x="53" y="96"/>
                  </a:cubicBezTo>
                  <a:cubicBezTo>
                    <a:pt x="53" y="95"/>
                    <a:pt x="54" y="90"/>
                    <a:pt x="54" y="88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F268435D-9125-49B8-9113-8359A6E7B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9" y="2313"/>
              <a:ext cx="388" cy="349"/>
            </a:xfrm>
            <a:custGeom>
              <a:avLst/>
              <a:gdLst>
                <a:gd name="T0" fmla="*/ 163 w 163"/>
                <a:gd name="T1" fmla="*/ 0 h 147"/>
                <a:gd name="T2" fmla="*/ 141 w 163"/>
                <a:gd name="T3" fmla="*/ 90 h 147"/>
                <a:gd name="T4" fmla="*/ 141 w 163"/>
                <a:gd name="T5" fmla="*/ 132 h 147"/>
                <a:gd name="T6" fmla="*/ 91 w 163"/>
                <a:gd name="T7" fmla="*/ 147 h 147"/>
                <a:gd name="T8" fmla="*/ 86 w 163"/>
                <a:gd name="T9" fmla="*/ 130 h 147"/>
                <a:gd name="T10" fmla="*/ 39 w 163"/>
                <a:gd name="T11" fmla="*/ 145 h 147"/>
                <a:gd name="T12" fmla="*/ 0 w 163"/>
                <a:gd name="T13" fmla="*/ 117 h 147"/>
                <a:gd name="T14" fmla="*/ 5 w 163"/>
                <a:gd name="T15" fmla="*/ 87 h 147"/>
                <a:gd name="T16" fmla="*/ 25 w 163"/>
                <a:gd name="T17" fmla="*/ 6 h 147"/>
                <a:gd name="T18" fmla="*/ 79 w 163"/>
                <a:gd name="T19" fmla="*/ 0 h 147"/>
                <a:gd name="T20" fmla="*/ 57 w 163"/>
                <a:gd name="T21" fmla="*/ 92 h 147"/>
                <a:gd name="T22" fmla="*/ 65 w 163"/>
                <a:gd name="T23" fmla="*/ 107 h 147"/>
                <a:gd name="T24" fmla="*/ 87 w 163"/>
                <a:gd name="T25" fmla="*/ 94 h 147"/>
                <a:gd name="T26" fmla="*/ 108 w 163"/>
                <a:gd name="T27" fmla="*/ 6 h 147"/>
                <a:gd name="T28" fmla="*/ 163 w 163"/>
                <a:gd name="T2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3" h="147">
                  <a:moveTo>
                    <a:pt x="163" y="0"/>
                  </a:moveTo>
                  <a:cubicBezTo>
                    <a:pt x="141" y="90"/>
                    <a:pt x="141" y="90"/>
                    <a:pt x="141" y="90"/>
                  </a:cubicBezTo>
                  <a:cubicBezTo>
                    <a:pt x="137" y="105"/>
                    <a:pt x="137" y="117"/>
                    <a:pt x="141" y="132"/>
                  </a:cubicBezTo>
                  <a:cubicBezTo>
                    <a:pt x="91" y="147"/>
                    <a:pt x="91" y="147"/>
                    <a:pt x="91" y="147"/>
                  </a:cubicBezTo>
                  <a:cubicBezTo>
                    <a:pt x="89" y="143"/>
                    <a:pt x="87" y="133"/>
                    <a:pt x="86" y="130"/>
                  </a:cubicBezTo>
                  <a:cubicBezTo>
                    <a:pt x="73" y="139"/>
                    <a:pt x="57" y="145"/>
                    <a:pt x="39" y="145"/>
                  </a:cubicBezTo>
                  <a:cubicBezTo>
                    <a:pt x="19" y="145"/>
                    <a:pt x="0" y="139"/>
                    <a:pt x="0" y="117"/>
                  </a:cubicBezTo>
                  <a:cubicBezTo>
                    <a:pt x="0" y="111"/>
                    <a:pt x="2" y="102"/>
                    <a:pt x="5" y="87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4" y="103"/>
                    <a:pt x="56" y="107"/>
                    <a:pt x="65" y="107"/>
                  </a:cubicBezTo>
                  <a:cubicBezTo>
                    <a:pt x="73" y="107"/>
                    <a:pt x="80" y="104"/>
                    <a:pt x="87" y="94"/>
                  </a:cubicBezTo>
                  <a:cubicBezTo>
                    <a:pt x="108" y="6"/>
                    <a:pt x="108" y="6"/>
                    <a:pt x="108" y="6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93C2A20C-E274-423B-B599-2BCF6CB97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6" y="2313"/>
              <a:ext cx="385" cy="345"/>
            </a:xfrm>
            <a:custGeom>
              <a:avLst/>
              <a:gdLst>
                <a:gd name="T0" fmla="*/ 0 w 162"/>
                <a:gd name="T1" fmla="*/ 127 h 145"/>
                <a:gd name="T2" fmla="*/ 25 w 162"/>
                <a:gd name="T3" fmla="*/ 97 h 145"/>
                <a:gd name="T4" fmla="*/ 73 w 162"/>
                <a:gd name="T5" fmla="*/ 111 h 145"/>
                <a:gd name="T6" fmla="*/ 92 w 162"/>
                <a:gd name="T7" fmla="*/ 99 h 145"/>
                <a:gd name="T8" fmla="*/ 71 w 162"/>
                <a:gd name="T9" fmla="*/ 88 h 145"/>
                <a:gd name="T10" fmla="*/ 58 w 162"/>
                <a:gd name="T11" fmla="*/ 85 h 145"/>
                <a:gd name="T12" fmla="*/ 26 w 162"/>
                <a:gd name="T13" fmla="*/ 51 h 145"/>
                <a:gd name="T14" fmla="*/ 103 w 162"/>
                <a:gd name="T15" fmla="*/ 0 h 145"/>
                <a:gd name="T16" fmla="*/ 162 w 162"/>
                <a:gd name="T17" fmla="*/ 12 h 145"/>
                <a:gd name="T18" fmla="*/ 139 w 162"/>
                <a:gd name="T19" fmla="*/ 41 h 145"/>
                <a:gd name="T20" fmla="*/ 102 w 162"/>
                <a:gd name="T21" fmla="*/ 32 h 145"/>
                <a:gd name="T22" fmla="*/ 86 w 162"/>
                <a:gd name="T23" fmla="*/ 43 h 145"/>
                <a:gd name="T24" fmla="*/ 103 w 162"/>
                <a:gd name="T25" fmla="*/ 52 h 145"/>
                <a:gd name="T26" fmla="*/ 117 w 162"/>
                <a:gd name="T27" fmla="*/ 55 h 145"/>
                <a:gd name="T28" fmla="*/ 149 w 162"/>
                <a:gd name="T29" fmla="*/ 88 h 145"/>
                <a:gd name="T30" fmla="*/ 66 w 162"/>
                <a:gd name="T31" fmla="*/ 145 h 145"/>
                <a:gd name="T32" fmla="*/ 0 w 162"/>
                <a:gd name="T33" fmla="*/ 127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2" h="145">
                  <a:moveTo>
                    <a:pt x="0" y="127"/>
                  </a:moveTo>
                  <a:cubicBezTo>
                    <a:pt x="25" y="97"/>
                    <a:pt x="25" y="97"/>
                    <a:pt x="25" y="97"/>
                  </a:cubicBezTo>
                  <a:cubicBezTo>
                    <a:pt x="35" y="103"/>
                    <a:pt x="55" y="111"/>
                    <a:pt x="73" y="111"/>
                  </a:cubicBezTo>
                  <a:cubicBezTo>
                    <a:pt x="82" y="111"/>
                    <a:pt x="92" y="107"/>
                    <a:pt x="92" y="99"/>
                  </a:cubicBezTo>
                  <a:cubicBezTo>
                    <a:pt x="92" y="93"/>
                    <a:pt x="87" y="91"/>
                    <a:pt x="71" y="88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37" y="81"/>
                    <a:pt x="26" y="69"/>
                    <a:pt x="26" y="51"/>
                  </a:cubicBezTo>
                  <a:cubicBezTo>
                    <a:pt x="26" y="25"/>
                    <a:pt x="52" y="0"/>
                    <a:pt x="103" y="0"/>
                  </a:cubicBezTo>
                  <a:cubicBezTo>
                    <a:pt x="125" y="0"/>
                    <a:pt x="142" y="4"/>
                    <a:pt x="162" y="12"/>
                  </a:cubicBezTo>
                  <a:cubicBezTo>
                    <a:pt x="139" y="41"/>
                    <a:pt x="139" y="41"/>
                    <a:pt x="139" y="41"/>
                  </a:cubicBezTo>
                  <a:cubicBezTo>
                    <a:pt x="126" y="35"/>
                    <a:pt x="112" y="32"/>
                    <a:pt x="102" y="32"/>
                  </a:cubicBezTo>
                  <a:cubicBezTo>
                    <a:pt x="98" y="32"/>
                    <a:pt x="86" y="33"/>
                    <a:pt x="86" y="43"/>
                  </a:cubicBezTo>
                  <a:cubicBezTo>
                    <a:pt x="86" y="46"/>
                    <a:pt x="90" y="49"/>
                    <a:pt x="103" y="52"/>
                  </a:cubicBezTo>
                  <a:cubicBezTo>
                    <a:pt x="117" y="55"/>
                    <a:pt x="117" y="55"/>
                    <a:pt x="117" y="55"/>
                  </a:cubicBezTo>
                  <a:cubicBezTo>
                    <a:pt x="137" y="60"/>
                    <a:pt x="149" y="68"/>
                    <a:pt x="149" y="88"/>
                  </a:cubicBezTo>
                  <a:cubicBezTo>
                    <a:pt x="149" y="111"/>
                    <a:pt x="122" y="145"/>
                    <a:pt x="66" y="145"/>
                  </a:cubicBezTo>
                  <a:cubicBezTo>
                    <a:pt x="43" y="145"/>
                    <a:pt x="20" y="138"/>
                    <a:pt x="0" y="127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537E5475-8601-4EAB-BDA6-0DBE04910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5" y="2045"/>
              <a:ext cx="45" cy="33"/>
            </a:xfrm>
            <a:custGeom>
              <a:avLst/>
              <a:gdLst>
                <a:gd name="T0" fmla="*/ 3 w 19"/>
                <a:gd name="T1" fmla="*/ 12 h 14"/>
                <a:gd name="T2" fmla="*/ 9 w 19"/>
                <a:gd name="T3" fmla="*/ 14 h 14"/>
                <a:gd name="T4" fmla="*/ 9 w 19"/>
                <a:gd name="T5" fmla="*/ 14 h 14"/>
                <a:gd name="T6" fmla="*/ 18 w 19"/>
                <a:gd name="T7" fmla="*/ 7 h 14"/>
                <a:gd name="T8" fmla="*/ 9 w 19"/>
                <a:gd name="T9" fmla="*/ 0 h 14"/>
                <a:gd name="T10" fmla="*/ 0 w 19"/>
                <a:gd name="T11" fmla="*/ 7 h 14"/>
                <a:gd name="T12" fmla="*/ 3 w 19"/>
                <a:gd name="T13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4">
                  <a:moveTo>
                    <a:pt x="3" y="12"/>
                  </a:moveTo>
                  <a:cubicBezTo>
                    <a:pt x="4" y="13"/>
                    <a:pt x="7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4" y="14"/>
                    <a:pt x="18" y="11"/>
                    <a:pt x="18" y="7"/>
                  </a:cubicBezTo>
                  <a:cubicBezTo>
                    <a:pt x="19" y="3"/>
                    <a:pt x="14" y="0"/>
                    <a:pt x="9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9"/>
                    <a:pt x="1" y="10"/>
                    <a:pt x="3" y="12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A565B1FC-0F2A-4B20-86A9-46D35721C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0" y="2230"/>
              <a:ext cx="232" cy="41"/>
            </a:xfrm>
            <a:custGeom>
              <a:avLst/>
              <a:gdLst>
                <a:gd name="T0" fmla="*/ 95 w 98"/>
                <a:gd name="T1" fmla="*/ 0 h 17"/>
                <a:gd name="T2" fmla="*/ 4 w 98"/>
                <a:gd name="T3" fmla="*/ 0 h 17"/>
                <a:gd name="T4" fmla="*/ 0 w 98"/>
                <a:gd name="T5" fmla="*/ 3 h 17"/>
                <a:gd name="T6" fmla="*/ 0 w 98"/>
                <a:gd name="T7" fmla="*/ 13 h 17"/>
                <a:gd name="T8" fmla="*/ 4 w 98"/>
                <a:gd name="T9" fmla="*/ 17 h 17"/>
                <a:gd name="T10" fmla="*/ 95 w 98"/>
                <a:gd name="T11" fmla="*/ 17 h 17"/>
                <a:gd name="T12" fmla="*/ 98 w 98"/>
                <a:gd name="T13" fmla="*/ 13 h 17"/>
                <a:gd name="T14" fmla="*/ 98 w 98"/>
                <a:gd name="T15" fmla="*/ 3 h 17"/>
                <a:gd name="T16" fmla="*/ 95 w 98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17">
                  <a:moveTo>
                    <a:pt x="9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5"/>
                    <a:pt x="2" y="17"/>
                    <a:pt x="4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7" y="17"/>
                    <a:pt x="98" y="15"/>
                    <a:pt x="98" y="13"/>
                  </a:cubicBezTo>
                  <a:cubicBezTo>
                    <a:pt x="98" y="3"/>
                    <a:pt x="98" y="3"/>
                    <a:pt x="98" y="3"/>
                  </a:cubicBezTo>
                  <a:cubicBezTo>
                    <a:pt x="98" y="1"/>
                    <a:pt x="97" y="0"/>
                    <a:pt x="95" y="0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E09D56BB-89C1-4187-9AD4-CDE3B8EEC7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6" y="2083"/>
              <a:ext cx="400" cy="140"/>
            </a:xfrm>
            <a:custGeom>
              <a:avLst/>
              <a:gdLst>
                <a:gd name="T0" fmla="*/ 164 w 168"/>
                <a:gd name="T1" fmla="*/ 18 h 59"/>
                <a:gd name="T2" fmla="*/ 109 w 168"/>
                <a:gd name="T3" fmla="*/ 0 h 59"/>
                <a:gd name="T4" fmla="*/ 109 w 168"/>
                <a:gd name="T5" fmla="*/ 0 h 59"/>
                <a:gd name="T6" fmla="*/ 89 w 168"/>
                <a:gd name="T7" fmla="*/ 0 h 59"/>
                <a:gd name="T8" fmla="*/ 89 w 168"/>
                <a:gd name="T9" fmla="*/ 0 h 59"/>
                <a:gd name="T10" fmla="*/ 86 w 168"/>
                <a:gd name="T11" fmla="*/ 0 h 59"/>
                <a:gd name="T12" fmla="*/ 86 w 168"/>
                <a:gd name="T13" fmla="*/ 0 h 59"/>
                <a:gd name="T14" fmla="*/ 82 w 168"/>
                <a:gd name="T15" fmla="*/ 0 h 59"/>
                <a:gd name="T16" fmla="*/ 82 w 168"/>
                <a:gd name="T17" fmla="*/ 0 h 59"/>
                <a:gd name="T18" fmla="*/ 81 w 168"/>
                <a:gd name="T19" fmla="*/ 0 h 59"/>
                <a:gd name="T20" fmla="*/ 80 w 168"/>
                <a:gd name="T21" fmla="*/ 0 h 59"/>
                <a:gd name="T22" fmla="*/ 80 w 168"/>
                <a:gd name="T23" fmla="*/ 0 h 59"/>
                <a:gd name="T24" fmla="*/ 79 w 168"/>
                <a:gd name="T25" fmla="*/ 0 h 59"/>
                <a:gd name="T26" fmla="*/ 79 w 168"/>
                <a:gd name="T27" fmla="*/ 0 h 59"/>
                <a:gd name="T28" fmla="*/ 59 w 168"/>
                <a:gd name="T29" fmla="*/ 0 h 59"/>
                <a:gd name="T30" fmla="*/ 59 w 168"/>
                <a:gd name="T31" fmla="*/ 0 h 59"/>
                <a:gd name="T32" fmla="*/ 4 w 168"/>
                <a:gd name="T33" fmla="*/ 18 h 59"/>
                <a:gd name="T34" fmla="*/ 33 w 168"/>
                <a:gd name="T35" fmla="*/ 59 h 59"/>
                <a:gd name="T36" fmla="*/ 34 w 168"/>
                <a:gd name="T37" fmla="*/ 59 h 59"/>
                <a:gd name="T38" fmla="*/ 34 w 168"/>
                <a:gd name="T39" fmla="*/ 59 h 59"/>
                <a:gd name="T40" fmla="*/ 35 w 168"/>
                <a:gd name="T41" fmla="*/ 58 h 59"/>
                <a:gd name="T42" fmla="*/ 34 w 168"/>
                <a:gd name="T43" fmla="*/ 57 h 59"/>
                <a:gd name="T44" fmla="*/ 20 w 168"/>
                <a:gd name="T45" fmla="*/ 20 h 59"/>
                <a:gd name="T46" fmla="*/ 48 w 168"/>
                <a:gd name="T47" fmla="*/ 3 h 59"/>
                <a:gd name="T48" fmla="*/ 29 w 168"/>
                <a:gd name="T49" fmla="*/ 17 h 59"/>
                <a:gd name="T50" fmla="*/ 56 w 168"/>
                <a:gd name="T51" fmla="*/ 59 h 59"/>
                <a:gd name="T52" fmla="*/ 56 w 168"/>
                <a:gd name="T53" fmla="*/ 59 h 59"/>
                <a:gd name="T54" fmla="*/ 56 w 168"/>
                <a:gd name="T55" fmla="*/ 59 h 59"/>
                <a:gd name="T56" fmla="*/ 57 w 168"/>
                <a:gd name="T57" fmla="*/ 58 h 59"/>
                <a:gd name="T58" fmla="*/ 57 w 168"/>
                <a:gd name="T59" fmla="*/ 57 h 59"/>
                <a:gd name="T60" fmla="*/ 49 w 168"/>
                <a:gd name="T61" fmla="*/ 23 h 59"/>
                <a:gd name="T62" fmla="*/ 80 w 168"/>
                <a:gd name="T63" fmla="*/ 2 h 59"/>
                <a:gd name="T64" fmla="*/ 81 w 168"/>
                <a:gd name="T65" fmla="*/ 2 h 59"/>
                <a:gd name="T66" fmla="*/ 82 w 168"/>
                <a:gd name="T67" fmla="*/ 2 h 59"/>
                <a:gd name="T68" fmla="*/ 82 w 168"/>
                <a:gd name="T69" fmla="*/ 2 h 59"/>
                <a:gd name="T70" fmla="*/ 83 w 168"/>
                <a:gd name="T71" fmla="*/ 2 h 59"/>
                <a:gd name="T72" fmla="*/ 83 w 168"/>
                <a:gd name="T73" fmla="*/ 58 h 59"/>
                <a:gd name="T74" fmla="*/ 84 w 168"/>
                <a:gd name="T75" fmla="*/ 59 h 59"/>
                <a:gd name="T76" fmla="*/ 84 w 168"/>
                <a:gd name="T77" fmla="*/ 59 h 59"/>
                <a:gd name="T78" fmla="*/ 85 w 168"/>
                <a:gd name="T79" fmla="*/ 58 h 59"/>
                <a:gd name="T80" fmla="*/ 85 w 168"/>
                <a:gd name="T81" fmla="*/ 2 h 59"/>
                <a:gd name="T82" fmla="*/ 86 w 168"/>
                <a:gd name="T83" fmla="*/ 2 h 59"/>
                <a:gd name="T84" fmla="*/ 119 w 168"/>
                <a:gd name="T85" fmla="*/ 23 h 59"/>
                <a:gd name="T86" fmla="*/ 111 w 168"/>
                <a:gd name="T87" fmla="*/ 57 h 59"/>
                <a:gd name="T88" fmla="*/ 111 w 168"/>
                <a:gd name="T89" fmla="*/ 58 h 59"/>
                <a:gd name="T90" fmla="*/ 112 w 168"/>
                <a:gd name="T91" fmla="*/ 59 h 59"/>
                <a:gd name="T92" fmla="*/ 112 w 168"/>
                <a:gd name="T93" fmla="*/ 59 h 59"/>
                <a:gd name="T94" fmla="*/ 112 w 168"/>
                <a:gd name="T95" fmla="*/ 59 h 59"/>
                <a:gd name="T96" fmla="*/ 140 w 168"/>
                <a:gd name="T97" fmla="*/ 17 h 59"/>
                <a:gd name="T98" fmla="*/ 120 w 168"/>
                <a:gd name="T99" fmla="*/ 3 h 59"/>
                <a:gd name="T100" fmla="*/ 148 w 168"/>
                <a:gd name="T101" fmla="*/ 20 h 59"/>
                <a:gd name="T102" fmla="*/ 134 w 168"/>
                <a:gd name="T103" fmla="*/ 57 h 59"/>
                <a:gd name="T104" fmla="*/ 134 w 168"/>
                <a:gd name="T105" fmla="*/ 58 h 59"/>
                <a:gd name="T106" fmla="*/ 135 w 168"/>
                <a:gd name="T107" fmla="*/ 59 h 59"/>
                <a:gd name="T108" fmla="*/ 135 w 168"/>
                <a:gd name="T109" fmla="*/ 59 h 59"/>
                <a:gd name="T110" fmla="*/ 135 w 168"/>
                <a:gd name="T111" fmla="*/ 59 h 59"/>
                <a:gd name="T112" fmla="*/ 164 w 168"/>
                <a:gd name="T113" fmla="*/ 1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8" h="59">
                  <a:moveTo>
                    <a:pt x="164" y="18"/>
                  </a:moveTo>
                  <a:cubicBezTo>
                    <a:pt x="161" y="6"/>
                    <a:pt x="143" y="0"/>
                    <a:pt x="109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8" y="0"/>
                    <a:pt x="87" y="0"/>
                    <a:pt x="8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26" y="0"/>
                    <a:pt x="7" y="6"/>
                    <a:pt x="4" y="18"/>
                  </a:cubicBezTo>
                  <a:cubicBezTo>
                    <a:pt x="0" y="35"/>
                    <a:pt x="32" y="58"/>
                    <a:pt x="33" y="59"/>
                  </a:cubicBezTo>
                  <a:cubicBezTo>
                    <a:pt x="33" y="59"/>
                    <a:pt x="34" y="59"/>
                    <a:pt x="34" y="59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34" y="59"/>
                    <a:pt x="35" y="59"/>
                    <a:pt x="35" y="58"/>
                  </a:cubicBezTo>
                  <a:cubicBezTo>
                    <a:pt x="35" y="58"/>
                    <a:pt x="35" y="57"/>
                    <a:pt x="34" y="57"/>
                  </a:cubicBezTo>
                  <a:cubicBezTo>
                    <a:pt x="21" y="42"/>
                    <a:pt x="17" y="29"/>
                    <a:pt x="20" y="20"/>
                  </a:cubicBezTo>
                  <a:cubicBezTo>
                    <a:pt x="24" y="9"/>
                    <a:pt x="38" y="5"/>
                    <a:pt x="48" y="3"/>
                  </a:cubicBezTo>
                  <a:cubicBezTo>
                    <a:pt x="37" y="6"/>
                    <a:pt x="30" y="10"/>
                    <a:pt x="29" y="17"/>
                  </a:cubicBezTo>
                  <a:cubicBezTo>
                    <a:pt x="24" y="34"/>
                    <a:pt x="55" y="58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7" y="59"/>
                    <a:pt x="57" y="59"/>
                    <a:pt x="57" y="58"/>
                  </a:cubicBezTo>
                  <a:cubicBezTo>
                    <a:pt x="57" y="58"/>
                    <a:pt x="57" y="58"/>
                    <a:pt x="57" y="57"/>
                  </a:cubicBezTo>
                  <a:cubicBezTo>
                    <a:pt x="48" y="44"/>
                    <a:pt x="46" y="33"/>
                    <a:pt x="49" y="23"/>
                  </a:cubicBezTo>
                  <a:cubicBezTo>
                    <a:pt x="55" y="9"/>
                    <a:pt x="73" y="4"/>
                    <a:pt x="80" y="2"/>
                  </a:cubicBezTo>
                  <a:cubicBezTo>
                    <a:pt x="80" y="2"/>
                    <a:pt x="80" y="2"/>
                    <a:pt x="81" y="2"/>
                  </a:cubicBezTo>
                  <a:cubicBezTo>
                    <a:pt x="81" y="2"/>
                    <a:pt x="81" y="2"/>
                    <a:pt x="82" y="2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82" y="2"/>
                    <a:pt x="83" y="2"/>
                    <a:pt x="83" y="2"/>
                  </a:cubicBezTo>
                  <a:cubicBezTo>
                    <a:pt x="82" y="4"/>
                    <a:pt x="68" y="26"/>
                    <a:pt x="83" y="58"/>
                  </a:cubicBezTo>
                  <a:cubicBezTo>
                    <a:pt x="83" y="59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9"/>
                    <a:pt x="85" y="59"/>
                    <a:pt x="85" y="58"/>
                  </a:cubicBezTo>
                  <a:cubicBezTo>
                    <a:pt x="100" y="27"/>
                    <a:pt x="87" y="4"/>
                    <a:pt x="85" y="2"/>
                  </a:cubicBezTo>
                  <a:cubicBezTo>
                    <a:pt x="85" y="2"/>
                    <a:pt x="86" y="2"/>
                    <a:pt x="86" y="2"/>
                  </a:cubicBezTo>
                  <a:cubicBezTo>
                    <a:pt x="89" y="2"/>
                    <a:pt x="113" y="7"/>
                    <a:pt x="119" y="23"/>
                  </a:cubicBezTo>
                  <a:cubicBezTo>
                    <a:pt x="123" y="33"/>
                    <a:pt x="120" y="44"/>
                    <a:pt x="111" y="57"/>
                  </a:cubicBezTo>
                  <a:cubicBezTo>
                    <a:pt x="111" y="58"/>
                    <a:pt x="111" y="58"/>
                    <a:pt x="111" y="58"/>
                  </a:cubicBezTo>
                  <a:cubicBezTo>
                    <a:pt x="111" y="59"/>
                    <a:pt x="112" y="59"/>
                    <a:pt x="112" y="59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4" y="58"/>
                    <a:pt x="145" y="34"/>
                    <a:pt x="140" y="17"/>
                  </a:cubicBezTo>
                  <a:cubicBezTo>
                    <a:pt x="138" y="10"/>
                    <a:pt x="131" y="6"/>
                    <a:pt x="120" y="3"/>
                  </a:cubicBezTo>
                  <a:cubicBezTo>
                    <a:pt x="130" y="5"/>
                    <a:pt x="144" y="9"/>
                    <a:pt x="148" y="20"/>
                  </a:cubicBezTo>
                  <a:cubicBezTo>
                    <a:pt x="152" y="29"/>
                    <a:pt x="147" y="42"/>
                    <a:pt x="134" y="57"/>
                  </a:cubicBezTo>
                  <a:cubicBezTo>
                    <a:pt x="134" y="57"/>
                    <a:pt x="134" y="58"/>
                    <a:pt x="134" y="58"/>
                  </a:cubicBezTo>
                  <a:cubicBezTo>
                    <a:pt x="134" y="59"/>
                    <a:pt x="134" y="59"/>
                    <a:pt x="135" y="59"/>
                  </a:cubicBezTo>
                  <a:cubicBezTo>
                    <a:pt x="135" y="59"/>
                    <a:pt x="135" y="59"/>
                    <a:pt x="135" y="59"/>
                  </a:cubicBezTo>
                  <a:cubicBezTo>
                    <a:pt x="135" y="59"/>
                    <a:pt x="135" y="59"/>
                    <a:pt x="135" y="59"/>
                  </a:cubicBezTo>
                  <a:cubicBezTo>
                    <a:pt x="136" y="58"/>
                    <a:pt x="168" y="35"/>
                    <a:pt x="164" y="18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00A683D4-8FC2-4EB7-9026-2679B1CC59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24" y="3411"/>
              <a:ext cx="3432" cy="363"/>
            </a:xfrm>
            <a:custGeom>
              <a:avLst/>
              <a:gdLst>
                <a:gd name="T0" fmla="*/ 1412 w 1445"/>
                <a:gd name="T1" fmla="*/ 48 h 153"/>
                <a:gd name="T2" fmla="*/ 1402 w 1445"/>
                <a:gd name="T3" fmla="*/ 84 h 153"/>
                <a:gd name="T4" fmla="*/ 1396 w 1445"/>
                <a:gd name="T5" fmla="*/ 121 h 153"/>
                <a:gd name="T6" fmla="*/ 1330 w 1445"/>
                <a:gd name="T7" fmla="*/ 48 h 153"/>
                <a:gd name="T8" fmla="*/ 1320 w 1445"/>
                <a:gd name="T9" fmla="*/ 84 h 153"/>
                <a:gd name="T10" fmla="*/ 1314 w 1445"/>
                <a:gd name="T11" fmla="*/ 121 h 153"/>
                <a:gd name="T12" fmla="*/ 1257 w 1445"/>
                <a:gd name="T13" fmla="*/ 69 h 153"/>
                <a:gd name="T14" fmla="*/ 1233 w 1445"/>
                <a:gd name="T15" fmla="*/ 105 h 153"/>
                <a:gd name="T16" fmla="*/ 1249 w 1445"/>
                <a:gd name="T17" fmla="*/ 33 h 153"/>
                <a:gd name="T18" fmla="*/ 1143 w 1445"/>
                <a:gd name="T19" fmla="*/ 119 h 153"/>
                <a:gd name="T20" fmla="*/ 1194 w 1445"/>
                <a:gd name="T21" fmla="*/ 33 h 153"/>
                <a:gd name="T22" fmla="*/ 1123 w 1445"/>
                <a:gd name="T23" fmla="*/ 119 h 153"/>
                <a:gd name="T24" fmla="*/ 1097 w 1445"/>
                <a:gd name="T25" fmla="*/ 63 h 153"/>
                <a:gd name="T26" fmla="*/ 1124 w 1445"/>
                <a:gd name="T27" fmla="*/ 34 h 153"/>
                <a:gd name="T28" fmla="*/ 1038 w 1445"/>
                <a:gd name="T29" fmla="*/ 65 h 153"/>
                <a:gd name="T30" fmla="*/ 1086 w 1445"/>
                <a:gd name="T31" fmla="*/ 107 h 153"/>
                <a:gd name="T32" fmla="*/ 1053 w 1445"/>
                <a:gd name="T33" fmla="*/ 153 h 153"/>
                <a:gd name="T34" fmla="*/ 986 w 1445"/>
                <a:gd name="T35" fmla="*/ 50 h 153"/>
                <a:gd name="T36" fmla="*/ 969 w 1445"/>
                <a:gd name="T37" fmla="*/ 121 h 153"/>
                <a:gd name="T38" fmla="*/ 942 w 1445"/>
                <a:gd name="T39" fmla="*/ 68 h 153"/>
                <a:gd name="T40" fmla="*/ 885 w 1445"/>
                <a:gd name="T41" fmla="*/ 119 h 153"/>
                <a:gd name="T42" fmla="*/ 935 w 1445"/>
                <a:gd name="T43" fmla="*/ 33 h 153"/>
                <a:gd name="T44" fmla="*/ 865 w 1445"/>
                <a:gd name="T45" fmla="*/ 119 h 153"/>
                <a:gd name="T46" fmla="*/ 826 w 1445"/>
                <a:gd name="T47" fmla="*/ 49 h 153"/>
                <a:gd name="T48" fmla="*/ 761 w 1445"/>
                <a:gd name="T49" fmla="*/ 152 h 153"/>
                <a:gd name="T50" fmla="*/ 856 w 1445"/>
                <a:gd name="T51" fmla="*/ 87 h 153"/>
                <a:gd name="T52" fmla="*/ 808 w 1445"/>
                <a:gd name="T53" fmla="*/ 44 h 153"/>
                <a:gd name="T54" fmla="*/ 661 w 1445"/>
                <a:gd name="T55" fmla="*/ 89 h 153"/>
                <a:gd name="T56" fmla="*/ 676 w 1445"/>
                <a:gd name="T57" fmla="*/ 102 h 153"/>
                <a:gd name="T58" fmla="*/ 709 w 1445"/>
                <a:gd name="T59" fmla="*/ 44 h 153"/>
                <a:gd name="T60" fmla="*/ 639 w 1445"/>
                <a:gd name="T61" fmla="*/ 93 h 153"/>
                <a:gd name="T62" fmla="*/ 666 w 1445"/>
                <a:gd name="T63" fmla="*/ 137 h 153"/>
                <a:gd name="T64" fmla="*/ 558 w 1445"/>
                <a:gd name="T65" fmla="*/ 119 h 153"/>
                <a:gd name="T66" fmla="*/ 592 w 1445"/>
                <a:gd name="T67" fmla="*/ 119 h 153"/>
                <a:gd name="T68" fmla="*/ 577 w 1445"/>
                <a:gd name="T69" fmla="*/ 45 h 153"/>
                <a:gd name="T70" fmla="*/ 518 w 1445"/>
                <a:gd name="T71" fmla="*/ 21 h 153"/>
                <a:gd name="T72" fmla="*/ 493 w 1445"/>
                <a:gd name="T73" fmla="*/ 119 h 153"/>
                <a:gd name="T74" fmla="*/ 424 w 1445"/>
                <a:gd name="T75" fmla="*/ 119 h 153"/>
                <a:gd name="T76" fmla="*/ 501 w 1445"/>
                <a:gd name="T77" fmla="*/ 33 h 153"/>
                <a:gd name="T78" fmla="*/ 445 w 1445"/>
                <a:gd name="T79" fmla="*/ 34 h 153"/>
                <a:gd name="T80" fmla="*/ 397 w 1445"/>
                <a:gd name="T81" fmla="*/ 62 h 153"/>
                <a:gd name="T82" fmla="*/ 401 w 1445"/>
                <a:gd name="T83" fmla="*/ 97 h 153"/>
                <a:gd name="T84" fmla="*/ 418 w 1445"/>
                <a:gd name="T85" fmla="*/ 59 h 153"/>
                <a:gd name="T86" fmla="*/ 217 w 1445"/>
                <a:gd name="T87" fmla="*/ 119 h 153"/>
                <a:gd name="T88" fmla="*/ 291 w 1445"/>
                <a:gd name="T89" fmla="*/ 119 h 153"/>
                <a:gd name="T90" fmla="*/ 284 w 1445"/>
                <a:gd name="T91" fmla="*/ 34 h 153"/>
                <a:gd name="T92" fmla="*/ 211 w 1445"/>
                <a:gd name="T93" fmla="*/ 34 h 153"/>
                <a:gd name="T94" fmla="*/ 137 w 1445"/>
                <a:gd name="T95" fmla="*/ 67 h 153"/>
                <a:gd name="T96" fmla="*/ 147 w 1445"/>
                <a:gd name="T97" fmla="*/ 105 h 153"/>
                <a:gd name="T98" fmla="*/ 164 w 1445"/>
                <a:gd name="T99" fmla="*/ 33 h 153"/>
                <a:gd name="T100" fmla="*/ 52 w 1445"/>
                <a:gd name="T101" fmla="*/ 105 h 153"/>
                <a:gd name="T102" fmla="*/ 81 w 1445"/>
                <a:gd name="T103" fmla="*/ 63 h 153"/>
                <a:gd name="T104" fmla="*/ 21 w 1445"/>
                <a:gd name="T105" fmla="*/ 152 h 153"/>
                <a:gd name="T106" fmla="*/ 101 w 1445"/>
                <a:gd name="T107" fmla="*/ 66 h 153"/>
                <a:gd name="T108" fmla="*/ 50 w 1445"/>
                <a:gd name="T109" fmla="*/ 3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45" h="153">
                  <a:moveTo>
                    <a:pt x="1396" y="121"/>
                  </a:moveTo>
                  <a:cubicBezTo>
                    <a:pt x="1415" y="121"/>
                    <a:pt x="1436" y="114"/>
                    <a:pt x="1437" y="91"/>
                  </a:cubicBezTo>
                  <a:cubicBezTo>
                    <a:pt x="1438" y="74"/>
                    <a:pt x="1414" y="70"/>
                    <a:pt x="1402" y="65"/>
                  </a:cubicBezTo>
                  <a:cubicBezTo>
                    <a:pt x="1397" y="63"/>
                    <a:pt x="1395" y="62"/>
                    <a:pt x="1395" y="58"/>
                  </a:cubicBezTo>
                  <a:cubicBezTo>
                    <a:pt x="1396" y="50"/>
                    <a:pt x="1405" y="48"/>
                    <a:pt x="1412" y="48"/>
                  </a:cubicBezTo>
                  <a:cubicBezTo>
                    <a:pt x="1420" y="48"/>
                    <a:pt x="1428" y="51"/>
                    <a:pt x="1432" y="55"/>
                  </a:cubicBezTo>
                  <a:cubicBezTo>
                    <a:pt x="1445" y="43"/>
                    <a:pt x="1445" y="43"/>
                    <a:pt x="1445" y="43"/>
                  </a:cubicBezTo>
                  <a:cubicBezTo>
                    <a:pt x="1437" y="35"/>
                    <a:pt x="1427" y="32"/>
                    <a:pt x="1415" y="32"/>
                  </a:cubicBezTo>
                  <a:cubicBezTo>
                    <a:pt x="1395" y="32"/>
                    <a:pt x="1378" y="42"/>
                    <a:pt x="1376" y="60"/>
                  </a:cubicBezTo>
                  <a:cubicBezTo>
                    <a:pt x="1375" y="77"/>
                    <a:pt x="1390" y="80"/>
                    <a:pt x="1402" y="84"/>
                  </a:cubicBezTo>
                  <a:cubicBezTo>
                    <a:pt x="1410" y="86"/>
                    <a:pt x="1418" y="88"/>
                    <a:pt x="1417" y="95"/>
                  </a:cubicBezTo>
                  <a:cubicBezTo>
                    <a:pt x="1416" y="105"/>
                    <a:pt x="1405" y="105"/>
                    <a:pt x="1398" y="105"/>
                  </a:cubicBezTo>
                  <a:cubicBezTo>
                    <a:pt x="1389" y="105"/>
                    <a:pt x="1380" y="101"/>
                    <a:pt x="1375" y="95"/>
                  </a:cubicBezTo>
                  <a:cubicBezTo>
                    <a:pt x="1361" y="107"/>
                    <a:pt x="1361" y="107"/>
                    <a:pt x="1361" y="107"/>
                  </a:cubicBezTo>
                  <a:cubicBezTo>
                    <a:pt x="1368" y="117"/>
                    <a:pt x="1382" y="121"/>
                    <a:pt x="1396" y="121"/>
                  </a:cubicBezTo>
                  <a:moveTo>
                    <a:pt x="1314" y="121"/>
                  </a:moveTo>
                  <a:cubicBezTo>
                    <a:pt x="1333" y="121"/>
                    <a:pt x="1354" y="114"/>
                    <a:pt x="1355" y="91"/>
                  </a:cubicBezTo>
                  <a:cubicBezTo>
                    <a:pt x="1356" y="74"/>
                    <a:pt x="1332" y="70"/>
                    <a:pt x="1320" y="65"/>
                  </a:cubicBezTo>
                  <a:cubicBezTo>
                    <a:pt x="1316" y="63"/>
                    <a:pt x="1313" y="62"/>
                    <a:pt x="1313" y="58"/>
                  </a:cubicBezTo>
                  <a:cubicBezTo>
                    <a:pt x="1314" y="50"/>
                    <a:pt x="1323" y="48"/>
                    <a:pt x="1330" y="48"/>
                  </a:cubicBezTo>
                  <a:cubicBezTo>
                    <a:pt x="1338" y="48"/>
                    <a:pt x="1346" y="51"/>
                    <a:pt x="1350" y="55"/>
                  </a:cubicBezTo>
                  <a:cubicBezTo>
                    <a:pt x="1364" y="43"/>
                    <a:pt x="1364" y="43"/>
                    <a:pt x="1364" y="43"/>
                  </a:cubicBezTo>
                  <a:cubicBezTo>
                    <a:pt x="1355" y="35"/>
                    <a:pt x="1345" y="32"/>
                    <a:pt x="1333" y="32"/>
                  </a:cubicBezTo>
                  <a:cubicBezTo>
                    <a:pt x="1314" y="32"/>
                    <a:pt x="1296" y="42"/>
                    <a:pt x="1294" y="60"/>
                  </a:cubicBezTo>
                  <a:cubicBezTo>
                    <a:pt x="1293" y="77"/>
                    <a:pt x="1308" y="80"/>
                    <a:pt x="1320" y="84"/>
                  </a:cubicBezTo>
                  <a:cubicBezTo>
                    <a:pt x="1328" y="86"/>
                    <a:pt x="1336" y="88"/>
                    <a:pt x="1335" y="95"/>
                  </a:cubicBezTo>
                  <a:cubicBezTo>
                    <a:pt x="1335" y="105"/>
                    <a:pt x="1323" y="105"/>
                    <a:pt x="1316" y="105"/>
                  </a:cubicBezTo>
                  <a:cubicBezTo>
                    <a:pt x="1307" y="105"/>
                    <a:pt x="1298" y="101"/>
                    <a:pt x="1293" y="95"/>
                  </a:cubicBezTo>
                  <a:cubicBezTo>
                    <a:pt x="1280" y="107"/>
                    <a:pt x="1280" y="107"/>
                    <a:pt x="1280" y="107"/>
                  </a:cubicBezTo>
                  <a:cubicBezTo>
                    <a:pt x="1287" y="117"/>
                    <a:pt x="1300" y="121"/>
                    <a:pt x="1314" y="121"/>
                  </a:cubicBezTo>
                  <a:moveTo>
                    <a:pt x="1222" y="69"/>
                  </a:moveTo>
                  <a:cubicBezTo>
                    <a:pt x="1222" y="67"/>
                    <a:pt x="1223" y="66"/>
                    <a:pt x="1223" y="64"/>
                  </a:cubicBezTo>
                  <a:cubicBezTo>
                    <a:pt x="1227" y="55"/>
                    <a:pt x="1234" y="49"/>
                    <a:pt x="1245" y="49"/>
                  </a:cubicBezTo>
                  <a:cubicBezTo>
                    <a:pt x="1253" y="49"/>
                    <a:pt x="1259" y="54"/>
                    <a:pt x="1259" y="62"/>
                  </a:cubicBezTo>
                  <a:cubicBezTo>
                    <a:pt x="1259" y="64"/>
                    <a:pt x="1258" y="66"/>
                    <a:pt x="1257" y="69"/>
                  </a:cubicBezTo>
                  <a:lnTo>
                    <a:pt x="1222" y="69"/>
                  </a:lnTo>
                  <a:close/>
                  <a:moveTo>
                    <a:pt x="1228" y="121"/>
                  </a:moveTo>
                  <a:cubicBezTo>
                    <a:pt x="1244" y="121"/>
                    <a:pt x="1260" y="117"/>
                    <a:pt x="1268" y="110"/>
                  </a:cubicBezTo>
                  <a:cubicBezTo>
                    <a:pt x="1263" y="97"/>
                    <a:pt x="1263" y="97"/>
                    <a:pt x="1263" y="97"/>
                  </a:cubicBezTo>
                  <a:cubicBezTo>
                    <a:pt x="1257" y="99"/>
                    <a:pt x="1246" y="105"/>
                    <a:pt x="1233" y="105"/>
                  </a:cubicBezTo>
                  <a:cubicBezTo>
                    <a:pt x="1224" y="105"/>
                    <a:pt x="1216" y="100"/>
                    <a:pt x="1217" y="91"/>
                  </a:cubicBezTo>
                  <a:cubicBezTo>
                    <a:pt x="1217" y="88"/>
                    <a:pt x="1218" y="85"/>
                    <a:pt x="1218" y="82"/>
                  </a:cubicBezTo>
                  <a:cubicBezTo>
                    <a:pt x="1274" y="82"/>
                    <a:pt x="1274" y="82"/>
                    <a:pt x="1274" y="82"/>
                  </a:cubicBezTo>
                  <a:cubicBezTo>
                    <a:pt x="1276" y="76"/>
                    <a:pt x="1279" y="66"/>
                    <a:pt x="1279" y="59"/>
                  </a:cubicBezTo>
                  <a:cubicBezTo>
                    <a:pt x="1280" y="41"/>
                    <a:pt x="1266" y="33"/>
                    <a:pt x="1249" y="33"/>
                  </a:cubicBezTo>
                  <a:cubicBezTo>
                    <a:pt x="1226" y="33"/>
                    <a:pt x="1206" y="47"/>
                    <a:pt x="1200" y="70"/>
                  </a:cubicBezTo>
                  <a:cubicBezTo>
                    <a:pt x="1199" y="77"/>
                    <a:pt x="1196" y="87"/>
                    <a:pt x="1195" y="93"/>
                  </a:cubicBezTo>
                  <a:cubicBezTo>
                    <a:pt x="1194" y="113"/>
                    <a:pt x="1210" y="121"/>
                    <a:pt x="1228" y="121"/>
                  </a:cubicBezTo>
                  <a:moveTo>
                    <a:pt x="1123" y="119"/>
                  </a:moveTo>
                  <a:cubicBezTo>
                    <a:pt x="1143" y="119"/>
                    <a:pt x="1143" y="119"/>
                    <a:pt x="1143" y="119"/>
                  </a:cubicBezTo>
                  <a:cubicBezTo>
                    <a:pt x="1154" y="76"/>
                    <a:pt x="1154" y="76"/>
                    <a:pt x="1154" y="76"/>
                  </a:cubicBezTo>
                  <a:cubicBezTo>
                    <a:pt x="1158" y="60"/>
                    <a:pt x="1170" y="51"/>
                    <a:pt x="1186" y="51"/>
                  </a:cubicBezTo>
                  <a:cubicBezTo>
                    <a:pt x="1189" y="51"/>
                    <a:pt x="1193" y="51"/>
                    <a:pt x="1195" y="51"/>
                  </a:cubicBezTo>
                  <a:cubicBezTo>
                    <a:pt x="1200" y="33"/>
                    <a:pt x="1200" y="33"/>
                    <a:pt x="1200" y="33"/>
                  </a:cubicBezTo>
                  <a:cubicBezTo>
                    <a:pt x="1198" y="33"/>
                    <a:pt x="1196" y="33"/>
                    <a:pt x="1194" y="33"/>
                  </a:cubicBezTo>
                  <a:cubicBezTo>
                    <a:pt x="1183" y="33"/>
                    <a:pt x="1169" y="39"/>
                    <a:pt x="1161" y="48"/>
                  </a:cubicBezTo>
                  <a:cubicBezTo>
                    <a:pt x="1161" y="48"/>
                    <a:pt x="1161" y="48"/>
                    <a:pt x="1161" y="48"/>
                  </a:cubicBezTo>
                  <a:cubicBezTo>
                    <a:pt x="1164" y="34"/>
                    <a:pt x="1164" y="34"/>
                    <a:pt x="1164" y="34"/>
                  </a:cubicBezTo>
                  <a:cubicBezTo>
                    <a:pt x="1144" y="34"/>
                    <a:pt x="1144" y="34"/>
                    <a:pt x="1144" y="34"/>
                  </a:cubicBezTo>
                  <a:lnTo>
                    <a:pt x="1123" y="119"/>
                  </a:lnTo>
                  <a:close/>
                  <a:moveTo>
                    <a:pt x="1069" y="102"/>
                  </a:moveTo>
                  <a:cubicBezTo>
                    <a:pt x="1060" y="102"/>
                    <a:pt x="1053" y="98"/>
                    <a:pt x="1054" y="89"/>
                  </a:cubicBezTo>
                  <a:cubicBezTo>
                    <a:pt x="1054" y="88"/>
                    <a:pt x="1054" y="87"/>
                    <a:pt x="1059" y="67"/>
                  </a:cubicBezTo>
                  <a:cubicBezTo>
                    <a:pt x="1062" y="55"/>
                    <a:pt x="1069" y="49"/>
                    <a:pt x="1080" y="49"/>
                  </a:cubicBezTo>
                  <a:cubicBezTo>
                    <a:pt x="1091" y="49"/>
                    <a:pt x="1098" y="54"/>
                    <a:pt x="1097" y="63"/>
                  </a:cubicBezTo>
                  <a:cubicBezTo>
                    <a:pt x="1097" y="64"/>
                    <a:pt x="1097" y="65"/>
                    <a:pt x="1092" y="85"/>
                  </a:cubicBezTo>
                  <a:cubicBezTo>
                    <a:pt x="1089" y="96"/>
                    <a:pt x="1080" y="102"/>
                    <a:pt x="1069" y="102"/>
                  </a:cubicBezTo>
                  <a:moveTo>
                    <a:pt x="1053" y="153"/>
                  </a:moveTo>
                  <a:cubicBezTo>
                    <a:pt x="1078" y="153"/>
                    <a:pt x="1097" y="140"/>
                    <a:pt x="1104" y="116"/>
                  </a:cubicBezTo>
                  <a:cubicBezTo>
                    <a:pt x="1124" y="34"/>
                    <a:pt x="1124" y="34"/>
                    <a:pt x="1124" y="34"/>
                  </a:cubicBezTo>
                  <a:cubicBezTo>
                    <a:pt x="1104" y="34"/>
                    <a:pt x="1104" y="34"/>
                    <a:pt x="1104" y="34"/>
                  </a:cubicBezTo>
                  <a:cubicBezTo>
                    <a:pt x="1102" y="44"/>
                    <a:pt x="1102" y="44"/>
                    <a:pt x="1102" y="44"/>
                  </a:cubicBezTo>
                  <a:cubicBezTo>
                    <a:pt x="1101" y="44"/>
                    <a:pt x="1101" y="44"/>
                    <a:pt x="1101" y="44"/>
                  </a:cubicBezTo>
                  <a:cubicBezTo>
                    <a:pt x="1098" y="36"/>
                    <a:pt x="1087" y="33"/>
                    <a:pt x="1079" y="33"/>
                  </a:cubicBezTo>
                  <a:cubicBezTo>
                    <a:pt x="1057" y="33"/>
                    <a:pt x="1044" y="45"/>
                    <a:pt x="1038" y="65"/>
                  </a:cubicBezTo>
                  <a:cubicBezTo>
                    <a:pt x="1037" y="70"/>
                    <a:pt x="1035" y="77"/>
                    <a:pt x="1034" y="84"/>
                  </a:cubicBezTo>
                  <a:cubicBezTo>
                    <a:pt x="1033" y="87"/>
                    <a:pt x="1032" y="90"/>
                    <a:pt x="1032" y="93"/>
                  </a:cubicBezTo>
                  <a:cubicBezTo>
                    <a:pt x="1031" y="111"/>
                    <a:pt x="1043" y="118"/>
                    <a:pt x="1060" y="118"/>
                  </a:cubicBezTo>
                  <a:cubicBezTo>
                    <a:pt x="1069" y="118"/>
                    <a:pt x="1079" y="114"/>
                    <a:pt x="1085" y="107"/>
                  </a:cubicBezTo>
                  <a:cubicBezTo>
                    <a:pt x="1086" y="107"/>
                    <a:pt x="1086" y="107"/>
                    <a:pt x="1086" y="107"/>
                  </a:cubicBezTo>
                  <a:cubicBezTo>
                    <a:pt x="1085" y="110"/>
                    <a:pt x="1084" y="114"/>
                    <a:pt x="1084" y="117"/>
                  </a:cubicBezTo>
                  <a:cubicBezTo>
                    <a:pt x="1080" y="129"/>
                    <a:pt x="1072" y="137"/>
                    <a:pt x="1059" y="137"/>
                  </a:cubicBezTo>
                  <a:cubicBezTo>
                    <a:pt x="1051" y="137"/>
                    <a:pt x="1044" y="135"/>
                    <a:pt x="1039" y="129"/>
                  </a:cubicBezTo>
                  <a:cubicBezTo>
                    <a:pt x="1024" y="139"/>
                    <a:pt x="1024" y="139"/>
                    <a:pt x="1024" y="139"/>
                  </a:cubicBezTo>
                  <a:cubicBezTo>
                    <a:pt x="1028" y="148"/>
                    <a:pt x="1040" y="153"/>
                    <a:pt x="1053" y="153"/>
                  </a:cubicBezTo>
                  <a:moveTo>
                    <a:pt x="973" y="105"/>
                  </a:moveTo>
                  <a:cubicBezTo>
                    <a:pt x="964" y="105"/>
                    <a:pt x="957" y="100"/>
                    <a:pt x="958" y="91"/>
                  </a:cubicBezTo>
                  <a:cubicBezTo>
                    <a:pt x="958" y="90"/>
                    <a:pt x="958" y="89"/>
                    <a:pt x="958" y="88"/>
                  </a:cubicBezTo>
                  <a:cubicBezTo>
                    <a:pt x="963" y="67"/>
                    <a:pt x="963" y="67"/>
                    <a:pt x="963" y="67"/>
                  </a:cubicBezTo>
                  <a:cubicBezTo>
                    <a:pt x="966" y="56"/>
                    <a:pt x="975" y="50"/>
                    <a:pt x="986" y="50"/>
                  </a:cubicBezTo>
                  <a:cubicBezTo>
                    <a:pt x="995" y="50"/>
                    <a:pt x="1002" y="54"/>
                    <a:pt x="1002" y="63"/>
                  </a:cubicBezTo>
                  <a:cubicBezTo>
                    <a:pt x="1001" y="64"/>
                    <a:pt x="1001" y="65"/>
                    <a:pt x="1001" y="66"/>
                  </a:cubicBezTo>
                  <a:cubicBezTo>
                    <a:pt x="996" y="87"/>
                    <a:pt x="996" y="87"/>
                    <a:pt x="996" y="87"/>
                  </a:cubicBezTo>
                  <a:cubicBezTo>
                    <a:pt x="993" y="98"/>
                    <a:pt x="984" y="105"/>
                    <a:pt x="973" y="105"/>
                  </a:cubicBezTo>
                  <a:moveTo>
                    <a:pt x="969" y="121"/>
                  </a:moveTo>
                  <a:cubicBezTo>
                    <a:pt x="990" y="121"/>
                    <a:pt x="1011" y="107"/>
                    <a:pt x="1017" y="86"/>
                  </a:cubicBezTo>
                  <a:cubicBezTo>
                    <a:pt x="1018" y="80"/>
                    <a:pt x="1020" y="74"/>
                    <a:pt x="1021" y="68"/>
                  </a:cubicBezTo>
                  <a:cubicBezTo>
                    <a:pt x="1022" y="66"/>
                    <a:pt x="1022" y="64"/>
                    <a:pt x="1022" y="62"/>
                  </a:cubicBezTo>
                  <a:cubicBezTo>
                    <a:pt x="1023" y="43"/>
                    <a:pt x="1008" y="33"/>
                    <a:pt x="990" y="33"/>
                  </a:cubicBezTo>
                  <a:cubicBezTo>
                    <a:pt x="969" y="33"/>
                    <a:pt x="948" y="47"/>
                    <a:pt x="942" y="68"/>
                  </a:cubicBezTo>
                  <a:cubicBezTo>
                    <a:pt x="941" y="75"/>
                    <a:pt x="939" y="81"/>
                    <a:pt x="937" y="88"/>
                  </a:cubicBezTo>
                  <a:cubicBezTo>
                    <a:pt x="937" y="90"/>
                    <a:pt x="937" y="92"/>
                    <a:pt x="937" y="94"/>
                  </a:cubicBezTo>
                  <a:cubicBezTo>
                    <a:pt x="935" y="113"/>
                    <a:pt x="952" y="121"/>
                    <a:pt x="969" y="121"/>
                  </a:cubicBezTo>
                  <a:moveTo>
                    <a:pt x="865" y="119"/>
                  </a:moveTo>
                  <a:cubicBezTo>
                    <a:pt x="885" y="119"/>
                    <a:pt x="885" y="119"/>
                    <a:pt x="885" y="119"/>
                  </a:cubicBezTo>
                  <a:cubicBezTo>
                    <a:pt x="896" y="76"/>
                    <a:pt x="896" y="76"/>
                    <a:pt x="896" y="76"/>
                  </a:cubicBezTo>
                  <a:cubicBezTo>
                    <a:pt x="899" y="60"/>
                    <a:pt x="911" y="51"/>
                    <a:pt x="928" y="51"/>
                  </a:cubicBezTo>
                  <a:cubicBezTo>
                    <a:pt x="930" y="51"/>
                    <a:pt x="934" y="51"/>
                    <a:pt x="937" y="51"/>
                  </a:cubicBezTo>
                  <a:cubicBezTo>
                    <a:pt x="942" y="33"/>
                    <a:pt x="942" y="33"/>
                    <a:pt x="942" y="33"/>
                  </a:cubicBezTo>
                  <a:cubicBezTo>
                    <a:pt x="940" y="33"/>
                    <a:pt x="937" y="33"/>
                    <a:pt x="935" y="33"/>
                  </a:cubicBezTo>
                  <a:cubicBezTo>
                    <a:pt x="925" y="33"/>
                    <a:pt x="910" y="39"/>
                    <a:pt x="903" y="48"/>
                  </a:cubicBezTo>
                  <a:cubicBezTo>
                    <a:pt x="902" y="48"/>
                    <a:pt x="902" y="48"/>
                    <a:pt x="902" y="48"/>
                  </a:cubicBezTo>
                  <a:cubicBezTo>
                    <a:pt x="906" y="34"/>
                    <a:pt x="906" y="34"/>
                    <a:pt x="906" y="34"/>
                  </a:cubicBezTo>
                  <a:cubicBezTo>
                    <a:pt x="886" y="34"/>
                    <a:pt x="886" y="34"/>
                    <a:pt x="886" y="34"/>
                  </a:cubicBezTo>
                  <a:lnTo>
                    <a:pt x="865" y="119"/>
                  </a:lnTo>
                  <a:close/>
                  <a:moveTo>
                    <a:pt x="813" y="105"/>
                  </a:moveTo>
                  <a:cubicBezTo>
                    <a:pt x="804" y="105"/>
                    <a:pt x="796" y="100"/>
                    <a:pt x="797" y="91"/>
                  </a:cubicBezTo>
                  <a:cubicBezTo>
                    <a:pt x="797" y="90"/>
                    <a:pt x="797" y="89"/>
                    <a:pt x="797" y="88"/>
                  </a:cubicBezTo>
                  <a:cubicBezTo>
                    <a:pt x="802" y="68"/>
                    <a:pt x="802" y="68"/>
                    <a:pt x="802" y="68"/>
                  </a:cubicBezTo>
                  <a:cubicBezTo>
                    <a:pt x="805" y="57"/>
                    <a:pt x="815" y="49"/>
                    <a:pt x="826" y="49"/>
                  </a:cubicBezTo>
                  <a:cubicBezTo>
                    <a:pt x="834" y="49"/>
                    <a:pt x="842" y="54"/>
                    <a:pt x="841" y="63"/>
                  </a:cubicBezTo>
                  <a:cubicBezTo>
                    <a:pt x="841" y="64"/>
                    <a:pt x="841" y="65"/>
                    <a:pt x="841" y="66"/>
                  </a:cubicBezTo>
                  <a:cubicBezTo>
                    <a:pt x="835" y="87"/>
                    <a:pt x="835" y="87"/>
                    <a:pt x="835" y="87"/>
                  </a:cubicBezTo>
                  <a:cubicBezTo>
                    <a:pt x="832" y="98"/>
                    <a:pt x="824" y="105"/>
                    <a:pt x="813" y="105"/>
                  </a:cubicBezTo>
                  <a:moveTo>
                    <a:pt x="761" y="152"/>
                  </a:moveTo>
                  <a:cubicBezTo>
                    <a:pt x="781" y="152"/>
                    <a:pt x="781" y="152"/>
                    <a:pt x="781" y="152"/>
                  </a:cubicBezTo>
                  <a:cubicBezTo>
                    <a:pt x="792" y="111"/>
                    <a:pt x="792" y="111"/>
                    <a:pt x="792" y="111"/>
                  </a:cubicBezTo>
                  <a:cubicBezTo>
                    <a:pt x="793" y="111"/>
                    <a:pt x="793" y="111"/>
                    <a:pt x="793" y="111"/>
                  </a:cubicBezTo>
                  <a:cubicBezTo>
                    <a:pt x="796" y="118"/>
                    <a:pt x="804" y="121"/>
                    <a:pt x="812" y="121"/>
                  </a:cubicBezTo>
                  <a:cubicBezTo>
                    <a:pt x="834" y="121"/>
                    <a:pt x="851" y="108"/>
                    <a:pt x="856" y="87"/>
                  </a:cubicBezTo>
                  <a:cubicBezTo>
                    <a:pt x="858" y="80"/>
                    <a:pt x="860" y="73"/>
                    <a:pt x="861" y="66"/>
                  </a:cubicBezTo>
                  <a:cubicBezTo>
                    <a:pt x="862" y="63"/>
                    <a:pt x="862" y="61"/>
                    <a:pt x="862" y="59"/>
                  </a:cubicBezTo>
                  <a:cubicBezTo>
                    <a:pt x="864" y="42"/>
                    <a:pt x="852" y="33"/>
                    <a:pt x="836" y="33"/>
                  </a:cubicBezTo>
                  <a:cubicBezTo>
                    <a:pt x="826" y="33"/>
                    <a:pt x="816" y="37"/>
                    <a:pt x="808" y="44"/>
                  </a:cubicBezTo>
                  <a:cubicBezTo>
                    <a:pt x="808" y="44"/>
                    <a:pt x="808" y="44"/>
                    <a:pt x="808" y="44"/>
                  </a:cubicBezTo>
                  <a:cubicBezTo>
                    <a:pt x="810" y="34"/>
                    <a:pt x="810" y="34"/>
                    <a:pt x="810" y="34"/>
                  </a:cubicBezTo>
                  <a:cubicBezTo>
                    <a:pt x="791" y="34"/>
                    <a:pt x="791" y="34"/>
                    <a:pt x="791" y="34"/>
                  </a:cubicBezTo>
                  <a:lnTo>
                    <a:pt x="761" y="152"/>
                  </a:lnTo>
                  <a:close/>
                  <a:moveTo>
                    <a:pt x="676" y="102"/>
                  </a:moveTo>
                  <a:cubicBezTo>
                    <a:pt x="667" y="102"/>
                    <a:pt x="660" y="98"/>
                    <a:pt x="661" y="89"/>
                  </a:cubicBezTo>
                  <a:cubicBezTo>
                    <a:pt x="661" y="88"/>
                    <a:pt x="661" y="87"/>
                    <a:pt x="666" y="67"/>
                  </a:cubicBezTo>
                  <a:cubicBezTo>
                    <a:pt x="668" y="55"/>
                    <a:pt x="676" y="49"/>
                    <a:pt x="687" y="49"/>
                  </a:cubicBezTo>
                  <a:cubicBezTo>
                    <a:pt x="698" y="49"/>
                    <a:pt x="704" y="54"/>
                    <a:pt x="704" y="63"/>
                  </a:cubicBezTo>
                  <a:cubicBezTo>
                    <a:pt x="704" y="64"/>
                    <a:pt x="703" y="65"/>
                    <a:pt x="698" y="85"/>
                  </a:cubicBezTo>
                  <a:cubicBezTo>
                    <a:pt x="696" y="96"/>
                    <a:pt x="687" y="102"/>
                    <a:pt x="676" y="102"/>
                  </a:cubicBezTo>
                  <a:moveTo>
                    <a:pt x="660" y="153"/>
                  </a:moveTo>
                  <a:cubicBezTo>
                    <a:pt x="685" y="153"/>
                    <a:pt x="704" y="140"/>
                    <a:pt x="710" y="116"/>
                  </a:cubicBezTo>
                  <a:cubicBezTo>
                    <a:pt x="731" y="34"/>
                    <a:pt x="731" y="34"/>
                    <a:pt x="731" y="34"/>
                  </a:cubicBezTo>
                  <a:cubicBezTo>
                    <a:pt x="711" y="34"/>
                    <a:pt x="711" y="34"/>
                    <a:pt x="711" y="34"/>
                  </a:cubicBezTo>
                  <a:cubicBezTo>
                    <a:pt x="709" y="44"/>
                    <a:pt x="709" y="44"/>
                    <a:pt x="709" y="44"/>
                  </a:cubicBezTo>
                  <a:cubicBezTo>
                    <a:pt x="708" y="44"/>
                    <a:pt x="708" y="44"/>
                    <a:pt x="708" y="44"/>
                  </a:cubicBezTo>
                  <a:cubicBezTo>
                    <a:pt x="705" y="36"/>
                    <a:pt x="694" y="33"/>
                    <a:pt x="686" y="33"/>
                  </a:cubicBezTo>
                  <a:cubicBezTo>
                    <a:pt x="664" y="33"/>
                    <a:pt x="650" y="45"/>
                    <a:pt x="645" y="65"/>
                  </a:cubicBezTo>
                  <a:cubicBezTo>
                    <a:pt x="644" y="70"/>
                    <a:pt x="642" y="77"/>
                    <a:pt x="641" y="84"/>
                  </a:cubicBezTo>
                  <a:cubicBezTo>
                    <a:pt x="640" y="87"/>
                    <a:pt x="639" y="90"/>
                    <a:pt x="639" y="93"/>
                  </a:cubicBezTo>
                  <a:cubicBezTo>
                    <a:pt x="638" y="111"/>
                    <a:pt x="650" y="118"/>
                    <a:pt x="666" y="118"/>
                  </a:cubicBezTo>
                  <a:cubicBezTo>
                    <a:pt x="676" y="118"/>
                    <a:pt x="685" y="114"/>
                    <a:pt x="692" y="107"/>
                  </a:cubicBezTo>
                  <a:cubicBezTo>
                    <a:pt x="693" y="107"/>
                    <a:pt x="693" y="107"/>
                    <a:pt x="693" y="107"/>
                  </a:cubicBezTo>
                  <a:cubicBezTo>
                    <a:pt x="692" y="110"/>
                    <a:pt x="691" y="114"/>
                    <a:pt x="690" y="117"/>
                  </a:cubicBezTo>
                  <a:cubicBezTo>
                    <a:pt x="687" y="129"/>
                    <a:pt x="678" y="137"/>
                    <a:pt x="666" y="137"/>
                  </a:cubicBezTo>
                  <a:cubicBezTo>
                    <a:pt x="658" y="137"/>
                    <a:pt x="651" y="135"/>
                    <a:pt x="646" y="129"/>
                  </a:cubicBezTo>
                  <a:cubicBezTo>
                    <a:pt x="631" y="139"/>
                    <a:pt x="631" y="139"/>
                    <a:pt x="631" y="139"/>
                  </a:cubicBezTo>
                  <a:cubicBezTo>
                    <a:pt x="635" y="148"/>
                    <a:pt x="647" y="153"/>
                    <a:pt x="660" y="153"/>
                  </a:cubicBezTo>
                  <a:moveTo>
                    <a:pt x="538" y="119"/>
                  </a:moveTo>
                  <a:cubicBezTo>
                    <a:pt x="558" y="119"/>
                    <a:pt x="558" y="119"/>
                    <a:pt x="558" y="119"/>
                  </a:cubicBezTo>
                  <a:cubicBezTo>
                    <a:pt x="570" y="72"/>
                    <a:pt x="570" y="72"/>
                    <a:pt x="570" y="72"/>
                  </a:cubicBezTo>
                  <a:cubicBezTo>
                    <a:pt x="573" y="59"/>
                    <a:pt x="580" y="50"/>
                    <a:pt x="593" y="50"/>
                  </a:cubicBezTo>
                  <a:cubicBezTo>
                    <a:pt x="602" y="50"/>
                    <a:pt x="607" y="55"/>
                    <a:pt x="606" y="62"/>
                  </a:cubicBezTo>
                  <a:cubicBezTo>
                    <a:pt x="606" y="64"/>
                    <a:pt x="605" y="68"/>
                    <a:pt x="605" y="70"/>
                  </a:cubicBezTo>
                  <a:cubicBezTo>
                    <a:pt x="592" y="119"/>
                    <a:pt x="592" y="119"/>
                    <a:pt x="592" y="119"/>
                  </a:cubicBezTo>
                  <a:cubicBezTo>
                    <a:pt x="613" y="119"/>
                    <a:pt x="613" y="119"/>
                    <a:pt x="613" y="119"/>
                  </a:cubicBezTo>
                  <a:cubicBezTo>
                    <a:pt x="626" y="65"/>
                    <a:pt x="626" y="65"/>
                    <a:pt x="626" y="65"/>
                  </a:cubicBezTo>
                  <a:cubicBezTo>
                    <a:pt x="627" y="62"/>
                    <a:pt x="628" y="57"/>
                    <a:pt x="628" y="55"/>
                  </a:cubicBezTo>
                  <a:cubicBezTo>
                    <a:pt x="629" y="43"/>
                    <a:pt x="620" y="33"/>
                    <a:pt x="604" y="33"/>
                  </a:cubicBezTo>
                  <a:cubicBezTo>
                    <a:pt x="594" y="33"/>
                    <a:pt x="584" y="37"/>
                    <a:pt x="577" y="45"/>
                  </a:cubicBezTo>
                  <a:cubicBezTo>
                    <a:pt x="576" y="45"/>
                    <a:pt x="576" y="45"/>
                    <a:pt x="576" y="45"/>
                  </a:cubicBezTo>
                  <a:cubicBezTo>
                    <a:pt x="578" y="34"/>
                    <a:pt x="578" y="34"/>
                    <a:pt x="578" y="34"/>
                  </a:cubicBezTo>
                  <a:cubicBezTo>
                    <a:pt x="559" y="34"/>
                    <a:pt x="559" y="34"/>
                    <a:pt x="559" y="34"/>
                  </a:cubicBezTo>
                  <a:lnTo>
                    <a:pt x="538" y="119"/>
                  </a:lnTo>
                  <a:close/>
                  <a:moveTo>
                    <a:pt x="518" y="21"/>
                  </a:moveTo>
                  <a:cubicBezTo>
                    <a:pt x="538" y="21"/>
                    <a:pt x="538" y="21"/>
                    <a:pt x="538" y="21"/>
                  </a:cubicBezTo>
                  <a:cubicBezTo>
                    <a:pt x="544" y="0"/>
                    <a:pt x="544" y="0"/>
                    <a:pt x="544" y="0"/>
                  </a:cubicBezTo>
                  <a:cubicBezTo>
                    <a:pt x="523" y="0"/>
                    <a:pt x="523" y="0"/>
                    <a:pt x="523" y="0"/>
                  </a:cubicBezTo>
                  <a:lnTo>
                    <a:pt x="518" y="21"/>
                  </a:lnTo>
                  <a:close/>
                  <a:moveTo>
                    <a:pt x="493" y="119"/>
                  </a:moveTo>
                  <a:cubicBezTo>
                    <a:pt x="514" y="119"/>
                    <a:pt x="514" y="119"/>
                    <a:pt x="514" y="119"/>
                  </a:cubicBezTo>
                  <a:cubicBezTo>
                    <a:pt x="535" y="34"/>
                    <a:pt x="535" y="34"/>
                    <a:pt x="535" y="34"/>
                  </a:cubicBezTo>
                  <a:cubicBezTo>
                    <a:pt x="515" y="34"/>
                    <a:pt x="515" y="34"/>
                    <a:pt x="515" y="34"/>
                  </a:cubicBezTo>
                  <a:lnTo>
                    <a:pt x="493" y="119"/>
                  </a:lnTo>
                  <a:close/>
                  <a:moveTo>
                    <a:pt x="424" y="119"/>
                  </a:moveTo>
                  <a:cubicBezTo>
                    <a:pt x="444" y="119"/>
                    <a:pt x="444" y="119"/>
                    <a:pt x="444" y="119"/>
                  </a:cubicBezTo>
                  <a:cubicBezTo>
                    <a:pt x="455" y="76"/>
                    <a:pt x="455" y="76"/>
                    <a:pt x="455" y="76"/>
                  </a:cubicBezTo>
                  <a:cubicBezTo>
                    <a:pt x="459" y="60"/>
                    <a:pt x="471" y="51"/>
                    <a:pt x="487" y="51"/>
                  </a:cubicBezTo>
                  <a:cubicBezTo>
                    <a:pt x="490" y="51"/>
                    <a:pt x="494" y="51"/>
                    <a:pt x="497" y="51"/>
                  </a:cubicBezTo>
                  <a:cubicBezTo>
                    <a:pt x="501" y="33"/>
                    <a:pt x="501" y="33"/>
                    <a:pt x="501" y="33"/>
                  </a:cubicBezTo>
                  <a:cubicBezTo>
                    <a:pt x="499" y="33"/>
                    <a:pt x="497" y="33"/>
                    <a:pt x="495" y="33"/>
                  </a:cubicBezTo>
                  <a:cubicBezTo>
                    <a:pt x="484" y="33"/>
                    <a:pt x="470" y="39"/>
                    <a:pt x="463" y="48"/>
                  </a:cubicBezTo>
                  <a:cubicBezTo>
                    <a:pt x="462" y="48"/>
                    <a:pt x="462" y="48"/>
                    <a:pt x="462" y="48"/>
                  </a:cubicBezTo>
                  <a:cubicBezTo>
                    <a:pt x="465" y="34"/>
                    <a:pt x="465" y="34"/>
                    <a:pt x="465" y="34"/>
                  </a:cubicBezTo>
                  <a:cubicBezTo>
                    <a:pt x="445" y="34"/>
                    <a:pt x="445" y="34"/>
                    <a:pt x="445" y="34"/>
                  </a:cubicBezTo>
                  <a:lnTo>
                    <a:pt x="424" y="119"/>
                  </a:lnTo>
                  <a:close/>
                  <a:moveTo>
                    <a:pt x="360" y="69"/>
                  </a:moveTo>
                  <a:cubicBezTo>
                    <a:pt x="361" y="67"/>
                    <a:pt x="361" y="66"/>
                    <a:pt x="362" y="64"/>
                  </a:cubicBezTo>
                  <a:cubicBezTo>
                    <a:pt x="365" y="55"/>
                    <a:pt x="373" y="49"/>
                    <a:pt x="384" y="49"/>
                  </a:cubicBezTo>
                  <a:cubicBezTo>
                    <a:pt x="392" y="49"/>
                    <a:pt x="398" y="54"/>
                    <a:pt x="397" y="62"/>
                  </a:cubicBezTo>
                  <a:cubicBezTo>
                    <a:pt x="397" y="64"/>
                    <a:pt x="397" y="66"/>
                    <a:pt x="396" y="69"/>
                  </a:cubicBezTo>
                  <a:lnTo>
                    <a:pt x="360" y="69"/>
                  </a:lnTo>
                  <a:close/>
                  <a:moveTo>
                    <a:pt x="366" y="121"/>
                  </a:moveTo>
                  <a:cubicBezTo>
                    <a:pt x="383" y="121"/>
                    <a:pt x="399" y="117"/>
                    <a:pt x="407" y="110"/>
                  </a:cubicBezTo>
                  <a:cubicBezTo>
                    <a:pt x="401" y="97"/>
                    <a:pt x="401" y="97"/>
                    <a:pt x="401" y="97"/>
                  </a:cubicBezTo>
                  <a:cubicBezTo>
                    <a:pt x="396" y="99"/>
                    <a:pt x="384" y="105"/>
                    <a:pt x="372" y="105"/>
                  </a:cubicBezTo>
                  <a:cubicBezTo>
                    <a:pt x="363" y="105"/>
                    <a:pt x="355" y="100"/>
                    <a:pt x="355" y="91"/>
                  </a:cubicBezTo>
                  <a:cubicBezTo>
                    <a:pt x="355" y="88"/>
                    <a:pt x="356" y="85"/>
                    <a:pt x="357" y="82"/>
                  </a:cubicBezTo>
                  <a:cubicBezTo>
                    <a:pt x="413" y="82"/>
                    <a:pt x="413" y="82"/>
                    <a:pt x="413" y="82"/>
                  </a:cubicBezTo>
                  <a:cubicBezTo>
                    <a:pt x="414" y="76"/>
                    <a:pt x="417" y="66"/>
                    <a:pt x="418" y="59"/>
                  </a:cubicBezTo>
                  <a:cubicBezTo>
                    <a:pt x="419" y="41"/>
                    <a:pt x="405" y="33"/>
                    <a:pt x="388" y="33"/>
                  </a:cubicBezTo>
                  <a:cubicBezTo>
                    <a:pt x="365" y="33"/>
                    <a:pt x="345" y="47"/>
                    <a:pt x="339" y="70"/>
                  </a:cubicBezTo>
                  <a:cubicBezTo>
                    <a:pt x="337" y="77"/>
                    <a:pt x="334" y="87"/>
                    <a:pt x="334" y="93"/>
                  </a:cubicBezTo>
                  <a:cubicBezTo>
                    <a:pt x="332" y="113"/>
                    <a:pt x="349" y="121"/>
                    <a:pt x="366" y="121"/>
                  </a:cubicBezTo>
                  <a:moveTo>
                    <a:pt x="217" y="119"/>
                  </a:moveTo>
                  <a:cubicBezTo>
                    <a:pt x="237" y="119"/>
                    <a:pt x="237" y="119"/>
                    <a:pt x="237" y="119"/>
                  </a:cubicBezTo>
                  <a:cubicBezTo>
                    <a:pt x="268" y="61"/>
                    <a:pt x="268" y="61"/>
                    <a:pt x="268" y="61"/>
                  </a:cubicBezTo>
                  <a:cubicBezTo>
                    <a:pt x="269" y="61"/>
                    <a:pt x="269" y="61"/>
                    <a:pt x="269" y="61"/>
                  </a:cubicBezTo>
                  <a:cubicBezTo>
                    <a:pt x="271" y="119"/>
                    <a:pt x="271" y="119"/>
                    <a:pt x="271" y="119"/>
                  </a:cubicBezTo>
                  <a:cubicBezTo>
                    <a:pt x="291" y="119"/>
                    <a:pt x="291" y="119"/>
                    <a:pt x="291" y="119"/>
                  </a:cubicBezTo>
                  <a:cubicBezTo>
                    <a:pt x="339" y="34"/>
                    <a:pt x="339" y="34"/>
                    <a:pt x="339" y="34"/>
                  </a:cubicBezTo>
                  <a:cubicBezTo>
                    <a:pt x="318" y="34"/>
                    <a:pt x="318" y="34"/>
                    <a:pt x="318" y="34"/>
                  </a:cubicBezTo>
                  <a:cubicBezTo>
                    <a:pt x="287" y="93"/>
                    <a:pt x="287" y="93"/>
                    <a:pt x="287" y="93"/>
                  </a:cubicBezTo>
                  <a:cubicBezTo>
                    <a:pt x="287" y="93"/>
                    <a:pt x="287" y="93"/>
                    <a:pt x="287" y="93"/>
                  </a:cubicBezTo>
                  <a:cubicBezTo>
                    <a:pt x="284" y="34"/>
                    <a:pt x="284" y="34"/>
                    <a:pt x="284" y="34"/>
                  </a:cubicBezTo>
                  <a:cubicBezTo>
                    <a:pt x="267" y="34"/>
                    <a:pt x="267" y="34"/>
                    <a:pt x="267" y="34"/>
                  </a:cubicBezTo>
                  <a:cubicBezTo>
                    <a:pt x="235" y="93"/>
                    <a:pt x="235" y="93"/>
                    <a:pt x="235" y="93"/>
                  </a:cubicBezTo>
                  <a:cubicBezTo>
                    <a:pt x="234" y="93"/>
                    <a:pt x="234" y="93"/>
                    <a:pt x="234" y="93"/>
                  </a:cubicBezTo>
                  <a:cubicBezTo>
                    <a:pt x="232" y="34"/>
                    <a:pt x="232" y="34"/>
                    <a:pt x="232" y="34"/>
                  </a:cubicBezTo>
                  <a:cubicBezTo>
                    <a:pt x="211" y="34"/>
                    <a:pt x="211" y="34"/>
                    <a:pt x="211" y="34"/>
                  </a:cubicBezTo>
                  <a:lnTo>
                    <a:pt x="217" y="119"/>
                  </a:lnTo>
                  <a:close/>
                  <a:moveTo>
                    <a:pt x="147" y="105"/>
                  </a:moveTo>
                  <a:cubicBezTo>
                    <a:pt x="138" y="105"/>
                    <a:pt x="131" y="100"/>
                    <a:pt x="131" y="91"/>
                  </a:cubicBezTo>
                  <a:cubicBezTo>
                    <a:pt x="132" y="90"/>
                    <a:pt x="132" y="89"/>
                    <a:pt x="132" y="88"/>
                  </a:cubicBezTo>
                  <a:cubicBezTo>
                    <a:pt x="137" y="67"/>
                    <a:pt x="137" y="67"/>
                    <a:pt x="137" y="67"/>
                  </a:cubicBezTo>
                  <a:cubicBezTo>
                    <a:pt x="140" y="56"/>
                    <a:pt x="149" y="50"/>
                    <a:pt x="160" y="50"/>
                  </a:cubicBezTo>
                  <a:cubicBezTo>
                    <a:pt x="168" y="50"/>
                    <a:pt x="176" y="54"/>
                    <a:pt x="175" y="63"/>
                  </a:cubicBezTo>
                  <a:cubicBezTo>
                    <a:pt x="175" y="64"/>
                    <a:pt x="175" y="65"/>
                    <a:pt x="175" y="66"/>
                  </a:cubicBezTo>
                  <a:cubicBezTo>
                    <a:pt x="170" y="87"/>
                    <a:pt x="170" y="87"/>
                    <a:pt x="170" y="87"/>
                  </a:cubicBezTo>
                  <a:cubicBezTo>
                    <a:pt x="167" y="98"/>
                    <a:pt x="158" y="105"/>
                    <a:pt x="147" y="105"/>
                  </a:cubicBezTo>
                  <a:moveTo>
                    <a:pt x="143" y="121"/>
                  </a:moveTo>
                  <a:cubicBezTo>
                    <a:pt x="164" y="121"/>
                    <a:pt x="185" y="107"/>
                    <a:pt x="191" y="86"/>
                  </a:cubicBezTo>
                  <a:cubicBezTo>
                    <a:pt x="192" y="80"/>
                    <a:pt x="193" y="74"/>
                    <a:pt x="195" y="68"/>
                  </a:cubicBezTo>
                  <a:cubicBezTo>
                    <a:pt x="195" y="66"/>
                    <a:pt x="196" y="64"/>
                    <a:pt x="196" y="62"/>
                  </a:cubicBezTo>
                  <a:cubicBezTo>
                    <a:pt x="197" y="43"/>
                    <a:pt x="182" y="33"/>
                    <a:pt x="164" y="33"/>
                  </a:cubicBezTo>
                  <a:cubicBezTo>
                    <a:pt x="143" y="33"/>
                    <a:pt x="122" y="47"/>
                    <a:pt x="116" y="68"/>
                  </a:cubicBezTo>
                  <a:cubicBezTo>
                    <a:pt x="115" y="75"/>
                    <a:pt x="113" y="81"/>
                    <a:pt x="111" y="88"/>
                  </a:cubicBezTo>
                  <a:cubicBezTo>
                    <a:pt x="111" y="90"/>
                    <a:pt x="110" y="92"/>
                    <a:pt x="110" y="94"/>
                  </a:cubicBezTo>
                  <a:cubicBezTo>
                    <a:pt x="109" y="113"/>
                    <a:pt x="125" y="121"/>
                    <a:pt x="143" y="121"/>
                  </a:cubicBezTo>
                  <a:moveTo>
                    <a:pt x="52" y="105"/>
                  </a:moveTo>
                  <a:cubicBezTo>
                    <a:pt x="43" y="105"/>
                    <a:pt x="35" y="100"/>
                    <a:pt x="36" y="91"/>
                  </a:cubicBezTo>
                  <a:cubicBezTo>
                    <a:pt x="36" y="90"/>
                    <a:pt x="36" y="89"/>
                    <a:pt x="37" y="8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4" y="57"/>
                    <a:pt x="54" y="49"/>
                    <a:pt x="65" y="49"/>
                  </a:cubicBezTo>
                  <a:cubicBezTo>
                    <a:pt x="74" y="49"/>
                    <a:pt x="81" y="54"/>
                    <a:pt x="81" y="63"/>
                  </a:cubicBezTo>
                  <a:cubicBezTo>
                    <a:pt x="80" y="64"/>
                    <a:pt x="80" y="65"/>
                    <a:pt x="80" y="66"/>
                  </a:cubicBezTo>
                  <a:cubicBezTo>
                    <a:pt x="75" y="87"/>
                    <a:pt x="75" y="87"/>
                    <a:pt x="75" y="87"/>
                  </a:cubicBezTo>
                  <a:cubicBezTo>
                    <a:pt x="72" y="98"/>
                    <a:pt x="63" y="105"/>
                    <a:pt x="52" y="105"/>
                  </a:cubicBezTo>
                  <a:moveTo>
                    <a:pt x="0" y="152"/>
                  </a:moveTo>
                  <a:cubicBezTo>
                    <a:pt x="21" y="152"/>
                    <a:pt x="21" y="152"/>
                    <a:pt x="21" y="152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2" y="111"/>
                    <a:pt x="32" y="111"/>
                    <a:pt x="32" y="111"/>
                  </a:cubicBezTo>
                  <a:cubicBezTo>
                    <a:pt x="35" y="118"/>
                    <a:pt x="43" y="121"/>
                    <a:pt x="51" y="121"/>
                  </a:cubicBezTo>
                  <a:cubicBezTo>
                    <a:pt x="73" y="121"/>
                    <a:pt x="90" y="108"/>
                    <a:pt x="95" y="87"/>
                  </a:cubicBezTo>
                  <a:cubicBezTo>
                    <a:pt x="97" y="80"/>
                    <a:pt x="99" y="73"/>
                    <a:pt x="101" y="66"/>
                  </a:cubicBezTo>
                  <a:cubicBezTo>
                    <a:pt x="101" y="63"/>
                    <a:pt x="102" y="61"/>
                    <a:pt x="102" y="59"/>
                  </a:cubicBezTo>
                  <a:cubicBezTo>
                    <a:pt x="103" y="42"/>
                    <a:pt x="91" y="33"/>
                    <a:pt x="75" y="33"/>
                  </a:cubicBezTo>
                  <a:cubicBezTo>
                    <a:pt x="65" y="33"/>
                    <a:pt x="55" y="37"/>
                    <a:pt x="48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30" y="34"/>
                    <a:pt x="30" y="34"/>
                    <a:pt x="30" y="34"/>
                  </a:cubicBezTo>
                  <a:lnTo>
                    <a:pt x="0" y="152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AB8E14DC-C46E-7273-CA06-119AF8A53FC9}"/>
              </a:ext>
            </a:extLst>
          </p:cNvPr>
          <p:cNvGrpSpPr/>
          <p:nvPr userDrawn="1"/>
        </p:nvGrpSpPr>
        <p:grpSpPr>
          <a:xfrm>
            <a:off x="-12032" y="0"/>
            <a:ext cx="12204032" cy="6857999"/>
            <a:chOff x="-12032" y="0"/>
            <a:chExt cx="12204032" cy="6857999"/>
          </a:xfrm>
          <a:solidFill>
            <a:schemeClr val="tx1">
              <a:alpha val="30000"/>
            </a:schemeClr>
          </a:solidFill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00538995-8657-C0B5-A716-D15E8B72607E}"/>
                </a:ext>
              </a:extLst>
            </p:cNvPr>
            <p:cNvSpPr/>
            <p:nvPr userDrawn="1"/>
          </p:nvSpPr>
          <p:spPr>
            <a:xfrm>
              <a:off x="0" y="0"/>
              <a:ext cx="12192000" cy="939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B0120DB9-027A-E7C6-0CF5-03FE3B82655C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68BAF508-E804-5647-B3C1-F34FB0286364}"/>
                </a:ext>
              </a:extLst>
            </p:cNvPr>
            <p:cNvSpPr/>
            <p:nvPr userDrawn="1"/>
          </p:nvSpPr>
          <p:spPr>
            <a:xfrm>
              <a:off x="0" y="1244600"/>
              <a:ext cx="12192000" cy="4977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A2625C66-9E0B-BFA8-A7B2-AAAD62A47C76}"/>
                </a:ext>
              </a:extLst>
            </p:cNvPr>
            <p:cNvSpPr/>
            <p:nvPr userDrawn="1"/>
          </p:nvSpPr>
          <p:spPr>
            <a:xfrm>
              <a:off x="10706100" y="0"/>
              <a:ext cx="14859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9EFBAF0A-7260-3386-6C61-C29E475ED09D}"/>
                </a:ext>
              </a:extLst>
            </p:cNvPr>
            <p:cNvSpPr/>
            <p:nvPr userDrawn="1"/>
          </p:nvSpPr>
          <p:spPr>
            <a:xfrm>
              <a:off x="-12032" y="5749435"/>
              <a:ext cx="12204032" cy="11085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sp>
        <p:nvSpPr>
          <p:cNvPr id="17" name="Tekstvak 16">
            <a:extLst>
              <a:ext uri="{FF2B5EF4-FFF2-40B4-BE49-F238E27FC236}">
                <a16:creationId xmlns:a16="http://schemas.microsoft.com/office/drawing/2014/main" id="{E23E157D-3ADF-86FD-2809-EB45F2834B64}"/>
              </a:ext>
            </a:extLst>
          </p:cNvPr>
          <p:cNvSpPr txBox="1"/>
          <p:nvPr userDrawn="1"/>
        </p:nvSpPr>
        <p:spPr>
          <a:xfrm>
            <a:off x="-12032" y="-510127"/>
            <a:ext cx="2129051" cy="1501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100" b="0" cap="all" baseline="0" noProof="0" dirty="0">
                <a:latin typeface="+mn-lt"/>
              </a:rPr>
              <a:t>Slide layout</a:t>
            </a:r>
          </a:p>
        </p:txBody>
      </p:sp>
      <p:grpSp>
        <p:nvGrpSpPr>
          <p:cNvPr id="22" name="Group 4">
            <a:extLst>
              <a:ext uri="{FF2B5EF4-FFF2-40B4-BE49-F238E27FC236}">
                <a16:creationId xmlns:a16="http://schemas.microsoft.com/office/drawing/2014/main" id="{0987A07D-4C1C-637F-583C-5F4E53A3A04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010145" y="5694300"/>
            <a:ext cx="925810" cy="871795"/>
            <a:chOff x="2126" y="546"/>
            <a:chExt cx="3428" cy="3228"/>
          </a:xfrm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1222DC03-FAF0-8D72-2078-708BEFC3649B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126" y="546"/>
              <a:ext cx="3428" cy="3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37B76F42-0096-72A4-A4F7-5F6C2E8824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94" y="670"/>
              <a:ext cx="1100" cy="940"/>
            </a:xfrm>
            <a:custGeom>
              <a:avLst/>
              <a:gdLst>
                <a:gd name="T0" fmla="*/ 133 w 463"/>
                <a:gd name="T1" fmla="*/ 162 h 396"/>
                <a:gd name="T2" fmla="*/ 165 w 463"/>
                <a:gd name="T3" fmla="*/ 144 h 396"/>
                <a:gd name="T4" fmla="*/ 230 w 463"/>
                <a:gd name="T5" fmla="*/ 205 h 396"/>
                <a:gd name="T6" fmla="*/ 199 w 463"/>
                <a:gd name="T7" fmla="*/ 225 h 396"/>
                <a:gd name="T8" fmla="*/ 206 w 463"/>
                <a:gd name="T9" fmla="*/ 232 h 396"/>
                <a:gd name="T10" fmla="*/ 235 w 463"/>
                <a:gd name="T11" fmla="*/ 259 h 396"/>
                <a:gd name="T12" fmla="*/ 254 w 463"/>
                <a:gd name="T13" fmla="*/ 278 h 396"/>
                <a:gd name="T14" fmla="*/ 266 w 463"/>
                <a:gd name="T15" fmla="*/ 289 h 396"/>
                <a:gd name="T16" fmla="*/ 272 w 463"/>
                <a:gd name="T17" fmla="*/ 296 h 396"/>
                <a:gd name="T18" fmla="*/ 300 w 463"/>
                <a:gd name="T19" fmla="*/ 322 h 396"/>
                <a:gd name="T20" fmla="*/ 307 w 463"/>
                <a:gd name="T21" fmla="*/ 329 h 396"/>
                <a:gd name="T22" fmla="*/ 337 w 463"/>
                <a:gd name="T23" fmla="*/ 358 h 396"/>
                <a:gd name="T24" fmla="*/ 376 w 463"/>
                <a:gd name="T25" fmla="*/ 396 h 396"/>
                <a:gd name="T26" fmla="*/ 424 w 463"/>
                <a:gd name="T27" fmla="*/ 346 h 396"/>
                <a:gd name="T28" fmla="*/ 452 w 463"/>
                <a:gd name="T29" fmla="*/ 293 h 396"/>
                <a:gd name="T30" fmla="*/ 462 w 463"/>
                <a:gd name="T31" fmla="*/ 241 h 396"/>
                <a:gd name="T32" fmla="*/ 457 w 463"/>
                <a:gd name="T33" fmla="*/ 192 h 396"/>
                <a:gd name="T34" fmla="*/ 440 w 463"/>
                <a:gd name="T35" fmla="*/ 148 h 396"/>
                <a:gd name="T36" fmla="*/ 414 w 463"/>
                <a:gd name="T37" fmla="*/ 109 h 396"/>
                <a:gd name="T38" fmla="*/ 381 w 463"/>
                <a:gd name="T39" fmla="*/ 76 h 396"/>
                <a:gd name="T40" fmla="*/ 341 w 463"/>
                <a:gd name="T41" fmla="*/ 48 h 396"/>
                <a:gd name="T42" fmla="*/ 298 w 463"/>
                <a:gd name="T43" fmla="*/ 28 h 396"/>
                <a:gd name="T44" fmla="*/ 254 w 463"/>
                <a:gd name="T45" fmla="*/ 14 h 396"/>
                <a:gd name="T46" fmla="*/ 166 w 463"/>
                <a:gd name="T47" fmla="*/ 1 h 396"/>
                <a:gd name="T48" fmla="*/ 0 w 463"/>
                <a:gd name="T49" fmla="*/ 33 h 396"/>
                <a:gd name="T50" fmla="*/ 11 w 463"/>
                <a:gd name="T51" fmla="*/ 43 h 396"/>
                <a:gd name="T52" fmla="*/ 24 w 463"/>
                <a:gd name="T53" fmla="*/ 56 h 396"/>
                <a:gd name="T54" fmla="*/ 56 w 463"/>
                <a:gd name="T55" fmla="*/ 87 h 396"/>
                <a:gd name="T56" fmla="*/ 91 w 463"/>
                <a:gd name="T57" fmla="*/ 121 h 396"/>
                <a:gd name="T58" fmla="*/ 132 w 463"/>
                <a:gd name="T59" fmla="*/ 161 h 396"/>
                <a:gd name="T60" fmla="*/ 133 w 463"/>
                <a:gd name="T61" fmla="*/ 162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3" h="396">
                  <a:moveTo>
                    <a:pt x="133" y="162"/>
                  </a:moveTo>
                  <a:cubicBezTo>
                    <a:pt x="165" y="144"/>
                    <a:pt x="165" y="144"/>
                    <a:pt x="165" y="144"/>
                  </a:cubicBezTo>
                  <a:cubicBezTo>
                    <a:pt x="230" y="205"/>
                    <a:pt x="230" y="205"/>
                    <a:pt x="230" y="205"/>
                  </a:cubicBezTo>
                  <a:cubicBezTo>
                    <a:pt x="199" y="225"/>
                    <a:pt x="199" y="225"/>
                    <a:pt x="199" y="225"/>
                  </a:cubicBezTo>
                  <a:cubicBezTo>
                    <a:pt x="206" y="232"/>
                    <a:pt x="206" y="232"/>
                    <a:pt x="206" y="232"/>
                  </a:cubicBezTo>
                  <a:cubicBezTo>
                    <a:pt x="235" y="259"/>
                    <a:pt x="235" y="259"/>
                    <a:pt x="235" y="259"/>
                  </a:cubicBezTo>
                  <a:cubicBezTo>
                    <a:pt x="254" y="278"/>
                    <a:pt x="254" y="278"/>
                    <a:pt x="254" y="278"/>
                  </a:cubicBezTo>
                  <a:cubicBezTo>
                    <a:pt x="266" y="289"/>
                    <a:pt x="266" y="289"/>
                    <a:pt x="266" y="289"/>
                  </a:cubicBezTo>
                  <a:cubicBezTo>
                    <a:pt x="272" y="296"/>
                    <a:pt x="272" y="296"/>
                    <a:pt x="272" y="296"/>
                  </a:cubicBezTo>
                  <a:cubicBezTo>
                    <a:pt x="300" y="322"/>
                    <a:pt x="300" y="322"/>
                    <a:pt x="300" y="322"/>
                  </a:cubicBezTo>
                  <a:cubicBezTo>
                    <a:pt x="307" y="329"/>
                    <a:pt x="307" y="329"/>
                    <a:pt x="307" y="329"/>
                  </a:cubicBezTo>
                  <a:cubicBezTo>
                    <a:pt x="337" y="358"/>
                    <a:pt x="337" y="358"/>
                    <a:pt x="337" y="358"/>
                  </a:cubicBezTo>
                  <a:cubicBezTo>
                    <a:pt x="376" y="396"/>
                    <a:pt x="376" y="396"/>
                    <a:pt x="376" y="396"/>
                  </a:cubicBezTo>
                  <a:cubicBezTo>
                    <a:pt x="395" y="381"/>
                    <a:pt x="411" y="364"/>
                    <a:pt x="424" y="346"/>
                  </a:cubicBezTo>
                  <a:cubicBezTo>
                    <a:pt x="436" y="329"/>
                    <a:pt x="446" y="312"/>
                    <a:pt x="452" y="293"/>
                  </a:cubicBezTo>
                  <a:cubicBezTo>
                    <a:pt x="458" y="276"/>
                    <a:pt x="461" y="259"/>
                    <a:pt x="462" y="241"/>
                  </a:cubicBezTo>
                  <a:cubicBezTo>
                    <a:pt x="463" y="225"/>
                    <a:pt x="461" y="208"/>
                    <a:pt x="457" y="192"/>
                  </a:cubicBezTo>
                  <a:cubicBezTo>
                    <a:pt x="454" y="177"/>
                    <a:pt x="448" y="162"/>
                    <a:pt x="440" y="148"/>
                  </a:cubicBezTo>
                  <a:cubicBezTo>
                    <a:pt x="433" y="134"/>
                    <a:pt x="425" y="121"/>
                    <a:pt x="414" y="109"/>
                  </a:cubicBezTo>
                  <a:cubicBezTo>
                    <a:pt x="404" y="97"/>
                    <a:pt x="393" y="86"/>
                    <a:pt x="381" y="76"/>
                  </a:cubicBezTo>
                  <a:cubicBezTo>
                    <a:pt x="368" y="66"/>
                    <a:pt x="355" y="57"/>
                    <a:pt x="341" y="48"/>
                  </a:cubicBezTo>
                  <a:cubicBezTo>
                    <a:pt x="327" y="41"/>
                    <a:pt x="313" y="34"/>
                    <a:pt x="298" y="28"/>
                  </a:cubicBezTo>
                  <a:cubicBezTo>
                    <a:pt x="284" y="22"/>
                    <a:pt x="269" y="17"/>
                    <a:pt x="254" y="14"/>
                  </a:cubicBezTo>
                  <a:cubicBezTo>
                    <a:pt x="226" y="6"/>
                    <a:pt x="196" y="2"/>
                    <a:pt x="166" y="1"/>
                  </a:cubicBezTo>
                  <a:cubicBezTo>
                    <a:pt x="108" y="0"/>
                    <a:pt x="50" y="11"/>
                    <a:pt x="0" y="3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91" y="121"/>
                    <a:pt x="91" y="121"/>
                    <a:pt x="91" y="121"/>
                  </a:cubicBezTo>
                  <a:cubicBezTo>
                    <a:pt x="132" y="161"/>
                    <a:pt x="132" y="161"/>
                    <a:pt x="132" y="161"/>
                  </a:cubicBezTo>
                  <a:lnTo>
                    <a:pt x="133" y="162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DE1E9ED8-4E82-E448-5687-A4BE79AAFA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64" y="653"/>
              <a:ext cx="1400" cy="1226"/>
            </a:xfrm>
            <a:custGeom>
              <a:avLst/>
              <a:gdLst>
                <a:gd name="T0" fmla="*/ 409 w 589"/>
                <a:gd name="T1" fmla="*/ 241 h 516"/>
                <a:gd name="T2" fmla="*/ 362 w 589"/>
                <a:gd name="T3" fmla="*/ 271 h 516"/>
                <a:gd name="T4" fmla="*/ 296 w 589"/>
                <a:gd name="T5" fmla="*/ 204 h 516"/>
                <a:gd name="T6" fmla="*/ 343 w 589"/>
                <a:gd name="T7" fmla="*/ 177 h 516"/>
                <a:gd name="T8" fmla="*/ 333 w 589"/>
                <a:gd name="T9" fmla="*/ 168 h 516"/>
                <a:gd name="T10" fmla="*/ 308 w 589"/>
                <a:gd name="T11" fmla="*/ 143 h 516"/>
                <a:gd name="T12" fmla="*/ 263 w 589"/>
                <a:gd name="T13" fmla="*/ 100 h 516"/>
                <a:gd name="T14" fmla="*/ 224 w 589"/>
                <a:gd name="T15" fmla="*/ 62 h 516"/>
                <a:gd name="T16" fmla="*/ 190 w 589"/>
                <a:gd name="T17" fmla="*/ 29 h 516"/>
                <a:gd name="T18" fmla="*/ 160 w 589"/>
                <a:gd name="T19" fmla="*/ 0 h 516"/>
                <a:gd name="T20" fmla="*/ 120 w 589"/>
                <a:gd name="T21" fmla="*/ 25 h 516"/>
                <a:gd name="T22" fmla="*/ 84 w 589"/>
                <a:gd name="T23" fmla="*/ 55 h 516"/>
                <a:gd name="T24" fmla="*/ 54 w 589"/>
                <a:gd name="T25" fmla="*/ 89 h 516"/>
                <a:gd name="T26" fmla="*/ 29 w 589"/>
                <a:gd name="T27" fmla="*/ 129 h 516"/>
                <a:gd name="T28" fmla="*/ 11 w 589"/>
                <a:gd name="T29" fmla="*/ 173 h 516"/>
                <a:gd name="T30" fmla="*/ 1 w 589"/>
                <a:gd name="T31" fmla="*/ 223 h 516"/>
                <a:gd name="T32" fmla="*/ 3 w 589"/>
                <a:gd name="T33" fmla="*/ 277 h 516"/>
                <a:gd name="T34" fmla="*/ 20 w 589"/>
                <a:gd name="T35" fmla="*/ 335 h 516"/>
                <a:gd name="T36" fmla="*/ 54 w 589"/>
                <a:gd name="T37" fmla="*/ 392 h 516"/>
                <a:gd name="T38" fmla="*/ 105 w 589"/>
                <a:gd name="T39" fmla="*/ 442 h 516"/>
                <a:gd name="T40" fmla="*/ 172 w 589"/>
                <a:gd name="T41" fmla="*/ 482 h 516"/>
                <a:gd name="T42" fmla="*/ 253 w 589"/>
                <a:gd name="T43" fmla="*/ 507 h 516"/>
                <a:gd name="T44" fmla="*/ 342 w 589"/>
                <a:gd name="T45" fmla="*/ 515 h 516"/>
                <a:gd name="T46" fmla="*/ 433 w 589"/>
                <a:gd name="T47" fmla="*/ 501 h 516"/>
                <a:gd name="T48" fmla="*/ 518 w 589"/>
                <a:gd name="T49" fmla="*/ 467 h 516"/>
                <a:gd name="T50" fmla="*/ 589 w 589"/>
                <a:gd name="T51" fmla="*/ 415 h 516"/>
                <a:gd name="T52" fmla="*/ 409 w 589"/>
                <a:gd name="T53" fmla="*/ 241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9" h="516">
                  <a:moveTo>
                    <a:pt x="409" y="241"/>
                  </a:moveTo>
                  <a:cubicBezTo>
                    <a:pt x="362" y="271"/>
                    <a:pt x="362" y="271"/>
                    <a:pt x="362" y="271"/>
                  </a:cubicBezTo>
                  <a:cubicBezTo>
                    <a:pt x="296" y="204"/>
                    <a:pt x="296" y="204"/>
                    <a:pt x="296" y="204"/>
                  </a:cubicBezTo>
                  <a:cubicBezTo>
                    <a:pt x="343" y="177"/>
                    <a:pt x="343" y="177"/>
                    <a:pt x="343" y="177"/>
                  </a:cubicBezTo>
                  <a:cubicBezTo>
                    <a:pt x="333" y="168"/>
                    <a:pt x="333" y="168"/>
                    <a:pt x="333" y="168"/>
                  </a:cubicBezTo>
                  <a:cubicBezTo>
                    <a:pt x="325" y="159"/>
                    <a:pt x="316" y="151"/>
                    <a:pt x="308" y="143"/>
                  </a:cubicBezTo>
                  <a:cubicBezTo>
                    <a:pt x="292" y="128"/>
                    <a:pt x="277" y="114"/>
                    <a:pt x="263" y="100"/>
                  </a:cubicBezTo>
                  <a:cubicBezTo>
                    <a:pt x="249" y="87"/>
                    <a:pt x="236" y="74"/>
                    <a:pt x="224" y="62"/>
                  </a:cubicBezTo>
                  <a:cubicBezTo>
                    <a:pt x="212" y="51"/>
                    <a:pt x="201" y="40"/>
                    <a:pt x="190" y="29"/>
                  </a:cubicBezTo>
                  <a:cubicBezTo>
                    <a:pt x="179" y="19"/>
                    <a:pt x="169" y="9"/>
                    <a:pt x="160" y="0"/>
                  </a:cubicBezTo>
                  <a:cubicBezTo>
                    <a:pt x="145" y="8"/>
                    <a:pt x="132" y="16"/>
                    <a:pt x="120" y="25"/>
                  </a:cubicBezTo>
                  <a:cubicBezTo>
                    <a:pt x="107" y="35"/>
                    <a:pt x="95" y="44"/>
                    <a:pt x="84" y="55"/>
                  </a:cubicBezTo>
                  <a:cubicBezTo>
                    <a:pt x="73" y="66"/>
                    <a:pt x="63" y="77"/>
                    <a:pt x="54" y="89"/>
                  </a:cubicBezTo>
                  <a:cubicBezTo>
                    <a:pt x="44" y="102"/>
                    <a:pt x="36" y="115"/>
                    <a:pt x="29" y="129"/>
                  </a:cubicBezTo>
                  <a:cubicBezTo>
                    <a:pt x="21" y="143"/>
                    <a:pt x="15" y="158"/>
                    <a:pt x="11" y="173"/>
                  </a:cubicBezTo>
                  <a:cubicBezTo>
                    <a:pt x="6" y="189"/>
                    <a:pt x="3" y="206"/>
                    <a:pt x="1" y="223"/>
                  </a:cubicBezTo>
                  <a:cubicBezTo>
                    <a:pt x="0" y="240"/>
                    <a:pt x="0" y="258"/>
                    <a:pt x="3" y="277"/>
                  </a:cubicBezTo>
                  <a:cubicBezTo>
                    <a:pt x="6" y="296"/>
                    <a:pt x="12" y="315"/>
                    <a:pt x="20" y="335"/>
                  </a:cubicBezTo>
                  <a:cubicBezTo>
                    <a:pt x="28" y="355"/>
                    <a:pt x="40" y="374"/>
                    <a:pt x="54" y="392"/>
                  </a:cubicBezTo>
                  <a:cubicBezTo>
                    <a:pt x="68" y="410"/>
                    <a:pt x="85" y="427"/>
                    <a:pt x="105" y="442"/>
                  </a:cubicBezTo>
                  <a:cubicBezTo>
                    <a:pt x="125" y="458"/>
                    <a:pt x="147" y="471"/>
                    <a:pt x="172" y="482"/>
                  </a:cubicBezTo>
                  <a:cubicBezTo>
                    <a:pt x="197" y="493"/>
                    <a:pt x="224" y="502"/>
                    <a:pt x="253" y="507"/>
                  </a:cubicBezTo>
                  <a:cubicBezTo>
                    <a:pt x="282" y="513"/>
                    <a:pt x="312" y="516"/>
                    <a:pt x="342" y="515"/>
                  </a:cubicBezTo>
                  <a:cubicBezTo>
                    <a:pt x="373" y="514"/>
                    <a:pt x="403" y="509"/>
                    <a:pt x="433" y="501"/>
                  </a:cubicBezTo>
                  <a:cubicBezTo>
                    <a:pt x="463" y="493"/>
                    <a:pt x="491" y="482"/>
                    <a:pt x="518" y="467"/>
                  </a:cubicBezTo>
                  <a:cubicBezTo>
                    <a:pt x="544" y="452"/>
                    <a:pt x="568" y="435"/>
                    <a:pt x="589" y="415"/>
                  </a:cubicBezTo>
                  <a:lnTo>
                    <a:pt x="409" y="241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0B5875CA-0B84-FBF0-1581-243B982B19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34" y="435"/>
              <a:ext cx="1078" cy="833"/>
            </a:xfrm>
            <a:custGeom>
              <a:avLst/>
              <a:gdLst>
                <a:gd name="T0" fmla="*/ 0 w 454"/>
                <a:gd name="T1" fmla="*/ 83 h 351"/>
                <a:gd name="T2" fmla="*/ 298 w 454"/>
                <a:gd name="T3" fmla="*/ 351 h 351"/>
                <a:gd name="T4" fmla="*/ 0 w 454"/>
                <a:gd name="T5" fmla="*/ 83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4" h="351">
                  <a:moveTo>
                    <a:pt x="0" y="83"/>
                  </a:moveTo>
                  <a:cubicBezTo>
                    <a:pt x="0" y="83"/>
                    <a:pt x="454" y="0"/>
                    <a:pt x="298" y="351"/>
                  </a:cubicBezTo>
                  <a:cubicBezTo>
                    <a:pt x="298" y="351"/>
                    <a:pt x="332" y="125"/>
                    <a:pt x="0" y="83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ABB456F6-C7FC-A01D-72A4-DE6DF6F2E1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74" y="1598"/>
              <a:ext cx="1287" cy="371"/>
            </a:xfrm>
            <a:custGeom>
              <a:avLst/>
              <a:gdLst>
                <a:gd name="T0" fmla="*/ 474 w 542"/>
                <a:gd name="T1" fmla="*/ 87 h 156"/>
                <a:gd name="T2" fmla="*/ 389 w 542"/>
                <a:gd name="T3" fmla="*/ 120 h 156"/>
                <a:gd name="T4" fmla="*/ 298 w 542"/>
                <a:gd name="T5" fmla="*/ 132 h 156"/>
                <a:gd name="T6" fmla="*/ 208 w 542"/>
                <a:gd name="T7" fmla="*/ 125 h 156"/>
                <a:gd name="T8" fmla="*/ 127 w 542"/>
                <a:gd name="T9" fmla="*/ 100 h 156"/>
                <a:gd name="T10" fmla="*/ 59 w 542"/>
                <a:gd name="T11" fmla="*/ 60 h 156"/>
                <a:gd name="T12" fmla="*/ 7 w 542"/>
                <a:gd name="T13" fmla="*/ 9 h 156"/>
                <a:gd name="T14" fmla="*/ 0 w 542"/>
                <a:gd name="T15" fmla="*/ 0 h 156"/>
                <a:gd name="T16" fmla="*/ 7 w 542"/>
                <a:gd name="T17" fmla="*/ 9 h 156"/>
                <a:gd name="T18" fmla="*/ 54 w 542"/>
                <a:gd name="T19" fmla="*/ 63 h 156"/>
                <a:gd name="T20" fmla="*/ 119 w 542"/>
                <a:gd name="T21" fmla="*/ 108 h 156"/>
                <a:gd name="T22" fmla="*/ 198 w 542"/>
                <a:gd name="T23" fmla="*/ 140 h 156"/>
                <a:gd name="T24" fmla="*/ 287 w 542"/>
                <a:gd name="T25" fmla="*/ 154 h 156"/>
                <a:gd name="T26" fmla="*/ 379 w 542"/>
                <a:gd name="T27" fmla="*/ 148 h 156"/>
                <a:gd name="T28" fmla="*/ 466 w 542"/>
                <a:gd name="T29" fmla="*/ 122 h 156"/>
                <a:gd name="T30" fmla="*/ 540 w 542"/>
                <a:gd name="T31" fmla="*/ 77 h 156"/>
                <a:gd name="T32" fmla="*/ 542 w 542"/>
                <a:gd name="T33" fmla="*/ 39 h 156"/>
                <a:gd name="T34" fmla="*/ 474 w 542"/>
                <a:gd name="T35" fmla="*/ 8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42" h="156">
                  <a:moveTo>
                    <a:pt x="474" y="87"/>
                  </a:moveTo>
                  <a:cubicBezTo>
                    <a:pt x="448" y="102"/>
                    <a:pt x="419" y="111"/>
                    <a:pt x="389" y="120"/>
                  </a:cubicBezTo>
                  <a:cubicBezTo>
                    <a:pt x="359" y="128"/>
                    <a:pt x="329" y="131"/>
                    <a:pt x="298" y="132"/>
                  </a:cubicBezTo>
                  <a:cubicBezTo>
                    <a:pt x="267" y="133"/>
                    <a:pt x="237" y="131"/>
                    <a:pt x="208" y="125"/>
                  </a:cubicBezTo>
                  <a:cubicBezTo>
                    <a:pt x="179" y="120"/>
                    <a:pt x="152" y="111"/>
                    <a:pt x="127" y="100"/>
                  </a:cubicBezTo>
                  <a:cubicBezTo>
                    <a:pt x="102" y="89"/>
                    <a:pt x="79" y="76"/>
                    <a:pt x="59" y="60"/>
                  </a:cubicBezTo>
                  <a:cubicBezTo>
                    <a:pt x="39" y="45"/>
                    <a:pt x="22" y="28"/>
                    <a:pt x="7" y="9"/>
                  </a:cubicBezTo>
                  <a:cubicBezTo>
                    <a:pt x="5" y="6"/>
                    <a:pt x="3" y="3"/>
                    <a:pt x="0" y="0"/>
                  </a:cubicBezTo>
                  <a:cubicBezTo>
                    <a:pt x="2" y="3"/>
                    <a:pt x="4" y="6"/>
                    <a:pt x="7" y="9"/>
                  </a:cubicBezTo>
                  <a:cubicBezTo>
                    <a:pt x="20" y="29"/>
                    <a:pt x="36" y="47"/>
                    <a:pt x="54" y="63"/>
                  </a:cubicBezTo>
                  <a:cubicBezTo>
                    <a:pt x="73" y="80"/>
                    <a:pt x="95" y="95"/>
                    <a:pt x="119" y="108"/>
                  </a:cubicBezTo>
                  <a:cubicBezTo>
                    <a:pt x="143" y="121"/>
                    <a:pt x="170" y="132"/>
                    <a:pt x="198" y="140"/>
                  </a:cubicBezTo>
                  <a:cubicBezTo>
                    <a:pt x="227" y="148"/>
                    <a:pt x="256" y="153"/>
                    <a:pt x="287" y="154"/>
                  </a:cubicBezTo>
                  <a:cubicBezTo>
                    <a:pt x="318" y="156"/>
                    <a:pt x="349" y="154"/>
                    <a:pt x="379" y="148"/>
                  </a:cubicBezTo>
                  <a:cubicBezTo>
                    <a:pt x="409" y="143"/>
                    <a:pt x="438" y="134"/>
                    <a:pt x="466" y="122"/>
                  </a:cubicBezTo>
                  <a:cubicBezTo>
                    <a:pt x="493" y="110"/>
                    <a:pt x="518" y="95"/>
                    <a:pt x="540" y="77"/>
                  </a:cubicBezTo>
                  <a:cubicBezTo>
                    <a:pt x="542" y="39"/>
                    <a:pt x="542" y="39"/>
                    <a:pt x="542" y="39"/>
                  </a:cubicBezTo>
                  <a:cubicBezTo>
                    <a:pt x="522" y="58"/>
                    <a:pt x="499" y="73"/>
                    <a:pt x="474" y="87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15F3AEE4-C844-6F1B-61E1-85D08C5EB6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51" y="1100"/>
              <a:ext cx="207" cy="154"/>
            </a:xfrm>
            <a:custGeom>
              <a:avLst/>
              <a:gdLst>
                <a:gd name="T0" fmla="*/ 0 w 207"/>
                <a:gd name="T1" fmla="*/ 76 h 154"/>
                <a:gd name="T2" fmla="*/ 128 w 207"/>
                <a:gd name="T3" fmla="*/ 0 h 154"/>
                <a:gd name="T4" fmla="*/ 207 w 207"/>
                <a:gd name="T5" fmla="*/ 73 h 154"/>
                <a:gd name="T6" fmla="*/ 78 w 207"/>
                <a:gd name="T7" fmla="*/ 154 h 154"/>
                <a:gd name="T8" fmla="*/ 0 w 207"/>
                <a:gd name="T9" fmla="*/ 7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54">
                  <a:moveTo>
                    <a:pt x="0" y="76"/>
                  </a:moveTo>
                  <a:lnTo>
                    <a:pt x="128" y="0"/>
                  </a:lnTo>
                  <a:lnTo>
                    <a:pt x="207" y="73"/>
                  </a:lnTo>
                  <a:lnTo>
                    <a:pt x="78" y="154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id="{3EF8E0B7-5CEC-B404-A303-089A2613A1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33" y="394"/>
              <a:ext cx="829" cy="665"/>
            </a:xfrm>
            <a:custGeom>
              <a:avLst/>
              <a:gdLst>
                <a:gd name="T0" fmla="*/ 0 w 349"/>
                <a:gd name="T1" fmla="*/ 71 h 280"/>
                <a:gd name="T2" fmla="*/ 224 w 349"/>
                <a:gd name="T3" fmla="*/ 280 h 280"/>
                <a:gd name="T4" fmla="*/ 0 w 349"/>
                <a:gd name="T5" fmla="*/ 71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9" h="280">
                  <a:moveTo>
                    <a:pt x="0" y="71"/>
                  </a:moveTo>
                  <a:cubicBezTo>
                    <a:pt x="0" y="71"/>
                    <a:pt x="349" y="0"/>
                    <a:pt x="224" y="280"/>
                  </a:cubicBezTo>
                  <a:cubicBezTo>
                    <a:pt x="224" y="280"/>
                    <a:pt x="301" y="82"/>
                    <a:pt x="0" y="71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571FC3D7-7C00-54A6-2302-B5F35A8D20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38" y="2864"/>
              <a:ext cx="1264" cy="383"/>
            </a:xfrm>
            <a:custGeom>
              <a:avLst/>
              <a:gdLst>
                <a:gd name="T0" fmla="*/ 61 w 532"/>
                <a:gd name="T1" fmla="*/ 113 h 161"/>
                <a:gd name="T2" fmla="*/ 138 w 532"/>
                <a:gd name="T3" fmla="*/ 69 h 161"/>
                <a:gd name="T4" fmla="*/ 223 w 532"/>
                <a:gd name="T5" fmla="*/ 36 h 161"/>
                <a:gd name="T6" fmla="*/ 311 w 532"/>
                <a:gd name="T7" fmla="*/ 15 h 161"/>
                <a:gd name="T8" fmla="*/ 393 w 532"/>
                <a:gd name="T9" fmla="*/ 9 h 161"/>
                <a:gd name="T10" fmla="*/ 466 w 532"/>
                <a:gd name="T11" fmla="*/ 14 h 161"/>
                <a:gd name="T12" fmla="*/ 524 w 532"/>
                <a:gd name="T13" fmla="*/ 32 h 161"/>
                <a:gd name="T14" fmla="*/ 532 w 532"/>
                <a:gd name="T15" fmla="*/ 35 h 161"/>
                <a:gd name="T16" fmla="*/ 525 w 532"/>
                <a:gd name="T17" fmla="*/ 31 h 161"/>
                <a:gd name="T18" fmla="*/ 470 w 532"/>
                <a:gd name="T19" fmla="*/ 11 h 161"/>
                <a:gd name="T20" fmla="*/ 400 w 532"/>
                <a:gd name="T21" fmla="*/ 1 h 161"/>
                <a:gd name="T22" fmla="*/ 318 w 532"/>
                <a:gd name="T23" fmla="*/ 4 h 161"/>
                <a:gd name="T24" fmla="*/ 230 w 532"/>
                <a:gd name="T25" fmla="*/ 19 h 161"/>
                <a:gd name="T26" fmla="*/ 143 w 532"/>
                <a:gd name="T27" fmla="*/ 48 h 161"/>
                <a:gd name="T28" fmla="*/ 64 w 532"/>
                <a:gd name="T29" fmla="*/ 89 h 161"/>
                <a:gd name="T30" fmla="*/ 0 w 532"/>
                <a:gd name="T31" fmla="*/ 137 h 161"/>
                <a:gd name="T32" fmla="*/ 5 w 532"/>
                <a:gd name="T33" fmla="*/ 161 h 161"/>
                <a:gd name="T34" fmla="*/ 61 w 532"/>
                <a:gd name="T35" fmla="*/ 11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2" h="161">
                  <a:moveTo>
                    <a:pt x="61" y="113"/>
                  </a:moveTo>
                  <a:cubicBezTo>
                    <a:pt x="84" y="97"/>
                    <a:pt x="110" y="83"/>
                    <a:pt x="138" y="69"/>
                  </a:cubicBezTo>
                  <a:cubicBezTo>
                    <a:pt x="165" y="56"/>
                    <a:pt x="194" y="45"/>
                    <a:pt x="223" y="36"/>
                  </a:cubicBezTo>
                  <a:cubicBezTo>
                    <a:pt x="252" y="27"/>
                    <a:pt x="282" y="20"/>
                    <a:pt x="311" y="15"/>
                  </a:cubicBezTo>
                  <a:cubicBezTo>
                    <a:pt x="339" y="11"/>
                    <a:pt x="367" y="9"/>
                    <a:pt x="393" y="9"/>
                  </a:cubicBezTo>
                  <a:cubicBezTo>
                    <a:pt x="419" y="8"/>
                    <a:pt x="443" y="10"/>
                    <a:pt x="466" y="14"/>
                  </a:cubicBezTo>
                  <a:cubicBezTo>
                    <a:pt x="487" y="18"/>
                    <a:pt x="507" y="24"/>
                    <a:pt x="524" y="32"/>
                  </a:cubicBezTo>
                  <a:cubicBezTo>
                    <a:pt x="527" y="33"/>
                    <a:pt x="530" y="34"/>
                    <a:pt x="532" y="35"/>
                  </a:cubicBezTo>
                  <a:cubicBezTo>
                    <a:pt x="530" y="34"/>
                    <a:pt x="527" y="33"/>
                    <a:pt x="525" y="31"/>
                  </a:cubicBezTo>
                  <a:cubicBezTo>
                    <a:pt x="509" y="23"/>
                    <a:pt x="490" y="16"/>
                    <a:pt x="470" y="11"/>
                  </a:cubicBezTo>
                  <a:cubicBezTo>
                    <a:pt x="448" y="6"/>
                    <a:pt x="425" y="3"/>
                    <a:pt x="400" y="1"/>
                  </a:cubicBezTo>
                  <a:cubicBezTo>
                    <a:pt x="374" y="0"/>
                    <a:pt x="346" y="1"/>
                    <a:pt x="318" y="4"/>
                  </a:cubicBezTo>
                  <a:cubicBezTo>
                    <a:pt x="289" y="7"/>
                    <a:pt x="259" y="12"/>
                    <a:pt x="230" y="19"/>
                  </a:cubicBezTo>
                  <a:cubicBezTo>
                    <a:pt x="200" y="27"/>
                    <a:pt x="171" y="37"/>
                    <a:pt x="143" y="48"/>
                  </a:cubicBezTo>
                  <a:cubicBezTo>
                    <a:pt x="114" y="60"/>
                    <a:pt x="88" y="74"/>
                    <a:pt x="64" y="89"/>
                  </a:cubicBezTo>
                  <a:cubicBezTo>
                    <a:pt x="40" y="104"/>
                    <a:pt x="18" y="120"/>
                    <a:pt x="0" y="137"/>
                  </a:cubicBezTo>
                  <a:cubicBezTo>
                    <a:pt x="5" y="161"/>
                    <a:pt x="5" y="161"/>
                    <a:pt x="5" y="161"/>
                  </a:cubicBezTo>
                  <a:cubicBezTo>
                    <a:pt x="21" y="144"/>
                    <a:pt x="40" y="128"/>
                    <a:pt x="61" y="113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3E0CDCAF-E94C-BABF-1E21-8F6224C60D1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13" y="2178"/>
              <a:ext cx="411" cy="480"/>
            </a:xfrm>
            <a:custGeom>
              <a:avLst/>
              <a:gdLst>
                <a:gd name="T0" fmla="*/ 83 w 173"/>
                <a:gd name="T1" fmla="*/ 158 h 202"/>
                <a:gd name="T2" fmla="*/ 67 w 173"/>
                <a:gd name="T3" fmla="*/ 167 h 202"/>
                <a:gd name="T4" fmla="*/ 56 w 173"/>
                <a:gd name="T5" fmla="*/ 153 h 202"/>
                <a:gd name="T6" fmla="*/ 87 w 173"/>
                <a:gd name="T7" fmla="*/ 92 h 202"/>
                <a:gd name="T8" fmla="*/ 97 w 173"/>
                <a:gd name="T9" fmla="*/ 98 h 202"/>
                <a:gd name="T10" fmla="*/ 83 w 173"/>
                <a:gd name="T11" fmla="*/ 158 h 202"/>
                <a:gd name="T12" fmla="*/ 168 w 173"/>
                <a:gd name="T13" fmla="*/ 33 h 202"/>
                <a:gd name="T14" fmla="*/ 173 w 173"/>
                <a:gd name="T15" fmla="*/ 0 h 202"/>
                <a:gd name="T16" fmla="*/ 118 w 173"/>
                <a:gd name="T17" fmla="*/ 8 h 202"/>
                <a:gd name="T18" fmla="*/ 109 w 173"/>
                <a:gd name="T19" fmla="*/ 61 h 202"/>
                <a:gd name="T20" fmla="*/ 90 w 173"/>
                <a:gd name="T21" fmla="*/ 57 h 202"/>
                <a:gd name="T22" fmla="*/ 1 w 173"/>
                <a:gd name="T23" fmla="*/ 157 h 202"/>
                <a:gd name="T24" fmla="*/ 48 w 173"/>
                <a:gd name="T25" fmla="*/ 202 h 202"/>
                <a:gd name="T26" fmla="*/ 85 w 173"/>
                <a:gd name="T27" fmla="*/ 188 h 202"/>
                <a:gd name="T28" fmla="*/ 86 w 173"/>
                <a:gd name="T29" fmla="*/ 198 h 202"/>
                <a:gd name="T30" fmla="*/ 132 w 173"/>
                <a:gd name="T31" fmla="*/ 198 h 202"/>
                <a:gd name="T32" fmla="*/ 139 w 173"/>
                <a:gd name="T33" fmla="*/ 143 h 202"/>
                <a:gd name="T34" fmla="*/ 168 w 173"/>
                <a:gd name="T35" fmla="*/ 3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3" h="202">
                  <a:moveTo>
                    <a:pt x="83" y="158"/>
                  </a:moveTo>
                  <a:cubicBezTo>
                    <a:pt x="80" y="162"/>
                    <a:pt x="73" y="167"/>
                    <a:pt x="67" y="167"/>
                  </a:cubicBezTo>
                  <a:cubicBezTo>
                    <a:pt x="59" y="167"/>
                    <a:pt x="56" y="162"/>
                    <a:pt x="56" y="153"/>
                  </a:cubicBezTo>
                  <a:cubicBezTo>
                    <a:pt x="56" y="144"/>
                    <a:pt x="63" y="92"/>
                    <a:pt x="87" y="92"/>
                  </a:cubicBezTo>
                  <a:cubicBezTo>
                    <a:pt x="92" y="92"/>
                    <a:pt x="96" y="95"/>
                    <a:pt x="97" y="98"/>
                  </a:cubicBezTo>
                  <a:lnTo>
                    <a:pt x="83" y="158"/>
                  </a:lnTo>
                  <a:close/>
                  <a:moveTo>
                    <a:pt x="168" y="33"/>
                  </a:moveTo>
                  <a:cubicBezTo>
                    <a:pt x="171" y="22"/>
                    <a:pt x="173" y="7"/>
                    <a:pt x="173" y="0"/>
                  </a:cubicBezTo>
                  <a:cubicBezTo>
                    <a:pt x="118" y="8"/>
                    <a:pt x="118" y="8"/>
                    <a:pt x="118" y="8"/>
                  </a:cubicBezTo>
                  <a:cubicBezTo>
                    <a:pt x="118" y="16"/>
                    <a:pt x="117" y="29"/>
                    <a:pt x="109" y="61"/>
                  </a:cubicBezTo>
                  <a:cubicBezTo>
                    <a:pt x="104" y="60"/>
                    <a:pt x="97" y="57"/>
                    <a:pt x="90" y="57"/>
                  </a:cubicBezTo>
                  <a:cubicBezTo>
                    <a:pt x="20" y="57"/>
                    <a:pt x="0" y="122"/>
                    <a:pt x="1" y="157"/>
                  </a:cubicBezTo>
                  <a:cubicBezTo>
                    <a:pt x="2" y="185"/>
                    <a:pt x="18" y="202"/>
                    <a:pt x="48" y="202"/>
                  </a:cubicBezTo>
                  <a:cubicBezTo>
                    <a:pt x="65" y="202"/>
                    <a:pt x="78" y="196"/>
                    <a:pt x="85" y="188"/>
                  </a:cubicBezTo>
                  <a:cubicBezTo>
                    <a:pt x="85" y="191"/>
                    <a:pt x="85" y="196"/>
                    <a:pt x="86" y="198"/>
                  </a:cubicBezTo>
                  <a:cubicBezTo>
                    <a:pt x="132" y="198"/>
                    <a:pt x="132" y="198"/>
                    <a:pt x="132" y="198"/>
                  </a:cubicBezTo>
                  <a:cubicBezTo>
                    <a:pt x="130" y="188"/>
                    <a:pt x="131" y="178"/>
                    <a:pt x="139" y="143"/>
                  </a:cubicBezTo>
                  <a:lnTo>
                    <a:pt x="168" y="33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6CE123FF-B754-5A44-0370-C971CAF9FC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38" y="2311"/>
              <a:ext cx="361" cy="347"/>
            </a:xfrm>
            <a:custGeom>
              <a:avLst/>
              <a:gdLst>
                <a:gd name="T0" fmla="*/ 63 w 152"/>
                <a:gd name="T1" fmla="*/ 56 h 146"/>
                <a:gd name="T2" fmla="*/ 87 w 152"/>
                <a:gd name="T3" fmla="*/ 33 h 146"/>
                <a:gd name="T4" fmla="*/ 99 w 152"/>
                <a:gd name="T5" fmla="*/ 43 h 146"/>
                <a:gd name="T6" fmla="*/ 74 w 152"/>
                <a:gd name="T7" fmla="*/ 58 h 146"/>
                <a:gd name="T8" fmla="*/ 63 w 152"/>
                <a:gd name="T9" fmla="*/ 56 h 146"/>
                <a:gd name="T10" fmla="*/ 55 w 152"/>
                <a:gd name="T11" fmla="*/ 88 h 146"/>
                <a:gd name="T12" fmla="*/ 73 w 152"/>
                <a:gd name="T13" fmla="*/ 89 h 146"/>
                <a:gd name="T14" fmla="*/ 152 w 152"/>
                <a:gd name="T15" fmla="*/ 40 h 146"/>
                <a:gd name="T16" fmla="*/ 93 w 152"/>
                <a:gd name="T17" fmla="*/ 0 h 146"/>
                <a:gd name="T18" fmla="*/ 0 w 152"/>
                <a:gd name="T19" fmla="*/ 95 h 146"/>
                <a:gd name="T20" fmla="*/ 66 w 152"/>
                <a:gd name="T21" fmla="*/ 146 h 146"/>
                <a:gd name="T22" fmla="*/ 130 w 152"/>
                <a:gd name="T23" fmla="*/ 128 h 146"/>
                <a:gd name="T24" fmla="*/ 120 w 152"/>
                <a:gd name="T25" fmla="*/ 99 h 146"/>
                <a:gd name="T26" fmla="*/ 76 w 152"/>
                <a:gd name="T27" fmla="*/ 113 h 146"/>
                <a:gd name="T28" fmla="*/ 54 w 152"/>
                <a:gd name="T29" fmla="*/ 96 h 146"/>
                <a:gd name="T30" fmla="*/ 55 w 152"/>
                <a:gd name="T31" fmla="*/ 8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2" h="146">
                  <a:moveTo>
                    <a:pt x="63" y="56"/>
                  </a:moveTo>
                  <a:cubicBezTo>
                    <a:pt x="67" y="42"/>
                    <a:pt x="74" y="33"/>
                    <a:pt x="87" y="33"/>
                  </a:cubicBezTo>
                  <a:cubicBezTo>
                    <a:pt x="95" y="33"/>
                    <a:pt x="99" y="36"/>
                    <a:pt x="99" y="43"/>
                  </a:cubicBezTo>
                  <a:cubicBezTo>
                    <a:pt x="99" y="52"/>
                    <a:pt x="86" y="58"/>
                    <a:pt x="74" y="58"/>
                  </a:cubicBezTo>
                  <a:cubicBezTo>
                    <a:pt x="69" y="58"/>
                    <a:pt x="65" y="57"/>
                    <a:pt x="63" y="56"/>
                  </a:cubicBezTo>
                  <a:close/>
                  <a:moveTo>
                    <a:pt x="55" y="88"/>
                  </a:moveTo>
                  <a:cubicBezTo>
                    <a:pt x="57" y="88"/>
                    <a:pt x="65" y="89"/>
                    <a:pt x="73" y="89"/>
                  </a:cubicBezTo>
                  <a:cubicBezTo>
                    <a:pt x="125" y="89"/>
                    <a:pt x="152" y="65"/>
                    <a:pt x="152" y="40"/>
                  </a:cubicBezTo>
                  <a:cubicBezTo>
                    <a:pt x="152" y="11"/>
                    <a:pt x="126" y="0"/>
                    <a:pt x="93" y="0"/>
                  </a:cubicBezTo>
                  <a:cubicBezTo>
                    <a:pt x="34" y="0"/>
                    <a:pt x="0" y="44"/>
                    <a:pt x="0" y="95"/>
                  </a:cubicBezTo>
                  <a:cubicBezTo>
                    <a:pt x="0" y="130"/>
                    <a:pt x="21" y="146"/>
                    <a:pt x="66" y="146"/>
                  </a:cubicBezTo>
                  <a:cubicBezTo>
                    <a:pt x="82" y="146"/>
                    <a:pt x="105" y="141"/>
                    <a:pt x="130" y="128"/>
                  </a:cubicBezTo>
                  <a:cubicBezTo>
                    <a:pt x="120" y="99"/>
                    <a:pt x="120" y="99"/>
                    <a:pt x="120" y="99"/>
                  </a:cubicBezTo>
                  <a:cubicBezTo>
                    <a:pt x="107" y="107"/>
                    <a:pt x="89" y="113"/>
                    <a:pt x="76" y="113"/>
                  </a:cubicBezTo>
                  <a:cubicBezTo>
                    <a:pt x="60" y="113"/>
                    <a:pt x="54" y="109"/>
                    <a:pt x="54" y="96"/>
                  </a:cubicBezTo>
                  <a:cubicBezTo>
                    <a:pt x="54" y="95"/>
                    <a:pt x="54" y="90"/>
                    <a:pt x="55" y="88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id="{D339BDC5-28A2-ED61-FED1-B4E47A0CA0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92" y="2183"/>
              <a:ext cx="387" cy="465"/>
            </a:xfrm>
            <a:custGeom>
              <a:avLst/>
              <a:gdLst>
                <a:gd name="T0" fmla="*/ 41 w 163"/>
                <a:gd name="T1" fmla="*/ 8 h 196"/>
                <a:gd name="T2" fmla="*/ 97 w 163"/>
                <a:gd name="T3" fmla="*/ 0 h 196"/>
                <a:gd name="T4" fmla="*/ 92 w 163"/>
                <a:gd name="T5" fmla="*/ 33 h 196"/>
                <a:gd name="T6" fmla="*/ 87 w 163"/>
                <a:gd name="T7" fmla="*/ 54 h 196"/>
                <a:gd name="T8" fmla="*/ 84 w 163"/>
                <a:gd name="T9" fmla="*/ 65 h 196"/>
                <a:gd name="T10" fmla="*/ 123 w 163"/>
                <a:gd name="T11" fmla="*/ 55 h 196"/>
                <a:gd name="T12" fmla="*/ 163 w 163"/>
                <a:gd name="T13" fmla="*/ 81 h 196"/>
                <a:gd name="T14" fmla="*/ 161 w 163"/>
                <a:gd name="T15" fmla="*/ 95 h 196"/>
                <a:gd name="T16" fmla="*/ 136 w 163"/>
                <a:gd name="T17" fmla="*/ 196 h 196"/>
                <a:gd name="T18" fmla="*/ 83 w 163"/>
                <a:gd name="T19" fmla="*/ 196 h 196"/>
                <a:gd name="T20" fmla="*/ 105 w 163"/>
                <a:gd name="T21" fmla="*/ 105 h 196"/>
                <a:gd name="T22" fmla="*/ 107 w 163"/>
                <a:gd name="T23" fmla="*/ 96 h 196"/>
                <a:gd name="T24" fmla="*/ 97 w 163"/>
                <a:gd name="T25" fmla="*/ 91 h 196"/>
                <a:gd name="T26" fmla="*/ 76 w 163"/>
                <a:gd name="T27" fmla="*/ 99 h 196"/>
                <a:gd name="T28" fmla="*/ 53 w 163"/>
                <a:gd name="T29" fmla="*/ 196 h 196"/>
                <a:gd name="T30" fmla="*/ 0 w 163"/>
                <a:gd name="T31" fmla="*/ 196 h 196"/>
                <a:gd name="T32" fmla="*/ 33 w 163"/>
                <a:gd name="T33" fmla="*/ 58 h 196"/>
                <a:gd name="T34" fmla="*/ 41 w 163"/>
                <a:gd name="T35" fmla="*/ 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3" h="196">
                  <a:moveTo>
                    <a:pt x="41" y="8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97" y="7"/>
                    <a:pt x="95" y="22"/>
                    <a:pt x="92" y="33"/>
                  </a:cubicBezTo>
                  <a:cubicBezTo>
                    <a:pt x="87" y="54"/>
                    <a:pt x="87" y="54"/>
                    <a:pt x="87" y="54"/>
                  </a:cubicBezTo>
                  <a:cubicBezTo>
                    <a:pt x="86" y="57"/>
                    <a:pt x="85" y="62"/>
                    <a:pt x="84" y="65"/>
                  </a:cubicBezTo>
                  <a:cubicBezTo>
                    <a:pt x="93" y="59"/>
                    <a:pt x="106" y="55"/>
                    <a:pt x="123" y="55"/>
                  </a:cubicBezTo>
                  <a:cubicBezTo>
                    <a:pt x="144" y="55"/>
                    <a:pt x="162" y="60"/>
                    <a:pt x="163" y="81"/>
                  </a:cubicBezTo>
                  <a:cubicBezTo>
                    <a:pt x="163" y="85"/>
                    <a:pt x="162" y="90"/>
                    <a:pt x="161" y="95"/>
                  </a:cubicBezTo>
                  <a:cubicBezTo>
                    <a:pt x="136" y="196"/>
                    <a:pt x="136" y="196"/>
                    <a:pt x="136" y="196"/>
                  </a:cubicBezTo>
                  <a:cubicBezTo>
                    <a:pt x="83" y="196"/>
                    <a:pt x="83" y="196"/>
                    <a:pt x="83" y="196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6" y="102"/>
                    <a:pt x="107" y="99"/>
                    <a:pt x="107" y="96"/>
                  </a:cubicBezTo>
                  <a:cubicBezTo>
                    <a:pt x="107" y="92"/>
                    <a:pt x="104" y="91"/>
                    <a:pt x="97" y="91"/>
                  </a:cubicBezTo>
                  <a:cubicBezTo>
                    <a:pt x="90" y="91"/>
                    <a:pt x="81" y="95"/>
                    <a:pt x="76" y="99"/>
                  </a:cubicBezTo>
                  <a:cubicBezTo>
                    <a:pt x="53" y="196"/>
                    <a:pt x="53" y="196"/>
                    <a:pt x="53" y="196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41" y="26"/>
                    <a:pt x="42" y="16"/>
                    <a:pt x="41" y="8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15">
              <a:extLst>
                <a:ext uri="{FF2B5EF4-FFF2-40B4-BE49-F238E27FC236}">
                  <a16:creationId xmlns:a16="http://schemas.microsoft.com/office/drawing/2014/main" id="{C37B6E5C-E41C-85C9-11AF-354838F44F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9" y="2311"/>
              <a:ext cx="358" cy="347"/>
            </a:xfrm>
            <a:custGeom>
              <a:avLst/>
              <a:gdLst>
                <a:gd name="T0" fmla="*/ 63 w 151"/>
                <a:gd name="T1" fmla="*/ 56 h 146"/>
                <a:gd name="T2" fmla="*/ 87 w 151"/>
                <a:gd name="T3" fmla="*/ 33 h 146"/>
                <a:gd name="T4" fmla="*/ 99 w 151"/>
                <a:gd name="T5" fmla="*/ 43 h 146"/>
                <a:gd name="T6" fmla="*/ 74 w 151"/>
                <a:gd name="T7" fmla="*/ 58 h 146"/>
                <a:gd name="T8" fmla="*/ 63 w 151"/>
                <a:gd name="T9" fmla="*/ 56 h 146"/>
                <a:gd name="T10" fmla="*/ 54 w 151"/>
                <a:gd name="T11" fmla="*/ 88 h 146"/>
                <a:gd name="T12" fmla="*/ 73 w 151"/>
                <a:gd name="T13" fmla="*/ 89 h 146"/>
                <a:gd name="T14" fmla="*/ 151 w 151"/>
                <a:gd name="T15" fmla="*/ 40 h 146"/>
                <a:gd name="T16" fmla="*/ 92 w 151"/>
                <a:gd name="T17" fmla="*/ 0 h 146"/>
                <a:gd name="T18" fmla="*/ 0 w 151"/>
                <a:gd name="T19" fmla="*/ 95 h 146"/>
                <a:gd name="T20" fmla="*/ 65 w 151"/>
                <a:gd name="T21" fmla="*/ 146 h 146"/>
                <a:gd name="T22" fmla="*/ 130 w 151"/>
                <a:gd name="T23" fmla="*/ 128 h 146"/>
                <a:gd name="T24" fmla="*/ 119 w 151"/>
                <a:gd name="T25" fmla="*/ 99 h 146"/>
                <a:gd name="T26" fmla="*/ 75 w 151"/>
                <a:gd name="T27" fmla="*/ 113 h 146"/>
                <a:gd name="T28" fmla="*/ 53 w 151"/>
                <a:gd name="T29" fmla="*/ 96 h 146"/>
                <a:gd name="T30" fmla="*/ 54 w 151"/>
                <a:gd name="T31" fmla="*/ 8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1" h="146">
                  <a:moveTo>
                    <a:pt x="63" y="56"/>
                  </a:moveTo>
                  <a:cubicBezTo>
                    <a:pt x="66" y="42"/>
                    <a:pt x="73" y="33"/>
                    <a:pt x="87" y="33"/>
                  </a:cubicBezTo>
                  <a:cubicBezTo>
                    <a:pt x="94" y="33"/>
                    <a:pt x="99" y="36"/>
                    <a:pt x="99" y="43"/>
                  </a:cubicBezTo>
                  <a:cubicBezTo>
                    <a:pt x="99" y="52"/>
                    <a:pt x="86" y="58"/>
                    <a:pt x="74" y="58"/>
                  </a:cubicBezTo>
                  <a:cubicBezTo>
                    <a:pt x="68" y="58"/>
                    <a:pt x="64" y="57"/>
                    <a:pt x="63" y="56"/>
                  </a:cubicBezTo>
                  <a:close/>
                  <a:moveTo>
                    <a:pt x="54" y="88"/>
                  </a:moveTo>
                  <a:cubicBezTo>
                    <a:pt x="57" y="88"/>
                    <a:pt x="64" y="89"/>
                    <a:pt x="73" y="89"/>
                  </a:cubicBezTo>
                  <a:cubicBezTo>
                    <a:pt x="124" y="89"/>
                    <a:pt x="151" y="65"/>
                    <a:pt x="151" y="40"/>
                  </a:cubicBezTo>
                  <a:cubicBezTo>
                    <a:pt x="151" y="11"/>
                    <a:pt x="125" y="0"/>
                    <a:pt x="92" y="0"/>
                  </a:cubicBezTo>
                  <a:cubicBezTo>
                    <a:pt x="34" y="0"/>
                    <a:pt x="0" y="44"/>
                    <a:pt x="0" y="95"/>
                  </a:cubicBezTo>
                  <a:cubicBezTo>
                    <a:pt x="0" y="130"/>
                    <a:pt x="20" y="146"/>
                    <a:pt x="65" y="146"/>
                  </a:cubicBezTo>
                  <a:cubicBezTo>
                    <a:pt x="81" y="146"/>
                    <a:pt x="105" y="141"/>
                    <a:pt x="130" y="128"/>
                  </a:cubicBezTo>
                  <a:cubicBezTo>
                    <a:pt x="119" y="99"/>
                    <a:pt x="119" y="99"/>
                    <a:pt x="119" y="99"/>
                  </a:cubicBezTo>
                  <a:cubicBezTo>
                    <a:pt x="106" y="107"/>
                    <a:pt x="89" y="113"/>
                    <a:pt x="75" y="113"/>
                  </a:cubicBezTo>
                  <a:cubicBezTo>
                    <a:pt x="59" y="113"/>
                    <a:pt x="53" y="109"/>
                    <a:pt x="53" y="96"/>
                  </a:cubicBezTo>
                  <a:cubicBezTo>
                    <a:pt x="53" y="95"/>
                    <a:pt x="54" y="90"/>
                    <a:pt x="54" y="88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16">
              <a:extLst>
                <a:ext uri="{FF2B5EF4-FFF2-40B4-BE49-F238E27FC236}">
                  <a16:creationId xmlns:a16="http://schemas.microsoft.com/office/drawing/2014/main" id="{00A2D2AD-E7E8-ACAC-2E4E-DF46B92AAA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49" y="2313"/>
              <a:ext cx="388" cy="349"/>
            </a:xfrm>
            <a:custGeom>
              <a:avLst/>
              <a:gdLst>
                <a:gd name="T0" fmla="*/ 163 w 163"/>
                <a:gd name="T1" fmla="*/ 0 h 147"/>
                <a:gd name="T2" fmla="*/ 141 w 163"/>
                <a:gd name="T3" fmla="*/ 90 h 147"/>
                <a:gd name="T4" fmla="*/ 141 w 163"/>
                <a:gd name="T5" fmla="*/ 132 h 147"/>
                <a:gd name="T6" fmla="*/ 91 w 163"/>
                <a:gd name="T7" fmla="*/ 147 h 147"/>
                <a:gd name="T8" fmla="*/ 86 w 163"/>
                <a:gd name="T9" fmla="*/ 130 h 147"/>
                <a:gd name="T10" fmla="*/ 39 w 163"/>
                <a:gd name="T11" fmla="*/ 145 h 147"/>
                <a:gd name="T12" fmla="*/ 0 w 163"/>
                <a:gd name="T13" fmla="*/ 117 h 147"/>
                <a:gd name="T14" fmla="*/ 5 w 163"/>
                <a:gd name="T15" fmla="*/ 87 h 147"/>
                <a:gd name="T16" fmla="*/ 25 w 163"/>
                <a:gd name="T17" fmla="*/ 6 h 147"/>
                <a:gd name="T18" fmla="*/ 79 w 163"/>
                <a:gd name="T19" fmla="*/ 0 h 147"/>
                <a:gd name="T20" fmla="*/ 57 w 163"/>
                <a:gd name="T21" fmla="*/ 92 h 147"/>
                <a:gd name="T22" fmla="*/ 65 w 163"/>
                <a:gd name="T23" fmla="*/ 107 h 147"/>
                <a:gd name="T24" fmla="*/ 87 w 163"/>
                <a:gd name="T25" fmla="*/ 94 h 147"/>
                <a:gd name="T26" fmla="*/ 108 w 163"/>
                <a:gd name="T27" fmla="*/ 6 h 147"/>
                <a:gd name="T28" fmla="*/ 163 w 163"/>
                <a:gd name="T2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3" h="147">
                  <a:moveTo>
                    <a:pt x="163" y="0"/>
                  </a:moveTo>
                  <a:cubicBezTo>
                    <a:pt x="141" y="90"/>
                    <a:pt x="141" y="90"/>
                    <a:pt x="141" y="90"/>
                  </a:cubicBezTo>
                  <a:cubicBezTo>
                    <a:pt x="137" y="105"/>
                    <a:pt x="137" y="117"/>
                    <a:pt x="141" y="132"/>
                  </a:cubicBezTo>
                  <a:cubicBezTo>
                    <a:pt x="91" y="147"/>
                    <a:pt x="91" y="147"/>
                    <a:pt x="91" y="147"/>
                  </a:cubicBezTo>
                  <a:cubicBezTo>
                    <a:pt x="89" y="143"/>
                    <a:pt x="87" y="133"/>
                    <a:pt x="86" y="130"/>
                  </a:cubicBezTo>
                  <a:cubicBezTo>
                    <a:pt x="73" y="139"/>
                    <a:pt x="57" y="145"/>
                    <a:pt x="39" y="145"/>
                  </a:cubicBezTo>
                  <a:cubicBezTo>
                    <a:pt x="19" y="145"/>
                    <a:pt x="0" y="139"/>
                    <a:pt x="0" y="117"/>
                  </a:cubicBezTo>
                  <a:cubicBezTo>
                    <a:pt x="0" y="111"/>
                    <a:pt x="2" y="102"/>
                    <a:pt x="5" y="87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4" y="103"/>
                    <a:pt x="56" y="107"/>
                    <a:pt x="65" y="107"/>
                  </a:cubicBezTo>
                  <a:cubicBezTo>
                    <a:pt x="73" y="107"/>
                    <a:pt x="80" y="104"/>
                    <a:pt x="87" y="94"/>
                  </a:cubicBezTo>
                  <a:cubicBezTo>
                    <a:pt x="108" y="6"/>
                    <a:pt x="108" y="6"/>
                    <a:pt x="108" y="6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17">
              <a:extLst>
                <a:ext uri="{FF2B5EF4-FFF2-40B4-BE49-F238E27FC236}">
                  <a16:creationId xmlns:a16="http://schemas.microsoft.com/office/drawing/2014/main" id="{77757074-70A7-532D-F29D-7E836144EC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6" y="2313"/>
              <a:ext cx="385" cy="345"/>
            </a:xfrm>
            <a:custGeom>
              <a:avLst/>
              <a:gdLst>
                <a:gd name="T0" fmla="*/ 0 w 162"/>
                <a:gd name="T1" fmla="*/ 127 h 145"/>
                <a:gd name="T2" fmla="*/ 25 w 162"/>
                <a:gd name="T3" fmla="*/ 97 h 145"/>
                <a:gd name="T4" fmla="*/ 73 w 162"/>
                <a:gd name="T5" fmla="*/ 111 h 145"/>
                <a:gd name="T6" fmla="*/ 92 w 162"/>
                <a:gd name="T7" fmla="*/ 99 h 145"/>
                <a:gd name="T8" fmla="*/ 71 w 162"/>
                <a:gd name="T9" fmla="*/ 88 h 145"/>
                <a:gd name="T10" fmla="*/ 58 w 162"/>
                <a:gd name="T11" fmla="*/ 85 h 145"/>
                <a:gd name="T12" fmla="*/ 26 w 162"/>
                <a:gd name="T13" fmla="*/ 51 h 145"/>
                <a:gd name="T14" fmla="*/ 103 w 162"/>
                <a:gd name="T15" fmla="*/ 0 h 145"/>
                <a:gd name="T16" fmla="*/ 162 w 162"/>
                <a:gd name="T17" fmla="*/ 12 h 145"/>
                <a:gd name="T18" fmla="*/ 139 w 162"/>
                <a:gd name="T19" fmla="*/ 41 h 145"/>
                <a:gd name="T20" fmla="*/ 102 w 162"/>
                <a:gd name="T21" fmla="*/ 32 h 145"/>
                <a:gd name="T22" fmla="*/ 86 w 162"/>
                <a:gd name="T23" fmla="*/ 43 h 145"/>
                <a:gd name="T24" fmla="*/ 103 w 162"/>
                <a:gd name="T25" fmla="*/ 52 h 145"/>
                <a:gd name="T26" fmla="*/ 117 w 162"/>
                <a:gd name="T27" fmla="*/ 55 h 145"/>
                <a:gd name="T28" fmla="*/ 149 w 162"/>
                <a:gd name="T29" fmla="*/ 88 h 145"/>
                <a:gd name="T30" fmla="*/ 66 w 162"/>
                <a:gd name="T31" fmla="*/ 145 h 145"/>
                <a:gd name="T32" fmla="*/ 0 w 162"/>
                <a:gd name="T33" fmla="*/ 127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2" h="145">
                  <a:moveTo>
                    <a:pt x="0" y="127"/>
                  </a:moveTo>
                  <a:cubicBezTo>
                    <a:pt x="25" y="97"/>
                    <a:pt x="25" y="97"/>
                    <a:pt x="25" y="97"/>
                  </a:cubicBezTo>
                  <a:cubicBezTo>
                    <a:pt x="35" y="103"/>
                    <a:pt x="55" y="111"/>
                    <a:pt x="73" y="111"/>
                  </a:cubicBezTo>
                  <a:cubicBezTo>
                    <a:pt x="82" y="111"/>
                    <a:pt x="92" y="107"/>
                    <a:pt x="92" y="99"/>
                  </a:cubicBezTo>
                  <a:cubicBezTo>
                    <a:pt x="92" y="93"/>
                    <a:pt x="87" y="91"/>
                    <a:pt x="71" y="88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37" y="81"/>
                    <a:pt x="26" y="69"/>
                    <a:pt x="26" y="51"/>
                  </a:cubicBezTo>
                  <a:cubicBezTo>
                    <a:pt x="26" y="25"/>
                    <a:pt x="52" y="0"/>
                    <a:pt x="103" y="0"/>
                  </a:cubicBezTo>
                  <a:cubicBezTo>
                    <a:pt x="125" y="0"/>
                    <a:pt x="142" y="4"/>
                    <a:pt x="162" y="12"/>
                  </a:cubicBezTo>
                  <a:cubicBezTo>
                    <a:pt x="139" y="41"/>
                    <a:pt x="139" y="41"/>
                    <a:pt x="139" y="41"/>
                  </a:cubicBezTo>
                  <a:cubicBezTo>
                    <a:pt x="126" y="35"/>
                    <a:pt x="112" y="32"/>
                    <a:pt x="102" y="32"/>
                  </a:cubicBezTo>
                  <a:cubicBezTo>
                    <a:pt x="98" y="32"/>
                    <a:pt x="86" y="33"/>
                    <a:pt x="86" y="43"/>
                  </a:cubicBezTo>
                  <a:cubicBezTo>
                    <a:pt x="86" y="46"/>
                    <a:pt x="90" y="49"/>
                    <a:pt x="103" y="52"/>
                  </a:cubicBezTo>
                  <a:cubicBezTo>
                    <a:pt x="117" y="55"/>
                    <a:pt x="117" y="55"/>
                    <a:pt x="117" y="55"/>
                  </a:cubicBezTo>
                  <a:cubicBezTo>
                    <a:pt x="137" y="60"/>
                    <a:pt x="149" y="68"/>
                    <a:pt x="149" y="88"/>
                  </a:cubicBezTo>
                  <a:cubicBezTo>
                    <a:pt x="149" y="111"/>
                    <a:pt x="122" y="145"/>
                    <a:pt x="66" y="145"/>
                  </a:cubicBezTo>
                  <a:cubicBezTo>
                    <a:pt x="43" y="145"/>
                    <a:pt x="20" y="138"/>
                    <a:pt x="0" y="127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id="{07B3CE06-318F-465B-8B38-9BAFC6BCC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55" y="2045"/>
              <a:ext cx="45" cy="33"/>
            </a:xfrm>
            <a:custGeom>
              <a:avLst/>
              <a:gdLst>
                <a:gd name="T0" fmla="*/ 3 w 19"/>
                <a:gd name="T1" fmla="*/ 12 h 14"/>
                <a:gd name="T2" fmla="*/ 9 w 19"/>
                <a:gd name="T3" fmla="*/ 14 h 14"/>
                <a:gd name="T4" fmla="*/ 9 w 19"/>
                <a:gd name="T5" fmla="*/ 14 h 14"/>
                <a:gd name="T6" fmla="*/ 18 w 19"/>
                <a:gd name="T7" fmla="*/ 7 h 14"/>
                <a:gd name="T8" fmla="*/ 9 w 19"/>
                <a:gd name="T9" fmla="*/ 0 h 14"/>
                <a:gd name="T10" fmla="*/ 0 w 19"/>
                <a:gd name="T11" fmla="*/ 7 h 14"/>
                <a:gd name="T12" fmla="*/ 3 w 19"/>
                <a:gd name="T13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4">
                  <a:moveTo>
                    <a:pt x="3" y="12"/>
                  </a:moveTo>
                  <a:cubicBezTo>
                    <a:pt x="4" y="13"/>
                    <a:pt x="7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4" y="14"/>
                    <a:pt x="18" y="11"/>
                    <a:pt x="18" y="7"/>
                  </a:cubicBezTo>
                  <a:cubicBezTo>
                    <a:pt x="19" y="3"/>
                    <a:pt x="14" y="0"/>
                    <a:pt x="9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9"/>
                    <a:pt x="1" y="10"/>
                    <a:pt x="3" y="12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19">
              <a:extLst>
                <a:ext uri="{FF2B5EF4-FFF2-40B4-BE49-F238E27FC236}">
                  <a16:creationId xmlns:a16="http://schemas.microsoft.com/office/drawing/2014/main" id="{DBEA922D-8346-C626-09CA-D91918BA2E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60" y="2230"/>
              <a:ext cx="232" cy="41"/>
            </a:xfrm>
            <a:custGeom>
              <a:avLst/>
              <a:gdLst>
                <a:gd name="T0" fmla="*/ 95 w 98"/>
                <a:gd name="T1" fmla="*/ 0 h 17"/>
                <a:gd name="T2" fmla="*/ 4 w 98"/>
                <a:gd name="T3" fmla="*/ 0 h 17"/>
                <a:gd name="T4" fmla="*/ 0 w 98"/>
                <a:gd name="T5" fmla="*/ 3 h 17"/>
                <a:gd name="T6" fmla="*/ 0 w 98"/>
                <a:gd name="T7" fmla="*/ 13 h 17"/>
                <a:gd name="T8" fmla="*/ 4 w 98"/>
                <a:gd name="T9" fmla="*/ 17 h 17"/>
                <a:gd name="T10" fmla="*/ 95 w 98"/>
                <a:gd name="T11" fmla="*/ 17 h 17"/>
                <a:gd name="T12" fmla="*/ 98 w 98"/>
                <a:gd name="T13" fmla="*/ 13 h 17"/>
                <a:gd name="T14" fmla="*/ 98 w 98"/>
                <a:gd name="T15" fmla="*/ 3 h 17"/>
                <a:gd name="T16" fmla="*/ 95 w 98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17">
                  <a:moveTo>
                    <a:pt x="9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5"/>
                    <a:pt x="2" y="17"/>
                    <a:pt x="4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7" y="17"/>
                    <a:pt x="98" y="15"/>
                    <a:pt x="98" y="13"/>
                  </a:cubicBezTo>
                  <a:cubicBezTo>
                    <a:pt x="98" y="3"/>
                    <a:pt x="98" y="3"/>
                    <a:pt x="98" y="3"/>
                  </a:cubicBezTo>
                  <a:cubicBezTo>
                    <a:pt x="98" y="1"/>
                    <a:pt x="97" y="0"/>
                    <a:pt x="95" y="0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20">
              <a:extLst>
                <a:ext uri="{FF2B5EF4-FFF2-40B4-BE49-F238E27FC236}">
                  <a16:creationId xmlns:a16="http://schemas.microsoft.com/office/drawing/2014/main" id="{75A0129C-97D3-69B6-DB4F-CBF9BB8F57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76" y="2083"/>
              <a:ext cx="400" cy="140"/>
            </a:xfrm>
            <a:custGeom>
              <a:avLst/>
              <a:gdLst>
                <a:gd name="T0" fmla="*/ 164 w 168"/>
                <a:gd name="T1" fmla="*/ 18 h 59"/>
                <a:gd name="T2" fmla="*/ 109 w 168"/>
                <a:gd name="T3" fmla="*/ 0 h 59"/>
                <a:gd name="T4" fmla="*/ 109 w 168"/>
                <a:gd name="T5" fmla="*/ 0 h 59"/>
                <a:gd name="T6" fmla="*/ 89 w 168"/>
                <a:gd name="T7" fmla="*/ 0 h 59"/>
                <a:gd name="T8" fmla="*/ 89 w 168"/>
                <a:gd name="T9" fmla="*/ 0 h 59"/>
                <a:gd name="T10" fmla="*/ 86 w 168"/>
                <a:gd name="T11" fmla="*/ 0 h 59"/>
                <a:gd name="T12" fmla="*/ 86 w 168"/>
                <a:gd name="T13" fmla="*/ 0 h 59"/>
                <a:gd name="T14" fmla="*/ 82 w 168"/>
                <a:gd name="T15" fmla="*/ 0 h 59"/>
                <a:gd name="T16" fmla="*/ 82 w 168"/>
                <a:gd name="T17" fmla="*/ 0 h 59"/>
                <a:gd name="T18" fmla="*/ 81 w 168"/>
                <a:gd name="T19" fmla="*/ 0 h 59"/>
                <a:gd name="T20" fmla="*/ 80 w 168"/>
                <a:gd name="T21" fmla="*/ 0 h 59"/>
                <a:gd name="T22" fmla="*/ 80 w 168"/>
                <a:gd name="T23" fmla="*/ 0 h 59"/>
                <a:gd name="T24" fmla="*/ 79 w 168"/>
                <a:gd name="T25" fmla="*/ 0 h 59"/>
                <a:gd name="T26" fmla="*/ 79 w 168"/>
                <a:gd name="T27" fmla="*/ 0 h 59"/>
                <a:gd name="T28" fmla="*/ 59 w 168"/>
                <a:gd name="T29" fmla="*/ 0 h 59"/>
                <a:gd name="T30" fmla="*/ 59 w 168"/>
                <a:gd name="T31" fmla="*/ 0 h 59"/>
                <a:gd name="T32" fmla="*/ 4 w 168"/>
                <a:gd name="T33" fmla="*/ 18 h 59"/>
                <a:gd name="T34" fmla="*/ 33 w 168"/>
                <a:gd name="T35" fmla="*/ 59 h 59"/>
                <a:gd name="T36" fmla="*/ 34 w 168"/>
                <a:gd name="T37" fmla="*/ 59 h 59"/>
                <a:gd name="T38" fmla="*/ 34 w 168"/>
                <a:gd name="T39" fmla="*/ 59 h 59"/>
                <a:gd name="T40" fmla="*/ 35 w 168"/>
                <a:gd name="T41" fmla="*/ 58 h 59"/>
                <a:gd name="T42" fmla="*/ 34 w 168"/>
                <a:gd name="T43" fmla="*/ 57 h 59"/>
                <a:gd name="T44" fmla="*/ 20 w 168"/>
                <a:gd name="T45" fmla="*/ 20 h 59"/>
                <a:gd name="T46" fmla="*/ 48 w 168"/>
                <a:gd name="T47" fmla="*/ 3 h 59"/>
                <a:gd name="T48" fmla="*/ 29 w 168"/>
                <a:gd name="T49" fmla="*/ 17 h 59"/>
                <a:gd name="T50" fmla="*/ 56 w 168"/>
                <a:gd name="T51" fmla="*/ 59 h 59"/>
                <a:gd name="T52" fmla="*/ 56 w 168"/>
                <a:gd name="T53" fmla="*/ 59 h 59"/>
                <a:gd name="T54" fmla="*/ 56 w 168"/>
                <a:gd name="T55" fmla="*/ 59 h 59"/>
                <a:gd name="T56" fmla="*/ 57 w 168"/>
                <a:gd name="T57" fmla="*/ 58 h 59"/>
                <a:gd name="T58" fmla="*/ 57 w 168"/>
                <a:gd name="T59" fmla="*/ 57 h 59"/>
                <a:gd name="T60" fmla="*/ 49 w 168"/>
                <a:gd name="T61" fmla="*/ 23 h 59"/>
                <a:gd name="T62" fmla="*/ 80 w 168"/>
                <a:gd name="T63" fmla="*/ 2 h 59"/>
                <a:gd name="T64" fmla="*/ 81 w 168"/>
                <a:gd name="T65" fmla="*/ 2 h 59"/>
                <a:gd name="T66" fmla="*/ 82 w 168"/>
                <a:gd name="T67" fmla="*/ 2 h 59"/>
                <a:gd name="T68" fmla="*/ 82 w 168"/>
                <a:gd name="T69" fmla="*/ 2 h 59"/>
                <a:gd name="T70" fmla="*/ 83 w 168"/>
                <a:gd name="T71" fmla="*/ 2 h 59"/>
                <a:gd name="T72" fmla="*/ 83 w 168"/>
                <a:gd name="T73" fmla="*/ 58 h 59"/>
                <a:gd name="T74" fmla="*/ 84 w 168"/>
                <a:gd name="T75" fmla="*/ 59 h 59"/>
                <a:gd name="T76" fmla="*/ 84 w 168"/>
                <a:gd name="T77" fmla="*/ 59 h 59"/>
                <a:gd name="T78" fmla="*/ 85 w 168"/>
                <a:gd name="T79" fmla="*/ 58 h 59"/>
                <a:gd name="T80" fmla="*/ 85 w 168"/>
                <a:gd name="T81" fmla="*/ 2 h 59"/>
                <a:gd name="T82" fmla="*/ 86 w 168"/>
                <a:gd name="T83" fmla="*/ 2 h 59"/>
                <a:gd name="T84" fmla="*/ 119 w 168"/>
                <a:gd name="T85" fmla="*/ 23 h 59"/>
                <a:gd name="T86" fmla="*/ 111 w 168"/>
                <a:gd name="T87" fmla="*/ 57 h 59"/>
                <a:gd name="T88" fmla="*/ 111 w 168"/>
                <a:gd name="T89" fmla="*/ 58 h 59"/>
                <a:gd name="T90" fmla="*/ 112 w 168"/>
                <a:gd name="T91" fmla="*/ 59 h 59"/>
                <a:gd name="T92" fmla="*/ 112 w 168"/>
                <a:gd name="T93" fmla="*/ 59 h 59"/>
                <a:gd name="T94" fmla="*/ 112 w 168"/>
                <a:gd name="T95" fmla="*/ 59 h 59"/>
                <a:gd name="T96" fmla="*/ 140 w 168"/>
                <a:gd name="T97" fmla="*/ 17 h 59"/>
                <a:gd name="T98" fmla="*/ 120 w 168"/>
                <a:gd name="T99" fmla="*/ 3 h 59"/>
                <a:gd name="T100" fmla="*/ 148 w 168"/>
                <a:gd name="T101" fmla="*/ 20 h 59"/>
                <a:gd name="T102" fmla="*/ 134 w 168"/>
                <a:gd name="T103" fmla="*/ 57 h 59"/>
                <a:gd name="T104" fmla="*/ 134 w 168"/>
                <a:gd name="T105" fmla="*/ 58 h 59"/>
                <a:gd name="T106" fmla="*/ 135 w 168"/>
                <a:gd name="T107" fmla="*/ 59 h 59"/>
                <a:gd name="T108" fmla="*/ 135 w 168"/>
                <a:gd name="T109" fmla="*/ 59 h 59"/>
                <a:gd name="T110" fmla="*/ 135 w 168"/>
                <a:gd name="T111" fmla="*/ 59 h 59"/>
                <a:gd name="T112" fmla="*/ 164 w 168"/>
                <a:gd name="T113" fmla="*/ 1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8" h="59">
                  <a:moveTo>
                    <a:pt x="164" y="18"/>
                  </a:moveTo>
                  <a:cubicBezTo>
                    <a:pt x="161" y="6"/>
                    <a:pt x="143" y="0"/>
                    <a:pt x="109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8" y="0"/>
                    <a:pt x="87" y="0"/>
                    <a:pt x="8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26" y="0"/>
                    <a:pt x="7" y="6"/>
                    <a:pt x="4" y="18"/>
                  </a:cubicBezTo>
                  <a:cubicBezTo>
                    <a:pt x="0" y="35"/>
                    <a:pt x="32" y="58"/>
                    <a:pt x="33" y="59"/>
                  </a:cubicBezTo>
                  <a:cubicBezTo>
                    <a:pt x="33" y="59"/>
                    <a:pt x="34" y="59"/>
                    <a:pt x="34" y="59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34" y="59"/>
                    <a:pt x="35" y="59"/>
                    <a:pt x="35" y="58"/>
                  </a:cubicBezTo>
                  <a:cubicBezTo>
                    <a:pt x="35" y="58"/>
                    <a:pt x="35" y="57"/>
                    <a:pt x="34" y="57"/>
                  </a:cubicBezTo>
                  <a:cubicBezTo>
                    <a:pt x="21" y="42"/>
                    <a:pt x="17" y="29"/>
                    <a:pt x="20" y="20"/>
                  </a:cubicBezTo>
                  <a:cubicBezTo>
                    <a:pt x="24" y="9"/>
                    <a:pt x="38" y="5"/>
                    <a:pt x="48" y="3"/>
                  </a:cubicBezTo>
                  <a:cubicBezTo>
                    <a:pt x="37" y="6"/>
                    <a:pt x="30" y="10"/>
                    <a:pt x="29" y="17"/>
                  </a:cubicBezTo>
                  <a:cubicBezTo>
                    <a:pt x="24" y="34"/>
                    <a:pt x="55" y="58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7" y="59"/>
                    <a:pt x="57" y="59"/>
                    <a:pt x="57" y="58"/>
                  </a:cubicBezTo>
                  <a:cubicBezTo>
                    <a:pt x="57" y="58"/>
                    <a:pt x="57" y="58"/>
                    <a:pt x="57" y="57"/>
                  </a:cubicBezTo>
                  <a:cubicBezTo>
                    <a:pt x="48" y="44"/>
                    <a:pt x="46" y="33"/>
                    <a:pt x="49" y="23"/>
                  </a:cubicBezTo>
                  <a:cubicBezTo>
                    <a:pt x="55" y="9"/>
                    <a:pt x="73" y="4"/>
                    <a:pt x="80" y="2"/>
                  </a:cubicBezTo>
                  <a:cubicBezTo>
                    <a:pt x="80" y="2"/>
                    <a:pt x="80" y="2"/>
                    <a:pt x="81" y="2"/>
                  </a:cubicBezTo>
                  <a:cubicBezTo>
                    <a:pt x="81" y="2"/>
                    <a:pt x="81" y="2"/>
                    <a:pt x="82" y="2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82" y="2"/>
                    <a:pt x="83" y="2"/>
                    <a:pt x="83" y="2"/>
                  </a:cubicBezTo>
                  <a:cubicBezTo>
                    <a:pt x="82" y="4"/>
                    <a:pt x="68" y="26"/>
                    <a:pt x="83" y="58"/>
                  </a:cubicBezTo>
                  <a:cubicBezTo>
                    <a:pt x="83" y="59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9"/>
                    <a:pt x="85" y="59"/>
                    <a:pt x="85" y="58"/>
                  </a:cubicBezTo>
                  <a:cubicBezTo>
                    <a:pt x="100" y="27"/>
                    <a:pt x="87" y="4"/>
                    <a:pt x="85" y="2"/>
                  </a:cubicBezTo>
                  <a:cubicBezTo>
                    <a:pt x="85" y="2"/>
                    <a:pt x="86" y="2"/>
                    <a:pt x="86" y="2"/>
                  </a:cubicBezTo>
                  <a:cubicBezTo>
                    <a:pt x="89" y="2"/>
                    <a:pt x="113" y="7"/>
                    <a:pt x="119" y="23"/>
                  </a:cubicBezTo>
                  <a:cubicBezTo>
                    <a:pt x="123" y="33"/>
                    <a:pt x="120" y="44"/>
                    <a:pt x="111" y="57"/>
                  </a:cubicBezTo>
                  <a:cubicBezTo>
                    <a:pt x="111" y="58"/>
                    <a:pt x="111" y="58"/>
                    <a:pt x="111" y="58"/>
                  </a:cubicBezTo>
                  <a:cubicBezTo>
                    <a:pt x="111" y="59"/>
                    <a:pt x="112" y="59"/>
                    <a:pt x="112" y="59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4" y="58"/>
                    <a:pt x="145" y="34"/>
                    <a:pt x="140" y="17"/>
                  </a:cubicBezTo>
                  <a:cubicBezTo>
                    <a:pt x="138" y="10"/>
                    <a:pt x="131" y="6"/>
                    <a:pt x="120" y="3"/>
                  </a:cubicBezTo>
                  <a:cubicBezTo>
                    <a:pt x="130" y="5"/>
                    <a:pt x="144" y="9"/>
                    <a:pt x="148" y="20"/>
                  </a:cubicBezTo>
                  <a:cubicBezTo>
                    <a:pt x="152" y="29"/>
                    <a:pt x="147" y="42"/>
                    <a:pt x="134" y="57"/>
                  </a:cubicBezTo>
                  <a:cubicBezTo>
                    <a:pt x="134" y="57"/>
                    <a:pt x="134" y="58"/>
                    <a:pt x="134" y="58"/>
                  </a:cubicBezTo>
                  <a:cubicBezTo>
                    <a:pt x="134" y="59"/>
                    <a:pt x="134" y="59"/>
                    <a:pt x="135" y="59"/>
                  </a:cubicBezTo>
                  <a:cubicBezTo>
                    <a:pt x="135" y="59"/>
                    <a:pt x="135" y="59"/>
                    <a:pt x="135" y="59"/>
                  </a:cubicBezTo>
                  <a:cubicBezTo>
                    <a:pt x="135" y="59"/>
                    <a:pt x="135" y="59"/>
                    <a:pt x="135" y="59"/>
                  </a:cubicBezTo>
                  <a:cubicBezTo>
                    <a:pt x="136" y="58"/>
                    <a:pt x="168" y="35"/>
                    <a:pt x="164" y="18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21">
              <a:extLst>
                <a:ext uri="{FF2B5EF4-FFF2-40B4-BE49-F238E27FC236}">
                  <a16:creationId xmlns:a16="http://schemas.microsoft.com/office/drawing/2014/main" id="{5D86FC92-998E-7424-AC6E-2CA845255FE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24" y="3411"/>
              <a:ext cx="3432" cy="363"/>
            </a:xfrm>
            <a:custGeom>
              <a:avLst/>
              <a:gdLst>
                <a:gd name="T0" fmla="*/ 1412 w 1445"/>
                <a:gd name="T1" fmla="*/ 48 h 153"/>
                <a:gd name="T2" fmla="*/ 1402 w 1445"/>
                <a:gd name="T3" fmla="*/ 84 h 153"/>
                <a:gd name="T4" fmla="*/ 1396 w 1445"/>
                <a:gd name="T5" fmla="*/ 121 h 153"/>
                <a:gd name="T6" fmla="*/ 1330 w 1445"/>
                <a:gd name="T7" fmla="*/ 48 h 153"/>
                <a:gd name="T8" fmla="*/ 1320 w 1445"/>
                <a:gd name="T9" fmla="*/ 84 h 153"/>
                <a:gd name="T10" fmla="*/ 1314 w 1445"/>
                <a:gd name="T11" fmla="*/ 121 h 153"/>
                <a:gd name="T12" fmla="*/ 1257 w 1445"/>
                <a:gd name="T13" fmla="*/ 69 h 153"/>
                <a:gd name="T14" fmla="*/ 1233 w 1445"/>
                <a:gd name="T15" fmla="*/ 105 h 153"/>
                <a:gd name="T16" fmla="*/ 1249 w 1445"/>
                <a:gd name="T17" fmla="*/ 33 h 153"/>
                <a:gd name="T18" fmla="*/ 1143 w 1445"/>
                <a:gd name="T19" fmla="*/ 119 h 153"/>
                <a:gd name="T20" fmla="*/ 1194 w 1445"/>
                <a:gd name="T21" fmla="*/ 33 h 153"/>
                <a:gd name="T22" fmla="*/ 1123 w 1445"/>
                <a:gd name="T23" fmla="*/ 119 h 153"/>
                <a:gd name="T24" fmla="*/ 1097 w 1445"/>
                <a:gd name="T25" fmla="*/ 63 h 153"/>
                <a:gd name="T26" fmla="*/ 1124 w 1445"/>
                <a:gd name="T27" fmla="*/ 34 h 153"/>
                <a:gd name="T28" fmla="*/ 1038 w 1445"/>
                <a:gd name="T29" fmla="*/ 65 h 153"/>
                <a:gd name="T30" fmla="*/ 1086 w 1445"/>
                <a:gd name="T31" fmla="*/ 107 h 153"/>
                <a:gd name="T32" fmla="*/ 1053 w 1445"/>
                <a:gd name="T33" fmla="*/ 153 h 153"/>
                <a:gd name="T34" fmla="*/ 986 w 1445"/>
                <a:gd name="T35" fmla="*/ 50 h 153"/>
                <a:gd name="T36" fmla="*/ 969 w 1445"/>
                <a:gd name="T37" fmla="*/ 121 h 153"/>
                <a:gd name="T38" fmla="*/ 942 w 1445"/>
                <a:gd name="T39" fmla="*/ 68 h 153"/>
                <a:gd name="T40" fmla="*/ 885 w 1445"/>
                <a:gd name="T41" fmla="*/ 119 h 153"/>
                <a:gd name="T42" fmla="*/ 935 w 1445"/>
                <a:gd name="T43" fmla="*/ 33 h 153"/>
                <a:gd name="T44" fmla="*/ 865 w 1445"/>
                <a:gd name="T45" fmla="*/ 119 h 153"/>
                <a:gd name="T46" fmla="*/ 826 w 1445"/>
                <a:gd name="T47" fmla="*/ 49 h 153"/>
                <a:gd name="T48" fmla="*/ 761 w 1445"/>
                <a:gd name="T49" fmla="*/ 152 h 153"/>
                <a:gd name="T50" fmla="*/ 856 w 1445"/>
                <a:gd name="T51" fmla="*/ 87 h 153"/>
                <a:gd name="T52" fmla="*/ 808 w 1445"/>
                <a:gd name="T53" fmla="*/ 44 h 153"/>
                <a:gd name="T54" fmla="*/ 661 w 1445"/>
                <a:gd name="T55" fmla="*/ 89 h 153"/>
                <a:gd name="T56" fmla="*/ 676 w 1445"/>
                <a:gd name="T57" fmla="*/ 102 h 153"/>
                <a:gd name="T58" fmla="*/ 709 w 1445"/>
                <a:gd name="T59" fmla="*/ 44 h 153"/>
                <a:gd name="T60" fmla="*/ 639 w 1445"/>
                <a:gd name="T61" fmla="*/ 93 h 153"/>
                <a:gd name="T62" fmla="*/ 666 w 1445"/>
                <a:gd name="T63" fmla="*/ 137 h 153"/>
                <a:gd name="T64" fmla="*/ 558 w 1445"/>
                <a:gd name="T65" fmla="*/ 119 h 153"/>
                <a:gd name="T66" fmla="*/ 592 w 1445"/>
                <a:gd name="T67" fmla="*/ 119 h 153"/>
                <a:gd name="T68" fmla="*/ 577 w 1445"/>
                <a:gd name="T69" fmla="*/ 45 h 153"/>
                <a:gd name="T70" fmla="*/ 518 w 1445"/>
                <a:gd name="T71" fmla="*/ 21 h 153"/>
                <a:gd name="T72" fmla="*/ 493 w 1445"/>
                <a:gd name="T73" fmla="*/ 119 h 153"/>
                <a:gd name="T74" fmla="*/ 424 w 1445"/>
                <a:gd name="T75" fmla="*/ 119 h 153"/>
                <a:gd name="T76" fmla="*/ 501 w 1445"/>
                <a:gd name="T77" fmla="*/ 33 h 153"/>
                <a:gd name="T78" fmla="*/ 445 w 1445"/>
                <a:gd name="T79" fmla="*/ 34 h 153"/>
                <a:gd name="T80" fmla="*/ 397 w 1445"/>
                <a:gd name="T81" fmla="*/ 62 h 153"/>
                <a:gd name="T82" fmla="*/ 401 w 1445"/>
                <a:gd name="T83" fmla="*/ 97 h 153"/>
                <a:gd name="T84" fmla="*/ 418 w 1445"/>
                <a:gd name="T85" fmla="*/ 59 h 153"/>
                <a:gd name="T86" fmla="*/ 217 w 1445"/>
                <a:gd name="T87" fmla="*/ 119 h 153"/>
                <a:gd name="T88" fmla="*/ 291 w 1445"/>
                <a:gd name="T89" fmla="*/ 119 h 153"/>
                <a:gd name="T90" fmla="*/ 284 w 1445"/>
                <a:gd name="T91" fmla="*/ 34 h 153"/>
                <a:gd name="T92" fmla="*/ 211 w 1445"/>
                <a:gd name="T93" fmla="*/ 34 h 153"/>
                <a:gd name="T94" fmla="*/ 137 w 1445"/>
                <a:gd name="T95" fmla="*/ 67 h 153"/>
                <a:gd name="T96" fmla="*/ 147 w 1445"/>
                <a:gd name="T97" fmla="*/ 105 h 153"/>
                <a:gd name="T98" fmla="*/ 164 w 1445"/>
                <a:gd name="T99" fmla="*/ 33 h 153"/>
                <a:gd name="T100" fmla="*/ 52 w 1445"/>
                <a:gd name="T101" fmla="*/ 105 h 153"/>
                <a:gd name="T102" fmla="*/ 81 w 1445"/>
                <a:gd name="T103" fmla="*/ 63 h 153"/>
                <a:gd name="T104" fmla="*/ 21 w 1445"/>
                <a:gd name="T105" fmla="*/ 152 h 153"/>
                <a:gd name="T106" fmla="*/ 101 w 1445"/>
                <a:gd name="T107" fmla="*/ 66 h 153"/>
                <a:gd name="T108" fmla="*/ 50 w 1445"/>
                <a:gd name="T109" fmla="*/ 3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45" h="153">
                  <a:moveTo>
                    <a:pt x="1396" y="121"/>
                  </a:moveTo>
                  <a:cubicBezTo>
                    <a:pt x="1415" y="121"/>
                    <a:pt x="1436" y="114"/>
                    <a:pt x="1437" y="91"/>
                  </a:cubicBezTo>
                  <a:cubicBezTo>
                    <a:pt x="1438" y="74"/>
                    <a:pt x="1414" y="70"/>
                    <a:pt x="1402" y="65"/>
                  </a:cubicBezTo>
                  <a:cubicBezTo>
                    <a:pt x="1397" y="63"/>
                    <a:pt x="1395" y="62"/>
                    <a:pt x="1395" y="58"/>
                  </a:cubicBezTo>
                  <a:cubicBezTo>
                    <a:pt x="1396" y="50"/>
                    <a:pt x="1405" y="48"/>
                    <a:pt x="1412" y="48"/>
                  </a:cubicBezTo>
                  <a:cubicBezTo>
                    <a:pt x="1420" y="48"/>
                    <a:pt x="1428" y="51"/>
                    <a:pt x="1432" y="55"/>
                  </a:cubicBezTo>
                  <a:cubicBezTo>
                    <a:pt x="1445" y="43"/>
                    <a:pt x="1445" y="43"/>
                    <a:pt x="1445" y="43"/>
                  </a:cubicBezTo>
                  <a:cubicBezTo>
                    <a:pt x="1437" y="35"/>
                    <a:pt x="1427" y="32"/>
                    <a:pt x="1415" y="32"/>
                  </a:cubicBezTo>
                  <a:cubicBezTo>
                    <a:pt x="1395" y="32"/>
                    <a:pt x="1378" y="42"/>
                    <a:pt x="1376" y="60"/>
                  </a:cubicBezTo>
                  <a:cubicBezTo>
                    <a:pt x="1375" y="77"/>
                    <a:pt x="1390" y="80"/>
                    <a:pt x="1402" y="84"/>
                  </a:cubicBezTo>
                  <a:cubicBezTo>
                    <a:pt x="1410" y="86"/>
                    <a:pt x="1418" y="88"/>
                    <a:pt x="1417" y="95"/>
                  </a:cubicBezTo>
                  <a:cubicBezTo>
                    <a:pt x="1416" y="105"/>
                    <a:pt x="1405" y="105"/>
                    <a:pt x="1398" y="105"/>
                  </a:cubicBezTo>
                  <a:cubicBezTo>
                    <a:pt x="1389" y="105"/>
                    <a:pt x="1380" y="101"/>
                    <a:pt x="1375" y="95"/>
                  </a:cubicBezTo>
                  <a:cubicBezTo>
                    <a:pt x="1361" y="107"/>
                    <a:pt x="1361" y="107"/>
                    <a:pt x="1361" y="107"/>
                  </a:cubicBezTo>
                  <a:cubicBezTo>
                    <a:pt x="1368" y="117"/>
                    <a:pt x="1382" y="121"/>
                    <a:pt x="1396" y="121"/>
                  </a:cubicBezTo>
                  <a:moveTo>
                    <a:pt x="1314" y="121"/>
                  </a:moveTo>
                  <a:cubicBezTo>
                    <a:pt x="1333" y="121"/>
                    <a:pt x="1354" y="114"/>
                    <a:pt x="1355" y="91"/>
                  </a:cubicBezTo>
                  <a:cubicBezTo>
                    <a:pt x="1356" y="74"/>
                    <a:pt x="1332" y="70"/>
                    <a:pt x="1320" y="65"/>
                  </a:cubicBezTo>
                  <a:cubicBezTo>
                    <a:pt x="1316" y="63"/>
                    <a:pt x="1313" y="62"/>
                    <a:pt x="1313" y="58"/>
                  </a:cubicBezTo>
                  <a:cubicBezTo>
                    <a:pt x="1314" y="50"/>
                    <a:pt x="1323" y="48"/>
                    <a:pt x="1330" y="48"/>
                  </a:cubicBezTo>
                  <a:cubicBezTo>
                    <a:pt x="1338" y="48"/>
                    <a:pt x="1346" y="51"/>
                    <a:pt x="1350" y="55"/>
                  </a:cubicBezTo>
                  <a:cubicBezTo>
                    <a:pt x="1364" y="43"/>
                    <a:pt x="1364" y="43"/>
                    <a:pt x="1364" y="43"/>
                  </a:cubicBezTo>
                  <a:cubicBezTo>
                    <a:pt x="1355" y="35"/>
                    <a:pt x="1345" y="32"/>
                    <a:pt x="1333" y="32"/>
                  </a:cubicBezTo>
                  <a:cubicBezTo>
                    <a:pt x="1314" y="32"/>
                    <a:pt x="1296" y="42"/>
                    <a:pt x="1294" y="60"/>
                  </a:cubicBezTo>
                  <a:cubicBezTo>
                    <a:pt x="1293" y="77"/>
                    <a:pt x="1308" y="80"/>
                    <a:pt x="1320" y="84"/>
                  </a:cubicBezTo>
                  <a:cubicBezTo>
                    <a:pt x="1328" y="86"/>
                    <a:pt x="1336" y="88"/>
                    <a:pt x="1335" y="95"/>
                  </a:cubicBezTo>
                  <a:cubicBezTo>
                    <a:pt x="1335" y="105"/>
                    <a:pt x="1323" y="105"/>
                    <a:pt x="1316" y="105"/>
                  </a:cubicBezTo>
                  <a:cubicBezTo>
                    <a:pt x="1307" y="105"/>
                    <a:pt x="1298" y="101"/>
                    <a:pt x="1293" y="95"/>
                  </a:cubicBezTo>
                  <a:cubicBezTo>
                    <a:pt x="1280" y="107"/>
                    <a:pt x="1280" y="107"/>
                    <a:pt x="1280" y="107"/>
                  </a:cubicBezTo>
                  <a:cubicBezTo>
                    <a:pt x="1287" y="117"/>
                    <a:pt x="1300" y="121"/>
                    <a:pt x="1314" y="121"/>
                  </a:cubicBezTo>
                  <a:moveTo>
                    <a:pt x="1222" y="69"/>
                  </a:moveTo>
                  <a:cubicBezTo>
                    <a:pt x="1222" y="67"/>
                    <a:pt x="1223" y="66"/>
                    <a:pt x="1223" y="64"/>
                  </a:cubicBezTo>
                  <a:cubicBezTo>
                    <a:pt x="1227" y="55"/>
                    <a:pt x="1234" y="49"/>
                    <a:pt x="1245" y="49"/>
                  </a:cubicBezTo>
                  <a:cubicBezTo>
                    <a:pt x="1253" y="49"/>
                    <a:pt x="1259" y="54"/>
                    <a:pt x="1259" y="62"/>
                  </a:cubicBezTo>
                  <a:cubicBezTo>
                    <a:pt x="1259" y="64"/>
                    <a:pt x="1258" y="66"/>
                    <a:pt x="1257" y="69"/>
                  </a:cubicBezTo>
                  <a:lnTo>
                    <a:pt x="1222" y="69"/>
                  </a:lnTo>
                  <a:close/>
                  <a:moveTo>
                    <a:pt x="1228" y="121"/>
                  </a:moveTo>
                  <a:cubicBezTo>
                    <a:pt x="1244" y="121"/>
                    <a:pt x="1260" y="117"/>
                    <a:pt x="1268" y="110"/>
                  </a:cubicBezTo>
                  <a:cubicBezTo>
                    <a:pt x="1263" y="97"/>
                    <a:pt x="1263" y="97"/>
                    <a:pt x="1263" y="97"/>
                  </a:cubicBezTo>
                  <a:cubicBezTo>
                    <a:pt x="1257" y="99"/>
                    <a:pt x="1246" y="105"/>
                    <a:pt x="1233" y="105"/>
                  </a:cubicBezTo>
                  <a:cubicBezTo>
                    <a:pt x="1224" y="105"/>
                    <a:pt x="1216" y="100"/>
                    <a:pt x="1217" y="91"/>
                  </a:cubicBezTo>
                  <a:cubicBezTo>
                    <a:pt x="1217" y="88"/>
                    <a:pt x="1218" y="85"/>
                    <a:pt x="1218" y="82"/>
                  </a:cubicBezTo>
                  <a:cubicBezTo>
                    <a:pt x="1274" y="82"/>
                    <a:pt x="1274" y="82"/>
                    <a:pt x="1274" y="82"/>
                  </a:cubicBezTo>
                  <a:cubicBezTo>
                    <a:pt x="1276" y="76"/>
                    <a:pt x="1279" y="66"/>
                    <a:pt x="1279" y="59"/>
                  </a:cubicBezTo>
                  <a:cubicBezTo>
                    <a:pt x="1280" y="41"/>
                    <a:pt x="1266" y="33"/>
                    <a:pt x="1249" y="33"/>
                  </a:cubicBezTo>
                  <a:cubicBezTo>
                    <a:pt x="1226" y="33"/>
                    <a:pt x="1206" y="47"/>
                    <a:pt x="1200" y="70"/>
                  </a:cubicBezTo>
                  <a:cubicBezTo>
                    <a:pt x="1199" y="77"/>
                    <a:pt x="1196" y="87"/>
                    <a:pt x="1195" y="93"/>
                  </a:cubicBezTo>
                  <a:cubicBezTo>
                    <a:pt x="1194" y="113"/>
                    <a:pt x="1210" y="121"/>
                    <a:pt x="1228" y="121"/>
                  </a:cubicBezTo>
                  <a:moveTo>
                    <a:pt x="1123" y="119"/>
                  </a:moveTo>
                  <a:cubicBezTo>
                    <a:pt x="1143" y="119"/>
                    <a:pt x="1143" y="119"/>
                    <a:pt x="1143" y="119"/>
                  </a:cubicBezTo>
                  <a:cubicBezTo>
                    <a:pt x="1154" y="76"/>
                    <a:pt x="1154" y="76"/>
                    <a:pt x="1154" y="76"/>
                  </a:cubicBezTo>
                  <a:cubicBezTo>
                    <a:pt x="1158" y="60"/>
                    <a:pt x="1170" y="51"/>
                    <a:pt x="1186" y="51"/>
                  </a:cubicBezTo>
                  <a:cubicBezTo>
                    <a:pt x="1189" y="51"/>
                    <a:pt x="1193" y="51"/>
                    <a:pt x="1195" y="51"/>
                  </a:cubicBezTo>
                  <a:cubicBezTo>
                    <a:pt x="1200" y="33"/>
                    <a:pt x="1200" y="33"/>
                    <a:pt x="1200" y="33"/>
                  </a:cubicBezTo>
                  <a:cubicBezTo>
                    <a:pt x="1198" y="33"/>
                    <a:pt x="1196" y="33"/>
                    <a:pt x="1194" y="33"/>
                  </a:cubicBezTo>
                  <a:cubicBezTo>
                    <a:pt x="1183" y="33"/>
                    <a:pt x="1169" y="39"/>
                    <a:pt x="1161" y="48"/>
                  </a:cubicBezTo>
                  <a:cubicBezTo>
                    <a:pt x="1161" y="48"/>
                    <a:pt x="1161" y="48"/>
                    <a:pt x="1161" y="48"/>
                  </a:cubicBezTo>
                  <a:cubicBezTo>
                    <a:pt x="1164" y="34"/>
                    <a:pt x="1164" y="34"/>
                    <a:pt x="1164" y="34"/>
                  </a:cubicBezTo>
                  <a:cubicBezTo>
                    <a:pt x="1144" y="34"/>
                    <a:pt x="1144" y="34"/>
                    <a:pt x="1144" y="34"/>
                  </a:cubicBezTo>
                  <a:lnTo>
                    <a:pt x="1123" y="119"/>
                  </a:lnTo>
                  <a:close/>
                  <a:moveTo>
                    <a:pt x="1069" y="102"/>
                  </a:moveTo>
                  <a:cubicBezTo>
                    <a:pt x="1060" y="102"/>
                    <a:pt x="1053" y="98"/>
                    <a:pt x="1054" y="89"/>
                  </a:cubicBezTo>
                  <a:cubicBezTo>
                    <a:pt x="1054" y="88"/>
                    <a:pt x="1054" y="87"/>
                    <a:pt x="1059" y="67"/>
                  </a:cubicBezTo>
                  <a:cubicBezTo>
                    <a:pt x="1062" y="55"/>
                    <a:pt x="1069" y="49"/>
                    <a:pt x="1080" y="49"/>
                  </a:cubicBezTo>
                  <a:cubicBezTo>
                    <a:pt x="1091" y="49"/>
                    <a:pt x="1098" y="54"/>
                    <a:pt x="1097" y="63"/>
                  </a:cubicBezTo>
                  <a:cubicBezTo>
                    <a:pt x="1097" y="64"/>
                    <a:pt x="1097" y="65"/>
                    <a:pt x="1092" y="85"/>
                  </a:cubicBezTo>
                  <a:cubicBezTo>
                    <a:pt x="1089" y="96"/>
                    <a:pt x="1080" y="102"/>
                    <a:pt x="1069" y="102"/>
                  </a:cubicBezTo>
                  <a:moveTo>
                    <a:pt x="1053" y="153"/>
                  </a:moveTo>
                  <a:cubicBezTo>
                    <a:pt x="1078" y="153"/>
                    <a:pt x="1097" y="140"/>
                    <a:pt x="1104" y="116"/>
                  </a:cubicBezTo>
                  <a:cubicBezTo>
                    <a:pt x="1124" y="34"/>
                    <a:pt x="1124" y="34"/>
                    <a:pt x="1124" y="34"/>
                  </a:cubicBezTo>
                  <a:cubicBezTo>
                    <a:pt x="1104" y="34"/>
                    <a:pt x="1104" y="34"/>
                    <a:pt x="1104" y="34"/>
                  </a:cubicBezTo>
                  <a:cubicBezTo>
                    <a:pt x="1102" y="44"/>
                    <a:pt x="1102" y="44"/>
                    <a:pt x="1102" y="44"/>
                  </a:cubicBezTo>
                  <a:cubicBezTo>
                    <a:pt x="1101" y="44"/>
                    <a:pt x="1101" y="44"/>
                    <a:pt x="1101" y="44"/>
                  </a:cubicBezTo>
                  <a:cubicBezTo>
                    <a:pt x="1098" y="36"/>
                    <a:pt x="1087" y="33"/>
                    <a:pt x="1079" y="33"/>
                  </a:cubicBezTo>
                  <a:cubicBezTo>
                    <a:pt x="1057" y="33"/>
                    <a:pt x="1044" y="45"/>
                    <a:pt x="1038" y="65"/>
                  </a:cubicBezTo>
                  <a:cubicBezTo>
                    <a:pt x="1037" y="70"/>
                    <a:pt x="1035" y="77"/>
                    <a:pt x="1034" y="84"/>
                  </a:cubicBezTo>
                  <a:cubicBezTo>
                    <a:pt x="1033" y="87"/>
                    <a:pt x="1032" y="90"/>
                    <a:pt x="1032" y="93"/>
                  </a:cubicBezTo>
                  <a:cubicBezTo>
                    <a:pt x="1031" y="111"/>
                    <a:pt x="1043" y="118"/>
                    <a:pt x="1060" y="118"/>
                  </a:cubicBezTo>
                  <a:cubicBezTo>
                    <a:pt x="1069" y="118"/>
                    <a:pt x="1079" y="114"/>
                    <a:pt x="1085" y="107"/>
                  </a:cubicBezTo>
                  <a:cubicBezTo>
                    <a:pt x="1086" y="107"/>
                    <a:pt x="1086" y="107"/>
                    <a:pt x="1086" y="107"/>
                  </a:cubicBezTo>
                  <a:cubicBezTo>
                    <a:pt x="1085" y="110"/>
                    <a:pt x="1084" y="114"/>
                    <a:pt x="1084" y="117"/>
                  </a:cubicBezTo>
                  <a:cubicBezTo>
                    <a:pt x="1080" y="129"/>
                    <a:pt x="1072" y="137"/>
                    <a:pt x="1059" y="137"/>
                  </a:cubicBezTo>
                  <a:cubicBezTo>
                    <a:pt x="1051" y="137"/>
                    <a:pt x="1044" y="135"/>
                    <a:pt x="1039" y="129"/>
                  </a:cubicBezTo>
                  <a:cubicBezTo>
                    <a:pt x="1024" y="139"/>
                    <a:pt x="1024" y="139"/>
                    <a:pt x="1024" y="139"/>
                  </a:cubicBezTo>
                  <a:cubicBezTo>
                    <a:pt x="1028" y="148"/>
                    <a:pt x="1040" y="153"/>
                    <a:pt x="1053" y="153"/>
                  </a:cubicBezTo>
                  <a:moveTo>
                    <a:pt x="973" y="105"/>
                  </a:moveTo>
                  <a:cubicBezTo>
                    <a:pt x="964" y="105"/>
                    <a:pt x="957" y="100"/>
                    <a:pt x="958" y="91"/>
                  </a:cubicBezTo>
                  <a:cubicBezTo>
                    <a:pt x="958" y="90"/>
                    <a:pt x="958" y="89"/>
                    <a:pt x="958" y="88"/>
                  </a:cubicBezTo>
                  <a:cubicBezTo>
                    <a:pt x="963" y="67"/>
                    <a:pt x="963" y="67"/>
                    <a:pt x="963" y="67"/>
                  </a:cubicBezTo>
                  <a:cubicBezTo>
                    <a:pt x="966" y="56"/>
                    <a:pt x="975" y="50"/>
                    <a:pt x="986" y="50"/>
                  </a:cubicBezTo>
                  <a:cubicBezTo>
                    <a:pt x="995" y="50"/>
                    <a:pt x="1002" y="54"/>
                    <a:pt x="1002" y="63"/>
                  </a:cubicBezTo>
                  <a:cubicBezTo>
                    <a:pt x="1001" y="64"/>
                    <a:pt x="1001" y="65"/>
                    <a:pt x="1001" y="66"/>
                  </a:cubicBezTo>
                  <a:cubicBezTo>
                    <a:pt x="996" y="87"/>
                    <a:pt x="996" y="87"/>
                    <a:pt x="996" y="87"/>
                  </a:cubicBezTo>
                  <a:cubicBezTo>
                    <a:pt x="993" y="98"/>
                    <a:pt x="984" y="105"/>
                    <a:pt x="973" y="105"/>
                  </a:cubicBezTo>
                  <a:moveTo>
                    <a:pt x="969" y="121"/>
                  </a:moveTo>
                  <a:cubicBezTo>
                    <a:pt x="990" y="121"/>
                    <a:pt x="1011" y="107"/>
                    <a:pt x="1017" y="86"/>
                  </a:cubicBezTo>
                  <a:cubicBezTo>
                    <a:pt x="1018" y="80"/>
                    <a:pt x="1020" y="74"/>
                    <a:pt x="1021" y="68"/>
                  </a:cubicBezTo>
                  <a:cubicBezTo>
                    <a:pt x="1022" y="66"/>
                    <a:pt x="1022" y="64"/>
                    <a:pt x="1022" y="62"/>
                  </a:cubicBezTo>
                  <a:cubicBezTo>
                    <a:pt x="1023" y="43"/>
                    <a:pt x="1008" y="33"/>
                    <a:pt x="990" y="33"/>
                  </a:cubicBezTo>
                  <a:cubicBezTo>
                    <a:pt x="969" y="33"/>
                    <a:pt x="948" y="47"/>
                    <a:pt x="942" y="68"/>
                  </a:cubicBezTo>
                  <a:cubicBezTo>
                    <a:pt x="941" y="75"/>
                    <a:pt x="939" y="81"/>
                    <a:pt x="937" y="88"/>
                  </a:cubicBezTo>
                  <a:cubicBezTo>
                    <a:pt x="937" y="90"/>
                    <a:pt x="937" y="92"/>
                    <a:pt x="937" y="94"/>
                  </a:cubicBezTo>
                  <a:cubicBezTo>
                    <a:pt x="935" y="113"/>
                    <a:pt x="952" y="121"/>
                    <a:pt x="969" y="121"/>
                  </a:cubicBezTo>
                  <a:moveTo>
                    <a:pt x="865" y="119"/>
                  </a:moveTo>
                  <a:cubicBezTo>
                    <a:pt x="885" y="119"/>
                    <a:pt x="885" y="119"/>
                    <a:pt x="885" y="119"/>
                  </a:cubicBezTo>
                  <a:cubicBezTo>
                    <a:pt x="896" y="76"/>
                    <a:pt x="896" y="76"/>
                    <a:pt x="896" y="76"/>
                  </a:cubicBezTo>
                  <a:cubicBezTo>
                    <a:pt x="899" y="60"/>
                    <a:pt x="911" y="51"/>
                    <a:pt x="928" y="51"/>
                  </a:cubicBezTo>
                  <a:cubicBezTo>
                    <a:pt x="930" y="51"/>
                    <a:pt x="934" y="51"/>
                    <a:pt x="937" y="51"/>
                  </a:cubicBezTo>
                  <a:cubicBezTo>
                    <a:pt x="942" y="33"/>
                    <a:pt x="942" y="33"/>
                    <a:pt x="942" y="33"/>
                  </a:cubicBezTo>
                  <a:cubicBezTo>
                    <a:pt x="940" y="33"/>
                    <a:pt x="937" y="33"/>
                    <a:pt x="935" y="33"/>
                  </a:cubicBezTo>
                  <a:cubicBezTo>
                    <a:pt x="925" y="33"/>
                    <a:pt x="910" y="39"/>
                    <a:pt x="903" y="48"/>
                  </a:cubicBezTo>
                  <a:cubicBezTo>
                    <a:pt x="902" y="48"/>
                    <a:pt x="902" y="48"/>
                    <a:pt x="902" y="48"/>
                  </a:cubicBezTo>
                  <a:cubicBezTo>
                    <a:pt x="906" y="34"/>
                    <a:pt x="906" y="34"/>
                    <a:pt x="906" y="34"/>
                  </a:cubicBezTo>
                  <a:cubicBezTo>
                    <a:pt x="886" y="34"/>
                    <a:pt x="886" y="34"/>
                    <a:pt x="886" y="34"/>
                  </a:cubicBezTo>
                  <a:lnTo>
                    <a:pt x="865" y="119"/>
                  </a:lnTo>
                  <a:close/>
                  <a:moveTo>
                    <a:pt x="813" y="105"/>
                  </a:moveTo>
                  <a:cubicBezTo>
                    <a:pt x="804" y="105"/>
                    <a:pt x="796" y="100"/>
                    <a:pt x="797" y="91"/>
                  </a:cubicBezTo>
                  <a:cubicBezTo>
                    <a:pt x="797" y="90"/>
                    <a:pt x="797" y="89"/>
                    <a:pt x="797" y="88"/>
                  </a:cubicBezTo>
                  <a:cubicBezTo>
                    <a:pt x="802" y="68"/>
                    <a:pt x="802" y="68"/>
                    <a:pt x="802" y="68"/>
                  </a:cubicBezTo>
                  <a:cubicBezTo>
                    <a:pt x="805" y="57"/>
                    <a:pt x="815" y="49"/>
                    <a:pt x="826" y="49"/>
                  </a:cubicBezTo>
                  <a:cubicBezTo>
                    <a:pt x="834" y="49"/>
                    <a:pt x="842" y="54"/>
                    <a:pt x="841" y="63"/>
                  </a:cubicBezTo>
                  <a:cubicBezTo>
                    <a:pt x="841" y="64"/>
                    <a:pt x="841" y="65"/>
                    <a:pt x="841" y="66"/>
                  </a:cubicBezTo>
                  <a:cubicBezTo>
                    <a:pt x="835" y="87"/>
                    <a:pt x="835" y="87"/>
                    <a:pt x="835" y="87"/>
                  </a:cubicBezTo>
                  <a:cubicBezTo>
                    <a:pt x="832" y="98"/>
                    <a:pt x="824" y="105"/>
                    <a:pt x="813" y="105"/>
                  </a:cubicBezTo>
                  <a:moveTo>
                    <a:pt x="761" y="152"/>
                  </a:moveTo>
                  <a:cubicBezTo>
                    <a:pt x="781" y="152"/>
                    <a:pt x="781" y="152"/>
                    <a:pt x="781" y="152"/>
                  </a:cubicBezTo>
                  <a:cubicBezTo>
                    <a:pt x="792" y="111"/>
                    <a:pt x="792" y="111"/>
                    <a:pt x="792" y="111"/>
                  </a:cubicBezTo>
                  <a:cubicBezTo>
                    <a:pt x="793" y="111"/>
                    <a:pt x="793" y="111"/>
                    <a:pt x="793" y="111"/>
                  </a:cubicBezTo>
                  <a:cubicBezTo>
                    <a:pt x="796" y="118"/>
                    <a:pt x="804" y="121"/>
                    <a:pt x="812" y="121"/>
                  </a:cubicBezTo>
                  <a:cubicBezTo>
                    <a:pt x="834" y="121"/>
                    <a:pt x="851" y="108"/>
                    <a:pt x="856" y="87"/>
                  </a:cubicBezTo>
                  <a:cubicBezTo>
                    <a:pt x="858" y="80"/>
                    <a:pt x="860" y="73"/>
                    <a:pt x="861" y="66"/>
                  </a:cubicBezTo>
                  <a:cubicBezTo>
                    <a:pt x="862" y="63"/>
                    <a:pt x="862" y="61"/>
                    <a:pt x="862" y="59"/>
                  </a:cubicBezTo>
                  <a:cubicBezTo>
                    <a:pt x="864" y="42"/>
                    <a:pt x="852" y="33"/>
                    <a:pt x="836" y="33"/>
                  </a:cubicBezTo>
                  <a:cubicBezTo>
                    <a:pt x="826" y="33"/>
                    <a:pt x="816" y="37"/>
                    <a:pt x="808" y="44"/>
                  </a:cubicBezTo>
                  <a:cubicBezTo>
                    <a:pt x="808" y="44"/>
                    <a:pt x="808" y="44"/>
                    <a:pt x="808" y="44"/>
                  </a:cubicBezTo>
                  <a:cubicBezTo>
                    <a:pt x="810" y="34"/>
                    <a:pt x="810" y="34"/>
                    <a:pt x="810" y="34"/>
                  </a:cubicBezTo>
                  <a:cubicBezTo>
                    <a:pt x="791" y="34"/>
                    <a:pt x="791" y="34"/>
                    <a:pt x="791" y="34"/>
                  </a:cubicBezTo>
                  <a:lnTo>
                    <a:pt x="761" y="152"/>
                  </a:lnTo>
                  <a:close/>
                  <a:moveTo>
                    <a:pt x="676" y="102"/>
                  </a:moveTo>
                  <a:cubicBezTo>
                    <a:pt x="667" y="102"/>
                    <a:pt x="660" y="98"/>
                    <a:pt x="661" y="89"/>
                  </a:cubicBezTo>
                  <a:cubicBezTo>
                    <a:pt x="661" y="88"/>
                    <a:pt x="661" y="87"/>
                    <a:pt x="666" y="67"/>
                  </a:cubicBezTo>
                  <a:cubicBezTo>
                    <a:pt x="668" y="55"/>
                    <a:pt x="676" y="49"/>
                    <a:pt x="687" y="49"/>
                  </a:cubicBezTo>
                  <a:cubicBezTo>
                    <a:pt x="698" y="49"/>
                    <a:pt x="704" y="54"/>
                    <a:pt x="704" y="63"/>
                  </a:cubicBezTo>
                  <a:cubicBezTo>
                    <a:pt x="704" y="64"/>
                    <a:pt x="703" y="65"/>
                    <a:pt x="698" y="85"/>
                  </a:cubicBezTo>
                  <a:cubicBezTo>
                    <a:pt x="696" y="96"/>
                    <a:pt x="687" y="102"/>
                    <a:pt x="676" y="102"/>
                  </a:cubicBezTo>
                  <a:moveTo>
                    <a:pt x="660" y="153"/>
                  </a:moveTo>
                  <a:cubicBezTo>
                    <a:pt x="685" y="153"/>
                    <a:pt x="704" y="140"/>
                    <a:pt x="710" y="116"/>
                  </a:cubicBezTo>
                  <a:cubicBezTo>
                    <a:pt x="731" y="34"/>
                    <a:pt x="731" y="34"/>
                    <a:pt x="731" y="34"/>
                  </a:cubicBezTo>
                  <a:cubicBezTo>
                    <a:pt x="711" y="34"/>
                    <a:pt x="711" y="34"/>
                    <a:pt x="711" y="34"/>
                  </a:cubicBezTo>
                  <a:cubicBezTo>
                    <a:pt x="709" y="44"/>
                    <a:pt x="709" y="44"/>
                    <a:pt x="709" y="44"/>
                  </a:cubicBezTo>
                  <a:cubicBezTo>
                    <a:pt x="708" y="44"/>
                    <a:pt x="708" y="44"/>
                    <a:pt x="708" y="44"/>
                  </a:cubicBezTo>
                  <a:cubicBezTo>
                    <a:pt x="705" y="36"/>
                    <a:pt x="694" y="33"/>
                    <a:pt x="686" y="33"/>
                  </a:cubicBezTo>
                  <a:cubicBezTo>
                    <a:pt x="664" y="33"/>
                    <a:pt x="650" y="45"/>
                    <a:pt x="645" y="65"/>
                  </a:cubicBezTo>
                  <a:cubicBezTo>
                    <a:pt x="644" y="70"/>
                    <a:pt x="642" y="77"/>
                    <a:pt x="641" y="84"/>
                  </a:cubicBezTo>
                  <a:cubicBezTo>
                    <a:pt x="640" y="87"/>
                    <a:pt x="639" y="90"/>
                    <a:pt x="639" y="93"/>
                  </a:cubicBezTo>
                  <a:cubicBezTo>
                    <a:pt x="638" y="111"/>
                    <a:pt x="650" y="118"/>
                    <a:pt x="666" y="118"/>
                  </a:cubicBezTo>
                  <a:cubicBezTo>
                    <a:pt x="676" y="118"/>
                    <a:pt x="685" y="114"/>
                    <a:pt x="692" y="107"/>
                  </a:cubicBezTo>
                  <a:cubicBezTo>
                    <a:pt x="693" y="107"/>
                    <a:pt x="693" y="107"/>
                    <a:pt x="693" y="107"/>
                  </a:cubicBezTo>
                  <a:cubicBezTo>
                    <a:pt x="692" y="110"/>
                    <a:pt x="691" y="114"/>
                    <a:pt x="690" y="117"/>
                  </a:cubicBezTo>
                  <a:cubicBezTo>
                    <a:pt x="687" y="129"/>
                    <a:pt x="678" y="137"/>
                    <a:pt x="666" y="137"/>
                  </a:cubicBezTo>
                  <a:cubicBezTo>
                    <a:pt x="658" y="137"/>
                    <a:pt x="651" y="135"/>
                    <a:pt x="646" y="129"/>
                  </a:cubicBezTo>
                  <a:cubicBezTo>
                    <a:pt x="631" y="139"/>
                    <a:pt x="631" y="139"/>
                    <a:pt x="631" y="139"/>
                  </a:cubicBezTo>
                  <a:cubicBezTo>
                    <a:pt x="635" y="148"/>
                    <a:pt x="647" y="153"/>
                    <a:pt x="660" y="153"/>
                  </a:cubicBezTo>
                  <a:moveTo>
                    <a:pt x="538" y="119"/>
                  </a:moveTo>
                  <a:cubicBezTo>
                    <a:pt x="558" y="119"/>
                    <a:pt x="558" y="119"/>
                    <a:pt x="558" y="119"/>
                  </a:cubicBezTo>
                  <a:cubicBezTo>
                    <a:pt x="570" y="72"/>
                    <a:pt x="570" y="72"/>
                    <a:pt x="570" y="72"/>
                  </a:cubicBezTo>
                  <a:cubicBezTo>
                    <a:pt x="573" y="59"/>
                    <a:pt x="580" y="50"/>
                    <a:pt x="593" y="50"/>
                  </a:cubicBezTo>
                  <a:cubicBezTo>
                    <a:pt x="602" y="50"/>
                    <a:pt x="607" y="55"/>
                    <a:pt x="606" y="62"/>
                  </a:cubicBezTo>
                  <a:cubicBezTo>
                    <a:pt x="606" y="64"/>
                    <a:pt x="605" y="68"/>
                    <a:pt x="605" y="70"/>
                  </a:cubicBezTo>
                  <a:cubicBezTo>
                    <a:pt x="592" y="119"/>
                    <a:pt x="592" y="119"/>
                    <a:pt x="592" y="119"/>
                  </a:cubicBezTo>
                  <a:cubicBezTo>
                    <a:pt x="613" y="119"/>
                    <a:pt x="613" y="119"/>
                    <a:pt x="613" y="119"/>
                  </a:cubicBezTo>
                  <a:cubicBezTo>
                    <a:pt x="626" y="65"/>
                    <a:pt x="626" y="65"/>
                    <a:pt x="626" y="65"/>
                  </a:cubicBezTo>
                  <a:cubicBezTo>
                    <a:pt x="627" y="62"/>
                    <a:pt x="628" y="57"/>
                    <a:pt x="628" y="55"/>
                  </a:cubicBezTo>
                  <a:cubicBezTo>
                    <a:pt x="629" y="43"/>
                    <a:pt x="620" y="33"/>
                    <a:pt x="604" y="33"/>
                  </a:cubicBezTo>
                  <a:cubicBezTo>
                    <a:pt x="594" y="33"/>
                    <a:pt x="584" y="37"/>
                    <a:pt x="577" y="45"/>
                  </a:cubicBezTo>
                  <a:cubicBezTo>
                    <a:pt x="576" y="45"/>
                    <a:pt x="576" y="45"/>
                    <a:pt x="576" y="45"/>
                  </a:cubicBezTo>
                  <a:cubicBezTo>
                    <a:pt x="578" y="34"/>
                    <a:pt x="578" y="34"/>
                    <a:pt x="578" y="34"/>
                  </a:cubicBezTo>
                  <a:cubicBezTo>
                    <a:pt x="559" y="34"/>
                    <a:pt x="559" y="34"/>
                    <a:pt x="559" y="34"/>
                  </a:cubicBezTo>
                  <a:lnTo>
                    <a:pt x="538" y="119"/>
                  </a:lnTo>
                  <a:close/>
                  <a:moveTo>
                    <a:pt x="518" y="21"/>
                  </a:moveTo>
                  <a:cubicBezTo>
                    <a:pt x="538" y="21"/>
                    <a:pt x="538" y="21"/>
                    <a:pt x="538" y="21"/>
                  </a:cubicBezTo>
                  <a:cubicBezTo>
                    <a:pt x="544" y="0"/>
                    <a:pt x="544" y="0"/>
                    <a:pt x="544" y="0"/>
                  </a:cubicBezTo>
                  <a:cubicBezTo>
                    <a:pt x="523" y="0"/>
                    <a:pt x="523" y="0"/>
                    <a:pt x="523" y="0"/>
                  </a:cubicBezTo>
                  <a:lnTo>
                    <a:pt x="518" y="21"/>
                  </a:lnTo>
                  <a:close/>
                  <a:moveTo>
                    <a:pt x="493" y="119"/>
                  </a:moveTo>
                  <a:cubicBezTo>
                    <a:pt x="514" y="119"/>
                    <a:pt x="514" y="119"/>
                    <a:pt x="514" y="119"/>
                  </a:cubicBezTo>
                  <a:cubicBezTo>
                    <a:pt x="535" y="34"/>
                    <a:pt x="535" y="34"/>
                    <a:pt x="535" y="34"/>
                  </a:cubicBezTo>
                  <a:cubicBezTo>
                    <a:pt x="515" y="34"/>
                    <a:pt x="515" y="34"/>
                    <a:pt x="515" y="34"/>
                  </a:cubicBezTo>
                  <a:lnTo>
                    <a:pt x="493" y="119"/>
                  </a:lnTo>
                  <a:close/>
                  <a:moveTo>
                    <a:pt x="424" y="119"/>
                  </a:moveTo>
                  <a:cubicBezTo>
                    <a:pt x="444" y="119"/>
                    <a:pt x="444" y="119"/>
                    <a:pt x="444" y="119"/>
                  </a:cubicBezTo>
                  <a:cubicBezTo>
                    <a:pt x="455" y="76"/>
                    <a:pt x="455" y="76"/>
                    <a:pt x="455" y="76"/>
                  </a:cubicBezTo>
                  <a:cubicBezTo>
                    <a:pt x="459" y="60"/>
                    <a:pt x="471" y="51"/>
                    <a:pt x="487" y="51"/>
                  </a:cubicBezTo>
                  <a:cubicBezTo>
                    <a:pt x="490" y="51"/>
                    <a:pt x="494" y="51"/>
                    <a:pt x="497" y="51"/>
                  </a:cubicBezTo>
                  <a:cubicBezTo>
                    <a:pt x="501" y="33"/>
                    <a:pt x="501" y="33"/>
                    <a:pt x="501" y="33"/>
                  </a:cubicBezTo>
                  <a:cubicBezTo>
                    <a:pt x="499" y="33"/>
                    <a:pt x="497" y="33"/>
                    <a:pt x="495" y="33"/>
                  </a:cubicBezTo>
                  <a:cubicBezTo>
                    <a:pt x="484" y="33"/>
                    <a:pt x="470" y="39"/>
                    <a:pt x="463" y="48"/>
                  </a:cubicBezTo>
                  <a:cubicBezTo>
                    <a:pt x="462" y="48"/>
                    <a:pt x="462" y="48"/>
                    <a:pt x="462" y="48"/>
                  </a:cubicBezTo>
                  <a:cubicBezTo>
                    <a:pt x="465" y="34"/>
                    <a:pt x="465" y="34"/>
                    <a:pt x="465" y="34"/>
                  </a:cubicBezTo>
                  <a:cubicBezTo>
                    <a:pt x="445" y="34"/>
                    <a:pt x="445" y="34"/>
                    <a:pt x="445" y="34"/>
                  </a:cubicBezTo>
                  <a:lnTo>
                    <a:pt x="424" y="119"/>
                  </a:lnTo>
                  <a:close/>
                  <a:moveTo>
                    <a:pt x="360" y="69"/>
                  </a:moveTo>
                  <a:cubicBezTo>
                    <a:pt x="361" y="67"/>
                    <a:pt x="361" y="66"/>
                    <a:pt x="362" y="64"/>
                  </a:cubicBezTo>
                  <a:cubicBezTo>
                    <a:pt x="365" y="55"/>
                    <a:pt x="373" y="49"/>
                    <a:pt x="384" y="49"/>
                  </a:cubicBezTo>
                  <a:cubicBezTo>
                    <a:pt x="392" y="49"/>
                    <a:pt x="398" y="54"/>
                    <a:pt x="397" y="62"/>
                  </a:cubicBezTo>
                  <a:cubicBezTo>
                    <a:pt x="397" y="64"/>
                    <a:pt x="397" y="66"/>
                    <a:pt x="396" y="69"/>
                  </a:cubicBezTo>
                  <a:lnTo>
                    <a:pt x="360" y="69"/>
                  </a:lnTo>
                  <a:close/>
                  <a:moveTo>
                    <a:pt x="366" y="121"/>
                  </a:moveTo>
                  <a:cubicBezTo>
                    <a:pt x="383" y="121"/>
                    <a:pt x="399" y="117"/>
                    <a:pt x="407" y="110"/>
                  </a:cubicBezTo>
                  <a:cubicBezTo>
                    <a:pt x="401" y="97"/>
                    <a:pt x="401" y="97"/>
                    <a:pt x="401" y="97"/>
                  </a:cubicBezTo>
                  <a:cubicBezTo>
                    <a:pt x="396" y="99"/>
                    <a:pt x="384" y="105"/>
                    <a:pt x="372" y="105"/>
                  </a:cubicBezTo>
                  <a:cubicBezTo>
                    <a:pt x="363" y="105"/>
                    <a:pt x="355" y="100"/>
                    <a:pt x="355" y="91"/>
                  </a:cubicBezTo>
                  <a:cubicBezTo>
                    <a:pt x="355" y="88"/>
                    <a:pt x="356" y="85"/>
                    <a:pt x="357" y="82"/>
                  </a:cubicBezTo>
                  <a:cubicBezTo>
                    <a:pt x="413" y="82"/>
                    <a:pt x="413" y="82"/>
                    <a:pt x="413" y="82"/>
                  </a:cubicBezTo>
                  <a:cubicBezTo>
                    <a:pt x="414" y="76"/>
                    <a:pt x="417" y="66"/>
                    <a:pt x="418" y="59"/>
                  </a:cubicBezTo>
                  <a:cubicBezTo>
                    <a:pt x="419" y="41"/>
                    <a:pt x="405" y="33"/>
                    <a:pt x="388" y="33"/>
                  </a:cubicBezTo>
                  <a:cubicBezTo>
                    <a:pt x="365" y="33"/>
                    <a:pt x="345" y="47"/>
                    <a:pt x="339" y="70"/>
                  </a:cubicBezTo>
                  <a:cubicBezTo>
                    <a:pt x="337" y="77"/>
                    <a:pt x="334" y="87"/>
                    <a:pt x="334" y="93"/>
                  </a:cubicBezTo>
                  <a:cubicBezTo>
                    <a:pt x="332" y="113"/>
                    <a:pt x="349" y="121"/>
                    <a:pt x="366" y="121"/>
                  </a:cubicBezTo>
                  <a:moveTo>
                    <a:pt x="217" y="119"/>
                  </a:moveTo>
                  <a:cubicBezTo>
                    <a:pt x="237" y="119"/>
                    <a:pt x="237" y="119"/>
                    <a:pt x="237" y="119"/>
                  </a:cubicBezTo>
                  <a:cubicBezTo>
                    <a:pt x="268" y="61"/>
                    <a:pt x="268" y="61"/>
                    <a:pt x="268" y="61"/>
                  </a:cubicBezTo>
                  <a:cubicBezTo>
                    <a:pt x="269" y="61"/>
                    <a:pt x="269" y="61"/>
                    <a:pt x="269" y="61"/>
                  </a:cubicBezTo>
                  <a:cubicBezTo>
                    <a:pt x="271" y="119"/>
                    <a:pt x="271" y="119"/>
                    <a:pt x="271" y="119"/>
                  </a:cubicBezTo>
                  <a:cubicBezTo>
                    <a:pt x="291" y="119"/>
                    <a:pt x="291" y="119"/>
                    <a:pt x="291" y="119"/>
                  </a:cubicBezTo>
                  <a:cubicBezTo>
                    <a:pt x="339" y="34"/>
                    <a:pt x="339" y="34"/>
                    <a:pt x="339" y="34"/>
                  </a:cubicBezTo>
                  <a:cubicBezTo>
                    <a:pt x="318" y="34"/>
                    <a:pt x="318" y="34"/>
                    <a:pt x="318" y="34"/>
                  </a:cubicBezTo>
                  <a:cubicBezTo>
                    <a:pt x="287" y="93"/>
                    <a:pt x="287" y="93"/>
                    <a:pt x="287" y="93"/>
                  </a:cubicBezTo>
                  <a:cubicBezTo>
                    <a:pt x="287" y="93"/>
                    <a:pt x="287" y="93"/>
                    <a:pt x="287" y="93"/>
                  </a:cubicBezTo>
                  <a:cubicBezTo>
                    <a:pt x="284" y="34"/>
                    <a:pt x="284" y="34"/>
                    <a:pt x="284" y="34"/>
                  </a:cubicBezTo>
                  <a:cubicBezTo>
                    <a:pt x="267" y="34"/>
                    <a:pt x="267" y="34"/>
                    <a:pt x="267" y="34"/>
                  </a:cubicBezTo>
                  <a:cubicBezTo>
                    <a:pt x="235" y="93"/>
                    <a:pt x="235" y="93"/>
                    <a:pt x="235" y="93"/>
                  </a:cubicBezTo>
                  <a:cubicBezTo>
                    <a:pt x="234" y="93"/>
                    <a:pt x="234" y="93"/>
                    <a:pt x="234" y="93"/>
                  </a:cubicBezTo>
                  <a:cubicBezTo>
                    <a:pt x="232" y="34"/>
                    <a:pt x="232" y="34"/>
                    <a:pt x="232" y="34"/>
                  </a:cubicBezTo>
                  <a:cubicBezTo>
                    <a:pt x="211" y="34"/>
                    <a:pt x="211" y="34"/>
                    <a:pt x="211" y="34"/>
                  </a:cubicBezTo>
                  <a:lnTo>
                    <a:pt x="217" y="119"/>
                  </a:lnTo>
                  <a:close/>
                  <a:moveTo>
                    <a:pt x="147" y="105"/>
                  </a:moveTo>
                  <a:cubicBezTo>
                    <a:pt x="138" y="105"/>
                    <a:pt x="131" y="100"/>
                    <a:pt x="131" y="91"/>
                  </a:cubicBezTo>
                  <a:cubicBezTo>
                    <a:pt x="132" y="90"/>
                    <a:pt x="132" y="89"/>
                    <a:pt x="132" y="88"/>
                  </a:cubicBezTo>
                  <a:cubicBezTo>
                    <a:pt x="137" y="67"/>
                    <a:pt x="137" y="67"/>
                    <a:pt x="137" y="67"/>
                  </a:cubicBezTo>
                  <a:cubicBezTo>
                    <a:pt x="140" y="56"/>
                    <a:pt x="149" y="50"/>
                    <a:pt x="160" y="50"/>
                  </a:cubicBezTo>
                  <a:cubicBezTo>
                    <a:pt x="168" y="50"/>
                    <a:pt x="176" y="54"/>
                    <a:pt x="175" y="63"/>
                  </a:cubicBezTo>
                  <a:cubicBezTo>
                    <a:pt x="175" y="64"/>
                    <a:pt x="175" y="65"/>
                    <a:pt x="175" y="66"/>
                  </a:cubicBezTo>
                  <a:cubicBezTo>
                    <a:pt x="170" y="87"/>
                    <a:pt x="170" y="87"/>
                    <a:pt x="170" y="87"/>
                  </a:cubicBezTo>
                  <a:cubicBezTo>
                    <a:pt x="167" y="98"/>
                    <a:pt x="158" y="105"/>
                    <a:pt x="147" y="105"/>
                  </a:cubicBezTo>
                  <a:moveTo>
                    <a:pt x="143" y="121"/>
                  </a:moveTo>
                  <a:cubicBezTo>
                    <a:pt x="164" y="121"/>
                    <a:pt x="185" y="107"/>
                    <a:pt x="191" y="86"/>
                  </a:cubicBezTo>
                  <a:cubicBezTo>
                    <a:pt x="192" y="80"/>
                    <a:pt x="193" y="74"/>
                    <a:pt x="195" y="68"/>
                  </a:cubicBezTo>
                  <a:cubicBezTo>
                    <a:pt x="195" y="66"/>
                    <a:pt x="196" y="64"/>
                    <a:pt x="196" y="62"/>
                  </a:cubicBezTo>
                  <a:cubicBezTo>
                    <a:pt x="197" y="43"/>
                    <a:pt x="182" y="33"/>
                    <a:pt x="164" y="33"/>
                  </a:cubicBezTo>
                  <a:cubicBezTo>
                    <a:pt x="143" y="33"/>
                    <a:pt x="122" y="47"/>
                    <a:pt x="116" y="68"/>
                  </a:cubicBezTo>
                  <a:cubicBezTo>
                    <a:pt x="115" y="75"/>
                    <a:pt x="113" y="81"/>
                    <a:pt x="111" y="88"/>
                  </a:cubicBezTo>
                  <a:cubicBezTo>
                    <a:pt x="111" y="90"/>
                    <a:pt x="110" y="92"/>
                    <a:pt x="110" y="94"/>
                  </a:cubicBezTo>
                  <a:cubicBezTo>
                    <a:pt x="109" y="113"/>
                    <a:pt x="125" y="121"/>
                    <a:pt x="143" y="121"/>
                  </a:cubicBezTo>
                  <a:moveTo>
                    <a:pt x="52" y="105"/>
                  </a:moveTo>
                  <a:cubicBezTo>
                    <a:pt x="43" y="105"/>
                    <a:pt x="35" y="100"/>
                    <a:pt x="36" y="91"/>
                  </a:cubicBezTo>
                  <a:cubicBezTo>
                    <a:pt x="36" y="90"/>
                    <a:pt x="36" y="89"/>
                    <a:pt x="37" y="8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4" y="57"/>
                    <a:pt x="54" y="49"/>
                    <a:pt x="65" y="49"/>
                  </a:cubicBezTo>
                  <a:cubicBezTo>
                    <a:pt x="74" y="49"/>
                    <a:pt x="81" y="54"/>
                    <a:pt x="81" y="63"/>
                  </a:cubicBezTo>
                  <a:cubicBezTo>
                    <a:pt x="80" y="64"/>
                    <a:pt x="80" y="65"/>
                    <a:pt x="80" y="66"/>
                  </a:cubicBezTo>
                  <a:cubicBezTo>
                    <a:pt x="75" y="87"/>
                    <a:pt x="75" y="87"/>
                    <a:pt x="75" y="87"/>
                  </a:cubicBezTo>
                  <a:cubicBezTo>
                    <a:pt x="72" y="98"/>
                    <a:pt x="63" y="105"/>
                    <a:pt x="52" y="105"/>
                  </a:cubicBezTo>
                  <a:moveTo>
                    <a:pt x="0" y="152"/>
                  </a:moveTo>
                  <a:cubicBezTo>
                    <a:pt x="21" y="152"/>
                    <a:pt x="21" y="152"/>
                    <a:pt x="21" y="152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2" y="111"/>
                    <a:pt x="32" y="111"/>
                    <a:pt x="32" y="111"/>
                  </a:cubicBezTo>
                  <a:cubicBezTo>
                    <a:pt x="35" y="118"/>
                    <a:pt x="43" y="121"/>
                    <a:pt x="51" y="121"/>
                  </a:cubicBezTo>
                  <a:cubicBezTo>
                    <a:pt x="73" y="121"/>
                    <a:pt x="90" y="108"/>
                    <a:pt x="95" y="87"/>
                  </a:cubicBezTo>
                  <a:cubicBezTo>
                    <a:pt x="97" y="80"/>
                    <a:pt x="99" y="73"/>
                    <a:pt x="101" y="66"/>
                  </a:cubicBezTo>
                  <a:cubicBezTo>
                    <a:pt x="101" y="63"/>
                    <a:pt x="102" y="61"/>
                    <a:pt x="102" y="59"/>
                  </a:cubicBezTo>
                  <a:cubicBezTo>
                    <a:pt x="103" y="42"/>
                    <a:pt x="91" y="33"/>
                    <a:pt x="75" y="33"/>
                  </a:cubicBezTo>
                  <a:cubicBezTo>
                    <a:pt x="65" y="33"/>
                    <a:pt x="55" y="37"/>
                    <a:pt x="48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30" y="34"/>
                    <a:pt x="30" y="34"/>
                    <a:pt x="30" y="34"/>
                  </a:cubicBezTo>
                  <a:lnTo>
                    <a:pt x="0" y="152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72550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803" r:id="rId2"/>
    <p:sldLayoutId id="2147483804" r:id="rId3"/>
    <p:sldLayoutId id="2147483808" r:id="rId4"/>
    <p:sldLayoutId id="214748382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2"/>
          </a:solidFill>
          <a:latin typeface="+mn-lt"/>
          <a:ea typeface="+mn-ea"/>
          <a:cs typeface="+mn-cs"/>
        </a:defRPr>
      </a:lvl1pPr>
      <a:lvl2pPr marL="355600" indent="-1778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2"/>
        </a:buClr>
        <a:buFont typeface="Wingdings" panose="05000000000000000000" pitchFamily="2" charset="2"/>
        <a:buChar char="§"/>
        <a:tabLst/>
        <a:defRPr sz="1600" kern="1200">
          <a:solidFill>
            <a:schemeClr val="bg2"/>
          </a:solidFill>
          <a:latin typeface="+mn-lt"/>
          <a:ea typeface="+mn-ea"/>
          <a:cs typeface="+mn-cs"/>
        </a:defRPr>
      </a:lvl2pPr>
      <a:lvl3pPr marL="531813" indent="-176213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Tx/>
        <a:buFont typeface="Wingdings" panose="05000000000000000000" pitchFamily="2" charset="2"/>
        <a:buChar char="§"/>
        <a:defRPr sz="1400" kern="1200">
          <a:solidFill>
            <a:schemeClr val="bg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defRPr sz="1800" b="0" kern="1200">
          <a:solidFill>
            <a:schemeClr val="bg2"/>
          </a:solidFill>
          <a:latin typeface="+mj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1"/>
        </a:buClr>
        <a:buFont typeface="Arial" panose="020B0604020202020204" pitchFamily="34" charset="0"/>
        <a:buNone/>
        <a:defRPr sz="2200" b="0" kern="1200" cap="all" baseline="0">
          <a:solidFill>
            <a:schemeClr val="bg2"/>
          </a:solidFill>
          <a:latin typeface="+mj-lt"/>
          <a:ea typeface="+mn-ea"/>
          <a:cs typeface="+mn-cs"/>
        </a:defRPr>
      </a:lvl6pPr>
      <a:lvl7pPr marL="342900" indent="-3429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2"/>
        </a:buClr>
        <a:buFont typeface="+mj-lt"/>
        <a:buAutoNum type="arabicPeriod"/>
        <a:tabLst/>
        <a:defRPr sz="1800" kern="1200">
          <a:solidFill>
            <a:schemeClr val="bg2"/>
          </a:solidFill>
          <a:latin typeface="+mn-lt"/>
          <a:ea typeface="+mn-ea"/>
          <a:cs typeface="+mn-cs"/>
        </a:defRPr>
      </a:lvl7pPr>
      <a:lvl8pPr marL="342900" indent="-3429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2"/>
        </a:buClr>
        <a:buFont typeface="+mj-lt"/>
        <a:buAutoNum type="alphaUcPeriod"/>
        <a:defRPr sz="1800" kern="1200">
          <a:solidFill>
            <a:schemeClr val="bg2"/>
          </a:solidFill>
          <a:latin typeface="+mn-lt"/>
          <a:ea typeface="+mn-ea"/>
          <a:cs typeface="+mn-cs"/>
        </a:defRPr>
      </a:lvl8pPr>
      <a:lvl9pPr marL="533400" indent="-1778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tx2"/>
        </a:buClr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orient="horz" pos="1094">
          <p15:clr>
            <a:srgbClr val="F26B43"/>
          </p15:clr>
        </p15:guide>
        <p15:guide id="10" pos="7180">
          <p15:clr>
            <a:srgbClr val="F26B43"/>
          </p15:clr>
        </p15:guide>
        <p15:guide id="11" pos="496">
          <p15:clr>
            <a:srgbClr val="F26B43"/>
          </p15:clr>
        </p15:guide>
        <p15:guide id="12" orient="horz" pos="3623">
          <p15:clr>
            <a:srgbClr val="F26B43"/>
          </p15:clr>
        </p15:guide>
        <p15:guide id="13" orient="horz" pos="823">
          <p15:clr>
            <a:srgbClr val="A4A3A4"/>
          </p15:clr>
        </p15:guide>
        <p15:guide id="14" orient="horz" pos="496">
          <p15:clr>
            <a:srgbClr val="A4A3A4"/>
          </p15:clr>
        </p15:guide>
        <p15:guide id="15" orient="horz" pos="3891">
          <p15:clr>
            <a:srgbClr val="A4A3A4"/>
          </p15:clr>
        </p15:guide>
        <p15:guide id="16" orient="horz" pos="4072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deheusanimalnutrition.sharepoint.com/:f:/r/sites/DeHeusPolska/Shared%20Documents/Zdj%C4%99cia/Grafika%20i%20zdj%C4%99cia%20do%20prezentacji?csf=1&amp;web=1&amp;e=lZRsg7" TargetMode="Externa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65596ADD-8E65-83D3-405C-92AE707BB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5FE552DB-0EE4-18C2-E178-6E1BE23A2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2782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8A4FD66B-444E-EF4E-4B64-A3CFA2821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0CCEE0-A0C6-183D-C509-64DE6C7E5D8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7089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2B74FAC9-FFC6-5486-204E-FBEE3FFB6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746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FF9D5171-6DA2-8375-0A7D-FC895C2CF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463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2D44FB59-942D-23E7-7152-88BEF49BF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7E7B8944-4426-863D-34D7-F742DA204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AEE37C2-EF39-889E-2521-B9EBC2A52B3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50565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A65107-F57B-326A-E1F2-92100F63C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Obraz zawierający Karteczka samoprzylepna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861B60E-6AAB-79E1-6F99-7A18C4BC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7" t="38874" r="6362" b="5857"/>
          <a:stretch/>
        </p:blipFill>
        <p:spPr>
          <a:xfrm>
            <a:off x="1713271" y="1516158"/>
            <a:ext cx="8733387" cy="502920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7D25DC73-B3F2-B9F8-4895-030B1AC3AE0C}"/>
              </a:ext>
            </a:extLst>
          </p:cNvPr>
          <p:cNvSpPr txBox="1"/>
          <p:nvPr/>
        </p:nvSpPr>
        <p:spPr>
          <a:xfrm>
            <a:off x="4400664" y="1890328"/>
            <a:ext cx="33906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altLang="pl-P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…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2B400F54-DE1C-F917-25BA-C7A02D077E32}"/>
              </a:ext>
            </a:extLst>
          </p:cNvPr>
          <p:cNvSpPr txBox="1"/>
          <p:nvPr/>
        </p:nvSpPr>
        <p:spPr>
          <a:xfrm>
            <a:off x="3382028" y="3518129"/>
            <a:ext cx="32567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altLang="pl-PL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…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4ED0140-13EE-F2A9-76AA-FB24EC078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9003" y="4904491"/>
            <a:ext cx="339067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l-PL" altLang="pl-PL" sz="1200" dirty="0">
                <a:latin typeface="Helvetica" panose="020B0604020202020204" pitchFamily="34" charset="0"/>
                <a:cs typeface="Helvetica" panose="020B0604020202020204" pitchFamily="34" charset="0"/>
              </a:rPr>
              <a:t>…</a:t>
            </a:r>
            <a:endParaRPr kumimoji="0" lang="pl-PL" altLang="pl-PL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E6C8ADE-CB95-340D-969B-A3C9A53476EB}"/>
              </a:ext>
            </a:extLst>
          </p:cNvPr>
          <p:cNvSpPr txBox="1"/>
          <p:nvPr/>
        </p:nvSpPr>
        <p:spPr>
          <a:xfrm>
            <a:off x="1995862" y="5689377"/>
            <a:ext cx="32567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altLang="pl-PL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135833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97933-92AC-6738-A868-55E7EEB5B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94FE9FF1-64F7-E200-68A0-9314D2429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D7EF42E-37DE-AF9F-11B9-8CD7F069854B}"/>
              </a:ext>
            </a:extLst>
          </p:cNvPr>
          <p:cNvSpPr/>
          <p:nvPr/>
        </p:nvSpPr>
        <p:spPr>
          <a:xfrm>
            <a:off x="8362519" y="2399135"/>
            <a:ext cx="952412" cy="706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CuadroTexto 23">
            <a:extLst>
              <a:ext uri="{FF2B5EF4-FFF2-40B4-BE49-F238E27FC236}">
                <a16:creationId xmlns:a16="http://schemas.microsoft.com/office/drawing/2014/main" id="{F31A3D4A-5AF7-A7EC-6917-2985AA57A1E6}"/>
              </a:ext>
            </a:extLst>
          </p:cNvPr>
          <p:cNvSpPr txBox="1"/>
          <p:nvPr/>
        </p:nvSpPr>
        <p:spPr>
          <a:xfrm>
            <a:off x="2153941" y="3838561"/>
            <a:ext cx="1466478" cy="1139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pl-PL" sz="1600" kern="1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Treść</a:t>
            </a:r>
          </a:p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pl-PL" sz="1600" kern="100" dirty="0">
                <a:solidFill>
                  <a:schemeClr val="bg1"/>
                </a:solidFill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Treść</a:t>
            </a:r>
          </a:p>
          <a:p>
            <a:pPr algn="ctr">
              <a:lnSpc>
                <a:spcPct val="125000"/>
              </a:lnSpc>
              <a:spcAft>
                <a:spcPts val="600"/>
              </a:spcAft>
            </a:pPr>
            <a:endParaRPr lang="pl-PL" sz="1600" kern="100" dirty="0">
              <a:solidFill>
                <a:schemeClr val="bg1"/>
              </a:solidFill>
              <a:effectLst/>
              <a:latin typeface="Helvetica" panose="020B0604020202020204" pitchFamily="34" charset="0"/>
              <a:ea typeface="Aptos" panose="020B00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CuadroTexto 23">
            <a:extLst>
              <a:ext uri="{FF2B5EF4-FFF2-40B4-BE49-F238E27FC236}">
                <a16:creationId xmlns:a16="http://schemas.microsoft.com/office/drawing/2014/main" id="{9B90736B-5BE7-7E3A-B739-0F32036196C5}"/>
              </a:ext>
            </a:extLst>
          </p:cNvPr>
          <p:cNvSpPr txBox="1"/>
          <p:nvPr/>
        </p:nvSpPr>
        <p:spPr>
          <a:xfrm>
            <a:off x="5170251" y="3838561"/>
            <a:ext cx="1466478" cy="1139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pl-PL" sz="1600" kern="1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Treść</a:t>
            </a:r>
          </a:p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pl-PL" sz="1600" kern="100" dirty="0">
                <a:solidFill>
                  <a:schemeClr val="bg1"/>
                </a:solidFill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Treść</a:t>
            </a:r>
          </a:p>
          <a:p>
            <a:pPr algn="ctr">
              <a:lnSpc>
                <a:spcPct val="125000"/>
              </a:lnSpc>
              <a:spcAft>
                <a:spcPts val="600"/>
              </a:spcAft>
            </a:pPr>
            <a:endParaRPr lang="pl-PL" sz="1600" kern="100" dirty="0">
              <a:solidFill>
                <a:schemeClr val="bg1"/>
              </a:solidFill>
              <a:effectLst/>
              <a:latin typeface="Helvetica" panose="020B0604020202020204" pitchFamily="34" charset="0"/>
              <a:ea typeface="Aptos" panose="020B00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CuadroTexto 23">
            <a:extLst>
              <a:ext uri="{FF2B5EF4-FFF2-40B4-BE49-F238E27FC236}">
                <a16:creationId xmlns:a16="http://schemas.microsoft.com/office/drawing/2014/main" id="{3F80D414-BDFC-7C56-FDD1-0FD1BBF408A8}"/>
              </a:ext>
            </a:extLst>
          </p:cNvPr>
          <p:cNvSpPr txBox="1"/>
          <p:nvPr/>
        </p:nvSpPr>
        <p:spPr>
          <a:xfrm>
            <a:off x="8980586" y="3648259"/>
            <a:ext cx="2097384" cy="1139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pl-PL" sz="1600" kern="1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Treść</a:t>
            </a:r>
          </a:p>
          <a:p>
            <a:pPr algn="ctr">
              <a:lnSpc>
                <a:spcPct val="125000"/>
              </a:lnSpc>
              <a:spcAft>
                <a:spcPts val="600"/>
              </a:spcAft>
            </a:pPr>
            <a:r>
              <a:rPr lang="pl-PL" sz="1600" kern="100" dirty="0">
                <a:solidFill>
                  <a:schemeClr val="bg1"/>
                </a:solidFill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Treść</a:t>
            </a:r>
          </a:p>
          <a:p>
            <a:pPr algn="ctr">
              <a:lnSpc>
                <a:spcPct val="125000"/>
              </a:lnSpc>
              <a:spcAft>
                <a:spcPts val="600"/>
              </a:spcAft>
            </a:pPr>
            <a:endParaRPr lang="pl-PL" sz="1600" kern="100" dirty="0">
              <a:solidFill>
                <a:schemeClr val="bg1"/>
              </a:solidFill>
              <a:effectLst/>
              <a:latin typeface="Helvetica" panose="020B0604020202020204" pitchFamily="34" charset="0"/>
              <a:ea typeface="Aptos" panose="020B00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Obraz 7" descr="Obraz zawierający Prostokąt, zieleń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D77119C-CB62-10FE-F064-4B22D96DE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338" y="2212586"/>
            <a:ext cx="2388198" cy="3050428"/>
          </a:xfrm>
          <a:prstGeom prst="rect">
            <a:avLst/>
          </a:prstGeom>
        </p:spPr>
      </p:pic>
      <p:pic>
        <p:nvPicPr>
          <p:cNvPr id="9" name="Obraz 8" descr="Obraz zawierający Jaskrawoniebieski, Prostokąt, Grafika, niebieski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42092A5-E245-AFCC-1299-677D5D8F6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461" y="2212586"/>
            <a:ext cx="2367341" cy="3050428"/>
          </a:xfrm>
          <a:prstGeom prst="rect">
            <a:avLst/>
          </a:prstGeom>
        </p:spPr>
      </p:pic>
      <p:pic>
        <p:nvPicPr>
          <p:cNvPr id="10" name="Obraz 9" descr="Obraz zawierający Jaskrawoniebieski, Prostokąt, niebieskie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E1B728A-88C3-837C-B51E-8136CB59F9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65" y="2212586"/>
            <a:ext cx="2309983" cy="3050428"/>
          </a:xfrm>
          <a:prstGeom prst="rect">
            <a:avLst/>
          </a:prstGeom>
        </p:spPr>
      </p:pic>
      <p:pic>
        <p:nvPicPr>
          <p:cNvPr id="11" name="Obraz 10" descr="Obraz zawierający Jaskrawoniebieski, Prostokąt, niebieskie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ADD6327-227A-6FE3-015F-20FDB01502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727" y="2212586"/>
            <a:ext cx="2309983" cy="3050428"/>
          </a:xfrm>
          <a:prstGeom prst="rect">
            <a:avLst/>
          </a:prstGeom>
        </p:spPr>
      </p:pic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5A647935-9EB9-32F5-D392-7301D2F7168A}"/>
              </a:ext>
            </a:extLst>
          </p:cNvPr>
          <p:cNvSpPr txBox="1">
            <a:spLocks/>
          </p:cNvSpPr>
          <p:nvPr/>
        </p:nvSpPr>
        <p:spPr>
          <a:xfrm>
            <a:off x="1305064" y="2483254"/>
            <a:ext cx="1380813" cy="6226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…</a:t>
            </a:r>
          </a:p>
        </p:txBody>
      </p:sp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178F53EE-F3AE-81C5-C283-2024BDB480DE}"/>
              </a:ext>
            </a:extLst>
          </p:cNvPr>
          <p:cNvSpPr txBox="1">
            <a:spLocks/>
          </p:cNvSpPr>
          <p:nvPr/>
        </p:nvSpPr>
        <p:spPr>
          <a:xfrm>
            <a:off x="4170279" y="2483253"/>
            <a:ext cx="1380813" cy="6226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…</a:t>
            </a:r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A215AF43-E732-583D-8258-47749193AF3B}"/>
              </a:ext>
            </a:extLst>
          </p:cNvPr>
          <p:cNvSpPr txBox="1">
            <a:spLocks/>
          </p:cNvSpPr>
          <p:nvPr/>
        </p:nvSpPr>
        <p:spPr>
          <a:xfrm>
            <a:off x="6919859" y="2483253"/>
            <a:ext cx="1380813" cy="6226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…</a:t>
            </a:r>
          </a:p>
        </p:txBody>
      </p:sp>
      <p:sp>
        <p:nvSpPr>
          <p:cNvPr id="15" name="Symbol zastępczy zawartości 2">
            <a:extLst>
              <a:ext uri="{FF2B5EF4-FFF2-40B4-BE49-F238E27FC236}">
                <a16:creationId xmlns:a16="http://schemas.microsoft.com/office/drawing/2014/main" id="{7DC2CCD4-203E-4C0B-EE75-E732645C0360}"/>
              </a:ext>
            </a:extLst>
          </p:cNvPr>
          <p:cNvSpPr txBox="1">
            <a:spLocks/>
          </p:cNvSpPr>
          <p:nvPr/>
        </p:nvSpPr>
        <p:spPr>
          <a:xfrm>
            <a:off x="9658311" y="2483253"/>
            <a:ext cx="1380813" cy="6226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5CBBE26B-62E1-6B8E-93E9-50B06B7ABE40}"/>
              </a:ext>
            </a:extLst>
          </p:cNvPr>
          <p:cNvSpPr txBox="1">
            <a:spLocks/>
          </p:cNvSpPr>
          <p:nvPr/>
        </p:nvSpPr>
        <p:spPr>
          <a:xfrm>
            <a:off x="1113494" y="3648259"/>
            <a:ext cx="1715785" cy="11354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pl-PL" sz="1400" b="1" dirty="0">
                <a:solidFill>
                  <a:schemeClr val="bg1"/>
                </a:solidFill>
              </a:rPr>
              <a:t>….</a:t>
            </a:r>
            <a:endParaRPr lang="en-GB" sz="1400" b="1" dirty="0">
              <a:solidFill>
                <a:schemeClr val="bg1"/>
              </a:solidFill>
            </a:endParaRPr>
          </a:p>
          <a:p>
            <a:pPr marL="0" indent="0" algn="ctr">
              <a:lnSpc>
                <a:spcPct val="130000"/>
              </a:lnSpc>
              <a:buNone/>
            </a:pP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17" name="Symbol zastępczy zawartości 3">
            <a:extLst>
              <a:ext uri="{FF2B5EF4-FFF2-40B4-BE49-F238E27FC236}">
                <a16:creationId xmlns:a16="http://schemas.microsoft.com/office/drawing/2014/main" id="{AB3553CB-1F84-512D-FB51-85D9A9941425}"/>
              </a:ext>
            </a:extLst>
          </p:cNvPr>
          <p:cNvSpPr txBox="1">
            <a:spLocks/>
          </p:cNvSpPr>
          <p:nvPr/>
        </p:nvSpPr>
        <p:spPr>
          <a:xfrm>
            <a:off x="4018043" y="3646834"/>
            <a:ext cx="1685284" cy="113543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pl-PL" sz="14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8" name="Symbol zastępczy zawartości 4">
            <a:extLst>
              <a:ext uri="{FF2B5EF4-FFF2-40B4-BE49-F238E27FC236}">
                <a16:creationId xmlns:a16="http://schemas.microsoft.com/office/drawing/2014/main" id="{BEAFDBA1-0797-7447-D939-B0568263B4F4}"/>
              </a:ext>
            </a:extLst>
          </p:cNvPr>
          <p:cNvSpPr txBox="1">
            <a:spLocks/>
          </p:cNvSpPr>
          <p:nvPr/>
        </p:nvSpPr>
        <p:spPr>
          <a:xfrm>
            <a:off x="6732909" y="3646834"/>
            <a:ext cx="1774444" cy="11354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pl-PL" sz="1400" b="1" dirty="0">
                <a:solidFill>
                  <a:schemeClr val="bg1"/>
                </a:solidFill>
                <a:latin typeface="Helvetica" panose="020B0604020202030204" pitchFamily="34" charset="0"/>
              </a:rPr>
              <a:t>…</a:t>
            </a:r>
            <a:endParaRPr lang="pl-PL" sz="1400" dirty="0">
              <a:solidFill>
                <a:schemeClr val="bg1"/>
              </a:solidFill>
              <a:latin typeface="Helvetica" panose="020B0604020202030204" pitchFamily="34" charset="0"/>
            </a:endParaRPr>
          </a:p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19" name="Symbol zastępczy zawartości 5">
            <a:extLst>
              <a:ext uri="{FF2B5EF4-FFF2-40B4-BE49-F238E27FC236}">
                <a16:creationId xmlns:a16="http://schemas.microsoft.com/office/drawing/2014/main" id="{6F07D16B-232A-8C30-658C-432A3E42C240}"/>
              </a:ext>
            </a:extLst>
          </p:cNvPr>
          <p:cNvSpPr txBox="1">
            <a:spLocks/>
          </p:cNvSpPr>
          <p:nvPr/>
        </p:nvSpPr>
        <p:spPr>
          <a:xfrm>
            <a:off x="9465230" y="3646834"/>
            <a:ext cx="1767962" cy="11354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93C11F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pl-PL" sz="1400" b="1" dirty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495598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403789-645F-0009-DFB5-615765167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3B71F4-FBCF-7997-E25A-3751C91557F3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3EE1B8D-0493-4AD2-BCAA-11FA2D673972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D8295562-49E3-A61D-6A54-AF2441566B1F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4345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9714243E-14F1-6257-86FE-9467ECBA7D0D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EFE1D02A-3D4B-D103-4A15-C80FFA725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FA45BC5-3030-E432-C711-667EB9135B56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B17132E2-05B3-D128-001F-AA554BDE3F1A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9086B78-503F-3A95-CA3D-FC7E0CC52D8C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FC2865DD-4EEA-A409-086E-DC31ABA6F5C6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6010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CCA7EDBC-0505-6394-C35D-4B93A48A1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BAAD446C-80D8-A4FF-D9FB-0F02A36A7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4782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1">
            <a:extLst>
              <a:ext uri="{FF2B5EF4-FFF2-40B4-BE49-F238E27FC236}">
                <a16:creationId xmlns:a16="http://schemas.microsoft.com/office/drawing/2014/main" id="{AD093799-82E6-F6AA-E91D-0FA7E68207E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256688" y="1218821"/>
            <a:ext cx="3023284" cy="3883043"/>
          </a:xfrm>
        </p:spPr>
        <p:txBody>
          <a:bodyPr/>
          <a:lstStyle/>
          <a:p>
            <a:endParaRPr lang="pl-PL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A6F7C511-6421-13BD-B6F8-44DE4B90216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46002" y="1218821"/>
            <a:ext cx="2943221" cy="3883043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obrazu 3">
            <a:extLst>
              <a:ext uri="{FF2B5EF4-FFF2-40B4-BE49-F238E27FC236}">
                <a16:creationId xmlns:a16="http://schemas.microsoft.com/office/drawing/2014/main" id="{7A859BE0-8480-0BFB-04CA-E47E4708A65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8D06CC62-C6EF-DDFE-6D34-7EEEC258A2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1ED13F4F-3013-0E89-BE4A-BDC99F133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tytułu pionowego 6">
            <a:extLst>
              <a:ext uri="{FF2B5EF4-FFF2-40B4-BE49-F238E27FC236}">
                <a16:creationId xmlns:a16="http://schemas.microsoft.com/office/drawing/2014/main" id="{3F9D3039-5FA9-A400-2E1C-D0FDE9B30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tytułu pionowego 7">
            <a:extLst>
              <a:ext uri="{FF2B5EF4-FFF2-40B4-BE49-F238E27FC236}">
                <a16:creationId xmlns:a16="http://schemas.microsoft.com/office/drawing/2014/main" id="{75DC9C25-4237-0A07-E96A-67581BFF4134}"/>
              </a:ext>
            </a:extLst>
          </p:cNvPr>
          <p:cNvSpPr>
            <a:spLocks noGrp="1"/>
          </p:cNvSpPr>
          <p:nvPr>
            <p:ph type="body" orient="vert" idx="14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tytułu pionowego 8">
            <a:extLst>
              <a:ext uri="{FF2B5EF4-FFF2-40B4-BE49-F238E27FC236}">
                <a16:creationId xmlns:a16="http://schemas.microsoft.com/office/drawing/2014/main" id="{BFD03F62-41D6-C690-6396-55274C56BDA1}"/>
              </a:ext>
            </a:extLst>
          </p:cNvPr>
          <p:cNvSpPr>
            <a:spLocks noGrp="1"/>
          </p:cNvSpPr>
          <p:nvPr>
            <p:ph type="body" orient="vert" idx="15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Symbol zastępczy tytułu pionowego 9">
            <a:extLst>
              <a:ext uri="{FF2B5EF4-FFF2-40B4-BE49-F238E27FC236}">
                <a16:creationId xmlns:a16="http://schemas.microsoft.com/office/drawing/2014/main" id="{90D17510-A7F3-BEF7-E7BA-15050497520A}"/>
              </a:ext>
            </a:extLst>
          </p:cNvPr>
          <p:cNvSpPr>
            <a:spLocks noGrp="1"/>
          </p:cNvSpPr>
          <p:nvPr>
            <p:ph type="body" orient="vert" idx="16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6742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1B70EE-0F08-EDE8-3CA1-F73D86110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9ADBA54-6C4E-954A-6548-8A4C6AD77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5799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1">
            <a:extLst>
              <a:ext uri="{FF2B5EF4-FFF2-40B4-BE49-F238E27FC236}">
                <a16:creationId xmlns:a16="http://schemas.microsoft.com/office/drawing/2014/main" id="{FC9203D6-4347-3B27-C0FF-5AFCB9A93F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06F2B103-A9AD-8442-3A1B-256ED0354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obrazu 3">
            <a:extLst>
              <a:ext uri="{FF2B5EF4-FFF2-40B4-BE49-F238E27FC236}">
                <a16:creationId xmlns:a16="http://schemas.microsoft.com/office/drawing/2014/main" id="{5F6AF74C-F07F-A84F-126B-4C6066667BE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0288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D36B5-3334-69D4-33A3-C4D33894E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CA6B5FD5-B6BC-C106-9179-97B6A7AF5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l-PL" sz="3200" b="1" dirty="0"/>
          </a:p>
          <a:p>
            <a:r>
              <a:rPr lang="pl-PL" sz="3200" b="1" dirty="0"/>
              <a:t>Jeśli potrzebujesz jakiejś grafiki, </a:t>
            </a:r>
            <a:br>
              <a:rPr lang="pl-PL" sz="3200" b="1" dirty="0"/>
            </a:br>
            <a:r>
              <a:rPr lang="pl-PL" sz="3200" b="1" dirty="0"/>
              <a:t>np. zdjęcia zwierząt czy piktogramów zajrzyj tutaj: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pl-PL" sz="3200" b="1" dirty="0">
                <a:solidFill>
                  <a:srgbClr val="006FB7"/>
                </a:solidFill>
                <a:latin typeface="Helvetica" panose="020B0604020202020204"/>
                <a:cs typeface="Helvetica" panose="020B060402020202020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</a:t>
            </a:r>
            <a:r>
              <a:rPr kumimoji="0" lang="pl-PL" altLang="pl-PL" sz="3200" b="1" i="0" u="none" strike="noStrike" cap="none" normalizeH="0" baseline="0" dirty="0">
                <a:ln>
                  <a:noFill/>
                </a:ln>
                <a:solidFill>
                  <a:srgbClr val="006FB7"/>
                </a:solidFill>
                <a:effectLst/>
                <a:latin typeface="Helvetica" panose="020B0604020202020204"/>
                <a:cs typeface="Helvetica" panose="020B060402020202020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rafika i zdjęcia do prezentacji</a:t>
            </a:r>
            <a:endParaRPr lang="pl-PL" sz="3200" b="1" dirty="0">
              <a:solidFill>
                <a:srgbClr val="006FB7"/>
              </a:solidFill>
            </a:endParaRPr>
          </a:p>
          <a:p>
            <a:endParaRPr lang="pl-PL" sz="3200" b="1" dirty="0"/>
          </a:p>
          <a:p>
            <a:endParaRPr lang="pl-PL" sz="3200" b="1" dirty="0"/>
          </a:p>
          <a:p>
            <a:endParaRPr lang="pl-PL" sz="3200" b="1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ACF4D49E-194D-77AA-F7ED-E49F1DECF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Zdjęcia, grafiki</a:t>
            </a:r>
          </a:p>
        </p:txBody>
      </p:sp>
    </p:spTree>
    <p:extLst>
      <p:ext uri="{BB962C8B-B14F-4D97-AF65-F5344CB8AC3E}">
        <p14:creationId xmlns:p14="http://schemas.microsoft.com/office/powerpoint/2010/main" val="1800124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60DBA9-9675-55BA-FBD2-854F0032A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2276187-4863-34D7-4198-C83901DAAE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ytułu pionowego 3">
            <a:extLst>
              <a:ext uri="{FF2B5EF4-FFF2-40B4-BE49-F238E27FC236}">
                <a16:creationId xmlns:a16="http://schemas.microsoft.com/office/drawing/2014/main" id="{2A8FE412-E057-8A7A-7ABC-95F441522B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algn="l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961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1AE73BA3-8F8E-C90C-2732-B7BD4D66D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224D0E94-D4FB-3937-BFFE-3BF86905B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6942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9A7CE112-40B6-62A8-9BFE-9745739EB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6049C164-1002-45A5-4CB4-C25B3878E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5202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F99A5107-ADEB-1D81-DBA6-63C6E18DE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4178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B41EE288-D9BB-2F28-9666-A5F79DC82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ABB1DC4-CFE2-4B78-1B67-91AC6BC970A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4A1F6D2-E3DD-395E-2CB6-1DB1BE860FE4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33677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691D4EA8-478F-705A-4AF0-04DB3C10AB6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lang="pl-PL" sz="2000" kern="100" dirty="0">
                <a:ea typeface="Aptos" panose="020B0004020202020204" pitchFamily="34" charset="0"/>
              </a:rPr>
              <a:t>Nagłówek:</a:t>
            </a:r>
          </a:p>
          <a:p>
            <a:pPr marL="0" indent="0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lang="pl-PL" sz="1800" b="0" kern="100" dirty="0">
                <a:ea typeface="Aptos" panose="020B0004020202020204" pitchFamily="34" charset="0"/>
              </a:rPr>
              <a:t>✅ …</a:t>
            </a:r>
          </a:p>
          <a:p>
            <a:pPr marL="0" indent="0">
              <a:lnSpc>
                <a:spcPct val="115000"/>
              </a:lnSpc>
              <a:spcAft>
                <a:spcPts val="1200"/>
              </a:spcAft>
              <a:buNone/>
            </a:pPr>
            <a:r>
              <a:rPr lang="pl-PL" sz="1800" b="0" kern="100" dirty="0">
                <a:ea typeface="Aptos" panose="020B0004020202020204" pitchFamily="34" charset="0"/>
              </a:rPr>
              <a:t>✅ …</a:t>
            </a:r>
          </a:p>
          <a:p>
            <a:pPr marL="0" indent="0">
              <a:lnSpc>
                <a:spcPct val="115000"/>
              </a:lnSpc>
              <a:spcAft>
                <a:spcPts val="1200"/>
              </a:spcAft>
              <a:buNone/>
            </a:pPr>
            <a:r>
              <a:rPr lang="pl-PL" sz="1800" b="0" kern="100" dirty="0">
                <a:ea typeface="Aptos" panose="020B0004020202020204" pitchFamily="34" charset="0"/>
              </a:rPr>
              <a:t>✅ …</a:t>
            </a:r>
          </a:p>
          <a:p>
            <a:pPr marL="0" indent="0">
              <a:lnSpc>
                <a:spcPct val="115000"/>
              </a:lnSpc>
              <a:spcAft>
                <a:spcPts val="1200"/>
              </a:spcAft>
              <a:buNone/>
            </a:pPr>
            <a:r>
              <a:rPr lang="pl-PL" sz="1800" b="0" kern="100" dirty="0">
                <a:ea typeface="Aptos" panose="020B0004020202020204" pitchFamily="34" charset="0"/>
              </a:rPr>
              <a:t>✅ …</a:t>
            </a:r>
          </a:p>
          <a:p>
            <a:pPr marL="0" indent="0">
              <a:lnSpc>
                <a:spcPct val="115000"/>
              </a:lnSpc>
              <a:spcAft>
                <a:spcPts val="1200"/>
              </a:spcAft>
              <a:buNone/>
            </a:pPr>
            <a:r>
              <a:rPr lang="pl-PL" sz="1800" b="0" kern="100" dirty="0">
                <a:ea typeface="Aptos" panose="020B0004020202020204" pitchFamily="34" charset="0"/>
              </a:rPr>
              <a:t>✅ …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None/>
            </a:pPr>
            <a:endParaRPr lang="pl-PL" sz="1800" b="0" kern="100" dirty="0">
              <a:ea typeface="Aptos" panose="020B00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EE5A469-7F7A-DD60-1C16-5CBA16CE6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9045288F-EDCC-7F97-10BB-362C1E237E94}"/>
              </a:ext>
            </a:extLst>
          </p:cNvPr>
          <p:cNvSpPr/>
          <p:nvPr/>
        </p:nvSpPr>
        <p:spPr>
          <a:xfrm>
            <a:off x="8133567" y="4841077"/>
            <a:ext cx="4058433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endParaRPr lang="pl-PL" b="1" i="0" dirty="0">
              <a:solidFill>
                <a:schemeClr val="bg1"/>
              </a:solidFill>
              <a:effectLst/>
              <a:latin typeface="Helvetica" panose="020B0604020202020204" pitchFamily="34" charset="0"/>
              <a:ea typeface="HelveticaNeueLT Pro 45 Lt" pitchFamily="34" charset="-122"/>
              <a:cs typeface="Helvetica" panose="020B0604020202020204" pitchFamily="34" charset="0"/>
            </a:endParaRPr>
          </a:p>
          <a:p>
            <a:pPr algn="ctr"/>
            <a:r>
              <a:rPr lang="pl-PL" b="1" i="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HelveticaNeueLT Pro 45 Lt" pitchFamily="34" charset="-122"/>
                <a:cs typeface="Helvetica" panose="020B0604020202020204" pitchFamily="34" charset="0"/>
              </a:rPr>
              <a:t>….</a:t>
            </a:r>
          </a:p>
          <a:p>
            <a:pPr algn="ctr"/>
            <a:endParaRPr lang="pl-P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330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2E5C71F9-567A-E4C8-B63D-00E7485CA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F5D064B-CAD0-7996-0896-062CF27B2ED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26914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BC98A51C-FE42-B232-2B47-6C43C557073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E673A33-0774-2C65-4216-163F5512B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968953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Heus">
  <a:themeElements>
    <a:clrScheme name="De Heus">
      <a:dk1>
        <a:srgbClr val="000000"/>
      </a:dk1>
      <a:lt1>
        <a:srgbClr val="FFFFFF"/>
      </a:lt1>
      <a:dk2>
        <a:srgbClr val="7F7F7F"/>
      </a:dk2>
      <a:lt2>
        <a:srgbClr val="006FB7"/>
      </a:lt2>
      <a:accent1>
        <a:srgbClr val="006FB7"/>
      </a:accent1>
      <a:accent2>
        <a:srgbClr val="97BE0D"/>
      </a:accent2>
      <a:accent3>
        <a:srgbClr val="00AEEF"/>
      </a:accent3>
      <a:accent4>
        <a:srgbClr val="EF413D"/>
      </a:accent4>
      <a:accent5>
        <a:srgbClr val="FFCE44"/>
      </a:accent5>
      <a:accent6>
        <a:srgbClr val="C0714D"/>
      </a:accent6>
      <a:hlink>
        <a:srgbClr val="0297DB"/>
      </a:hlink>
      <a:folHlink>
        <a:srgbClr val="00AA3F"/>
      </a:folHlink>
    </a:clrScheme>
    <a:fontScheme name="Aangepast 37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44000" tIns="144000" rIns="144000" bIns="144000" rtlCol="0" anchor="ctr"/>
      <a:lstStyle>
        <a:defPPr algn="ctr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accent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 algn="l">
          <a:defRPr smtClean="0">
            <a:solidFill>
              <a:schemeClr val="accent1"/>
            </a:solidFill>
            <a:latin typeface="Helvetica" panose="020B0604020202020204" pitchFamily="34" charset="0"/>
            <a:cs typeface="Helvetica" panose="020B0604020202020204" pitchFamily="34" charset="0"/>
          </a:defRPr>
        </a:defPPr>
      </a:lstStyle>
    </a:txDef>
  </a:objectDefaults>
  <a:extraClrSchemeLst/>
  <a:custClrLst>
    <a:custClr name="Geel">
      <a:srgbClr val="FFCE44"/>
    </a:custClr>
    <a:custClr name="Bruin">
      <a:srgbClr val="C0714D"/>
    </a:custClr>
    <a:custClr name="Paars">
      <a:srgbClr val="787FBD"/>
    </a:custClr>
    <a:custClr name="Roze">
      <a:srgbClr val="CC6890"/>
    </a:custClr>
    <a:custClr name="Oranje">
      <a:srgbClr val="F3954A"/>
    </a:custClr>
    <a:custClr name="Geelgroen">
      <a:srgbClr val="BCAC55"/>
    </a:custClr>
    <a:custClr name="Mintgroen">
      <a:srgbClr val="38B6AB"/>
    </a:custClr>
    <a:custClr name="Aquablauw">
      <a:srgbClr val="BFDAD3"/>
    </a:custClr>
  </a:custClrLst>
  <a:extLst>
    <a:ext uri="{05A4C25C-085E-4340-85A3-A5531E510DB2}">
      <thm15:themeFamily xmlns:thm15="http://schemas.microsoft.com/office/thememl/2012/main" name="Presentation1" id="{DA827D56-7A5D-4A4D-A1BF-608C93D148AB}" vid="{53EB1997-0F85-4232-A89E-19F4BF825827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F6D211EF4DD04C84E8CC1F921D8A39" ma:contentTypeVersion="13" ma:contentTypeDescription="Create a new document." ma:contentTypeScope="" ma:versionID="41d6d13218a207c5e7e423cc2481ca78">
  <xsd:schema xmlns:xsd="http://www.w3.org/2001/XMLSchema" xmlns:xs="http://www.w3.org/2001/XMLSchema" xmlns:p="http://schemas.microsoft.com/office/2006/metadata/properties" xmlns:ns2="6ab9570d-b784-4136-97d0-b147b8669e3c" xmlns:ns3="00d9b559-981e-4c70-9b52-745dc5c79769" targetNamespace="http://schemas.microsoft.com/office/2006/metadata/properties" ma:root="true" ma:fieldsID="be41f734c36ad609af665080b20f3c4f" ns2:_="" ns3:_="">
    <xsd:import namespace="6ab9570d-b784-4136-97d0-b147b8669e3c"/>
    <xsd:import namespace="00d9b559-981e-4c70-9b52-745dc5c79769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b9570d-b784-4136-97d0-b147b8669e3c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bc7de274-20bd-4c0c-9da0-23449019a4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d9b559-981e-4c70-9b52-745dc5c79769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da73480d-6ce0-4b9b-a9fd-e8081b42fe48}" ma:internalName="TaxCatchAll" ma:showField="CatchAllData" ma:web="00d9b559-981e-4c70-9b52-745dc5c797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ab9570d-b784-4136-97d0-b147b8669e3c">
      <Terms xmlns="http://schemas.microsoft.com/office/infopath/2007/PartnerControls"/>
    </lcf76f155ced4ddcb4097134ff3c332f>
    <TaxCatchAll xmlns="00d9b559-981e-4c70-9b52-745dc5c7976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6D2C1CA-BAA0-4450-8D8F-491FB20FD8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b9570d-b784-4136-97d0-b147b8669e3c"/>
    <ds:schemaRef ds:uri="00d9b559-981e-4c70-9b52-745dc5c797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5F9A557-E055-4E36-B818-3F52A24C988B}">
  <ds:schemaRefs>
    <ds:schemaRef ds:uri="http://www.w3.org/XML/1998/namespace"/>
    <ds:schemaRef ds:uri="http://purl.org/dc/terms/"/>
    <ds:schemaRef ds:uri="http://purl.org/dc/elements/1.1/"/>
    <ds:schemaRef ds:uri="e6b89821-b4d1-42aa-8662-b21ae899dcc1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038dfc0d-5256-497d-bb40-355cb15665fd"/>
    <ds:schemaRef ds:uri="http://schemas.microsoft.com/office/2006/metadata/properties"/>
    <ds:schemaRef ds:uri="6ab9570d-b784-4136-97d0-b147b8669e3c"/>
    <ds:schemaRef ds:uri="00d9b559-981e-4c70-9b52-745dc5c79769"/>
  </ds:schemaRefs>
</ds:datastoreItem>
</file>

<file path=customXml/itemProps3.xml><?xml version="1.0" encoding="utf-8"?>
<ds:datastoreItem xmlns:ds="http://schemas.openxmlformats.org/officeDocument/2006/customXml" ds:itemID="{B6C840BD-0072-4B7D-A61C-C2C310ED33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21434</TotalTime>
  <Words>54</Words>
  <Application>Microsoft Office PowerPoint</Application>
  <PresentationFormat>Panoramiczny</PresentationFormat>
  <Paragraphs>31</Paragraphs>
  <Slides>22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22</vt:i4>
      </vt:variant>
    </vt:vector>
  </HeadingPairs>
  <TitlesOfParts>
    <vt:vector size="31" baseType="lpstr">
      <vt:lpstr>Aptos</vt:lpstr>
      <vt:lpstr>Arial</vt:lpstr>
      <vt:lpstr>Calibri</vt:lpstr>
      <vt:lpstr>Helvetica</vt:lpstr>
      <vt:lpstr>Helvetica Light</vt:lpstr>
      <vt:lpstr>Wingdings</vt:lpstr>
      <vt:lpstr>Motyw pakietu Office</vt:lpstr>
      <vt:lpstr>1_Motyw pakietu Office</vt:lpstr>
      <vt:lpstr>Heus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Zdjęcia, grafiki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"Pietrzko, Karolina"</dc:creator>
  <cp:lastModifiedBy>Pietrzko, Karolina</cp:lastModifiedBy>
  <cp:revision>62</cp:revision>
  <dcterms:created xsi:type="dcterms:W3CDTF">2024-10-21T08:49:16Z</dcterms:created>
  <dcterms:modified xsi:type="dcterms:W3CDTF">2026-03-18T11:45:15Z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0x0101009FF6D211EF4DD04C84E8CC1F921D8A39</vt:lpwstr>
  </property>
  <property fmtid="{D5CDD505-2E9C-101B-9397-08002B2CF9AE}" pid="3" name="Order">
    <vt:lpwstr>1602000.00000000</vt:lpwstr>
  </property>
  <property fmtid="{D5CDD505-2E9C-101B-9397-08002B2CF9AE}" pid="4" name="xd_ProgID">
    <vt:lpwstr/>
  </property>
  <property fmtid="{D5CDD505-2E9C-101B-9397-08002B2CF9AE}" pid="5" name="MediaServiceImageTags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